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av" ContentType="audio/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97" r:id="rId121"/>
    <p:sldId id="398" r:id="rId122"/>
    <p:sldId id="399" r:id="rId123"/>
    <p:sldId id="400" r:id="rId124"/>
    <p:sldId id="401" r:id="rId125"/>
    <p:sldId id="402" r:id="rId126"/>
    <p:sldId id="403" r:id="rId127"/>
    <p:sldId id="404" r:id="rId128"/>
    <p:sldId id="405" r:id="rId129"/>
    <p:sldId id="406" r:id="rId130"/>
    <p:sldId id="407" r:id="rId131"/>
    <p:sldId id="408" r:id="rId132"/>
    <p:sldId id="409" r:id="rId133"/>
    <p:sldId id="410" r:id="rId134"/>
    <p:sldId id="411" r:id="rId135"/>
    <p:sldId id="412" r:id="rId136"/>
    <p:sldId id="413" r:id="rId137"/>
    <p:sldId id="414" r:id="rId138"/>
    <p:sldId id="415" r:id="rId139"/>
    <p:sldId id="416" r:id="rId140"/>
    <p:sldId id="417" r:id="rId141"/>
    <p:sldId id="418" r:id="rId142"/>
    <p:sldId id="419" r:id="rId143"/>
    <p:sldId id="420" r:id="rId144"/>
    <p:sldId id="421" r:id="rId145"/>
    <p:sldId id="422" r:id="rId146"/>
    <p:sldId id="423" r:id="rId147"/>
    <p:sldId id="424" r:id="rId148"/>
    <p:sldId id="425" r:id="rId149"/>
    <p:sldId id="426" r:id="rId150"/>
    <p:sldId id="427" r:id="rId151"/>
    <p:sldId id="428" r:id="rId152"/>
    <p:sldId id="429" r:id="rId153"/>
    <p:sldId id="430" r:id="rId154"/>
    <p:sldId id="431" r:id="rId155"/>
    <p:sldId id="432" r:id="rId156"/>
    <p:sldId id="433" r:id="rId157"/>
    <p:sldId id="434" r:id="rId158"/>
    <p:sldId id="435" r:id="rId159"/>
    <p:sldId id="436" r:id="rId160"/>
    <p:sldId id="437" r:id="rId161"/>
    <p:sldId id="438" r:id="rId162"/>
    <p:sldId id="439" r:id="rId163"/>
    <p:sldId id="440" r:id="rId164"/>
    <p:sldId id="441" r:id="rId165"/>
    <p:sldId id="442" r:id="rId166"/>
    <p:sldId id="443" r:id="rId167"/>
    <p:sldId id="444" r:id="rId168"/>
    <p:sldId id="394" r:id="rId169"/>
    <p:sldId id="395" r:id="rId170"/>
    <p:sldId id="396" r:id="rId1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380"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theme" Target="theme/theme1.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967D9C-CF28-4EE4-8B37-F9ADB4A8E5BB}" type="datetimeFigureOut">
              <a:rPr lang="en-US" smtClean="0"/>
              <a:t>5/21/2020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191205-DB9A-48EB-9EFE-33682D944E9F}" type="slidenum">
              <a:rPr lang="en-US" smtClean="0"/>
              <a:t>‹#›</a:t>
            </a:fld>
            <a:endParaRPr lang="en-US"/>
          </a:p>
        </p:txBody>
      </p:sp>
    </p:spTree>
    <p:extLst>
      <p:ext uri="{BB962C8B-B14F-4D97-AF65-F5344CB8AC3E}">
        <p14:creationId xmlns:p14="http://schemas.microsoft.com/office/powerpoint/2010/main" val="493035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EA7896-5443-4AF3-A5A8-9530DBAF06F4}" type="slidenum">
              <a:rPr lang="en-US"/>
              <a:pPr/>
              <a:t>17</a:t>
            </a:fld>
            <a:endParaRPr lang="en-US"/>
          </a:p>
        </p:txBody>
      </p:sp>
      <p:sp>
        <p:nvSpPr>
          <p:cNvPr id="177154" name="Rectangle 2"/>
          <p:cNvSpPr>
            <a:spLocks noGrp="1" noRot="1" noChangeAspect="1" noChangeArrowheads="1" noTextEdit="1"/>
          </p:cNvSpPr>
          <p:nvPr>
            <p:ph type="sldImg"/>
          </p:nvPr>
        </p:nvSpPr>
        <p:spPr>
          <a:xfrm>
            <a:off x="1152525" y="690563"/>
            <a:ext cx="4552950" cy="3416300"/>
          </a:xfrm>
          <a:ln/>
        </p:spPr>
      </p:sp>
      <p:sp>
        <p:nvSpPr>
          <p:cNvPr id="177155" name="Rectangle 3"/>
          <p:cNvSpPr>
            <a:spLocks noGrp="1" noChangeArrowheads="1"/>
          </p:cNvSpPr>
          <p:nvPr>
            <p:ph type="body" idx="1"/>
          </p:nvPr>
        </p:nvSpPr>
        <p:spPr/>
        <p:txBody>
          <a:bodyPr/>
          <a:lstStyle/>
          <a:p>
            <a:r>
              <a:rPr lang="en-US"/>
              <a:t>Note that it is possible to have a tree whose degree is (say) 3 and whose root has a</a:t>
            </a:r>
          </a:p>
          <a:p>
            <a:r>
              <a:rPr lang="en-US"/>
              <a:t>degree that is &lt; 3.</a:t>
            </a:r>
          </a:p>
        </p:txBody>
      </p:sp>
    </p:spTree>
    <p:extLst>
      <p:ext uri="{BB962C8B-B14F-4D97-AF65-F5344CB8AC3E}">
        <p14:creationId xmlns:p14="http://schemas.microsoft.com/office/powerpoint/2010/main" val="3821366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08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SimSun" pitchFamily="2" charset="-122"/>
              </a:defRPr>
            </a:lvl1pPr>
            <a:lvl2pPr marL="742950" indent="-285750">
              <a:defRPr>
                <a:solidFill>
                  <a:schemeClr val="tx1"/>
                </a:solidFill>
                <a:latin typeface="Arial" charset="0"/>
                <a:ea typeface="SimSun" pitchFamily="2" charset="-122"/>
              </a:defRPr>
            </a:lvl2pPr>
            <a:lvl3pPr marL="1143000" indent="-228600">
              <a:defRPr>
                <a:solidFill>
                  <a:schemeClr val="tx1"/>
                </a:solidFill>
                <a:latin typeface="Arial" charset="0"/>
                <a:ea typeface="SimSun" pitchFamily="2" charset="-122"/>
              </a:defRPr>
            </a:lvl3pPr>
            <a:lvl4pPr marL="1600200" indent="-228600">
              <a:defRPr>
                <a:solidFill>
                  <a:schemeClr val="tx1"/>
                </a:solidFill>
                <a:latin typeface="Arial" charset="0"/>
                <a:ea typeface="SimSun" pitchFamily="2" charset="-122"/>
              </a:defRPr>
            </a:lvl4pPr>
            <a:lvl5pPr marL="2057400" indent="-22860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fld id="{5AC3F723-1C55-4C33-8452-C55855376693}" type="slidenum">
              <a:rPr lang="en-IN" altLang="en-US"/>
              <a:pPr/>
              <a:t>170</a:t>
            </a:fld>
            <a:endParaRPr lang="en-I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pitchFamily="34" charset="0"/>
                <a:ea typeface="SimSun" pitchFamily="2" charset="-122"/>
              </a:defRPr>
            </a:lvl1pPr>
            <a:lvl2pPr marL="742950" indent="-285750">
              <a:defRPr sz="1200">
                <a:solidFill>
                  <a:schemeClr val="tx1"/>
                </a:solidFill>
                <a:latin typeface="Calibri" pitchFamily="34" charset="0"/>
                <a:ea typeface="SimSun" pitchFamily="2" charset="-122"/>
              </a:defRPr>
            </a:lvl2pPr>
            <a:lvl3pPr marL="1143000" indent="-228600">
              <a:defRPr sz="1200">
                <a:solidFill>
                  <a:schemeClr val="tx1"/>
                </a:solidFill>
                <a:latin typeface="Calibri" pitchFamily="34" charset="0"/>
                <a:ea typeface="SimSun" pitchFamily="2" charset="-122"/>
              </a:defRPr>
            </a:lvl3pPr>
            <a:lvl4pPr marL="1600200" indent="-228600">
              <a:defRPr sz="1200">
                <a:solidFill>
                  <a:schemeClr val="tx1"/>
                </a:solidFill>
                <a:latin typeface="Calibri" pitchFamily="34" charset="0"/>
                <a:ea typeface="SimSun" pitchFamily="2" charset="-122"/>
              </a:defRPr>
            </a:lvl4pPr>
            <a:lvl5pPr marL="2057400" indent="-228600">
              <a:defRPr sz="1200">
                <a:solidFill>
                  <a:schemeClr val="tx1"/>
                </a:solidFill>
                <a:latin typeface="Calibri" pitchFamily="34" charset="0"/>
                <a:ea typeface="SimSun"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SimSun"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SimSun"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SimSun"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SimSun" pitchFamily="2" charset="-122"/>
              </a:defRPr>
            </a:lvl9pPr>
          </a:lstStyle>
          <a:p>
            <a:pPr>
              <a:buFontTx/>
              <a:buNone/>
            </a:pPr>
            <a:fld id="{C2996397-AAF3-419A-AAAF-F2594A231106}" type="slidenum">
              <a:rPr lang="en-IN" altLang="en-US">
                <a:latin typeface="Arial" charset="0"/>
              </a:rPr>
              <a:pPr>
                <a:buFontTx/>
                <a:buNone/>
              </a:pPr>
              <a:t>76</a:t>
            </a:fld>
            <a:endParaRPr lang="en-IN" altLang="en-US">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pitchFamily="34" charset="0"/>
                <a:ea typeface="SimSun" pitchFamily="2" charset="-122"/>
              </a:defRPr>
            </a:lvl1pPr>
            <a:lvl2pPr marL="742950" indent="-285750">
              <a:defRPr sz="1200">
                <a:solidFill>
                  <a:schemeClr val="tx1"/>
                </a:solidFill>
                <a:latin typeface="Calibri" pitchFamily="34" charset="0"/>
                <a:ea typeface="SimSun" pitchFamily="2" charset="-122"/>
              </a:defRPr>
            </a:lvl2pPr>
            <a:lvl3pPr marL="1143000" indent="-228600">
              <a:defRPr sz="1200">
                <a:solidFill>
                  <a:schemeClr val="tx1"/>
                </a:solidFill>
                <a:latin typeface="Calibri" pitchFamily="34" charset="0"/>
                <a:ea typeface="SimSun" pitchFamily="2" charset="-122"/>
              </a:defRPr>
            </a:lvl3pPr>
            <a:lvl4pPr marL="1600200" indent="-228600">
              <a:defRPr sz="1200">
                <a:solidFill>
                  <a:schemeClr val="tx1"/>
                </a:solidFill>
                <a:latin typeface="Calibri" pitchFamily="34" charset="0"/>
                <a:ea typeface="SimSun" pitchFamily="2" charset="-122"/>
              </a:defRPr>
            </a:lvl4pPr>
            <a:lvl5pPr marL="2057400" indent="-228600">
              <a:defRPr sz="1200">
                <a:solidFill>
                  <a:schemeClr val="tx1"/>
                </a:solidFill>
                <a:latin typeface="Calibri" pitchFamily="34" charset="0"/>
                <a:ea typeface="SimSun"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SimSun"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SimSun"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SimSun"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SimSun" pitchFamily="2" charset="-122"/>
              </a:defRPr>
            </a:lvl9pPr>
          </a:lstStyle>
          <a:p>
            <a:pPr>
              <a:buFontTx/>
              <a:buNone/>
            </a:pPr>
            <a:fld id="{2352AEBB-D7C5-40BF-BCEB-3069A5581986}" type="slidenum">
              <a:rPr lang="en-US" altLang="en-US">
                <a:latin typeface="Arial" charset="0"/>
              </a:rPr>
              <a:pPr>
                <a:buFontTx/>
                <a:buNone/>
              </a:pPr>
              <a:t>93</a:t>
            </a:fld>
            <a:endParaRPr lang="en-US" altLang="en-US">
              <a:latin typeface="Arial" charset="0"/>
            </a:endParaRPr>
          </a:p>
        </p:txBody>
      </p:sp>
      <p:sp>
        <p:nvSpPr>
          <p:cNvPr id="5325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3252"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pitchFamily="34" charset="0"/>
                <a:ea typeface="SimSun" pitchFamily="2" charset="-122"/>
              </a:defRPr>
            </a:lvl1pPr>
            <a:lvl2pPr marL="742950" indent="-285750">
              <a:defRPr sz="1200">
                <a:solidFill>
                  <a:schemeClr val="tx1"/>
                </a:solidFill>
                <a:latin typeface="Calibri" pitchFamily="34" charset="0"/>
                <a:ea typeface="SimSun" pitchFamily="2" charset="-122"/>
              </a:defRPr>
            </a:lvl2pPr>
            <a:lvl3pPr marL="1143000" indent="-228600">
              <a:defRPr sz="1200">
                <a:solidFill>
                  <a:schemeClr val="tx1"/>
                </a:solidFill>
                <a:latin typeface="Calibri" pitchFamily="34" charset="0"/>
                <a:ea typeface="SimSun" pitchFamily="2" charset="-122"/>
              </a:defRPr>
            </a:lvl3pPr>
            <a:lvl4pPr marL="1600200" indent="-228600">
              <a:defRPr sz="1200">
                <a:solidFill>
                  <a:schemeClr val="tx1"/>
                </a:solidFill>
                <a:latin typeface="Calibri" pitchFamily="34" charset="0"/>
                <a:ea typeface="SimSun" pitchFamily="2" charset="-122"/>
              </a:defRPr>
            </a:lvl4pPr>
            <a:lvl5pPr marL="2057400" indent="-228600">
              <a:defRPr sz="1200">
                <a:solidFill>
                  <a:schemeClr val="tx1"/>
                </a:solidFill>
                <a:latin typeface="Calibri" pitchFamily="34" charset="0"/>
                <a:ea typeface="SimSun"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SimSun"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SimSun"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SimSun"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SimSun" pitchFamily="2" charset="-122"/>
              </a:defRPr>
            </a:lvl9pPr>
          </a:lstStyle>
          <a:p>
            <a:pPr>
              <a:buFontTx/>
              <a:buNone/>
            </a:pPr>
            <a:fld id="{94315519-E810-4EEF-81FD-B47BCEF965DC}" type="slidenum">
              <a:rPr lang="en-US" altLang="en-US">
                <a:latin typeface="Arial" charset="0"/>
              </a:rPr>
              <a:pPr>
                <a:buFontTx/>
                <a:buNone/>
              </a:pPr>
              <a:t>94</a:t>
            </a:fld>
            <a:endParaRPr lang="en-US" altLang="en-US">
              <a:latin typeface="Arial" charset="0"/>
            </a:endParaRPr>
          </a:p>
        </p:txBody>
      </p:sp>
      <p:sp>
        <p:nvSpPr>
          <p:cNvPr id="55299"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5300"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pitchFamily="34" charset="0"/>
                <a:ea typeface="SimSun" pitchFamily="2" charset="-122"/>
              </a:defRPr>
            </a:lvl1pPr>
            <a:lvl2pPr marL="742950" indent="-285750">
              <a:defRPr sz="1200">
                <a:solidFill>
                  <a:schemeClr val="tx1"/>
                </a:solidFill>
                <a:latin typeface="Calibri" pitchFamily="34" charset="0"/>
                <a:ea typeface="SimSun" pitchFamily="2" charset="-122"/>
              </a:defRPr>
            </a:lvl2pPr>
            <a:lvl3pPr marL="1143000" indent="-228600">
              <a:defRPr sz="1200">
                <a:solidFill>
                  <a:schemeClr val="tx1"/>
                </a:solidFill>
                <a:latin typeface="Calibri" pitchFamily="34" charset="0"/>
                <a:ea typeface="SimSun" pitchFamily="2" charset="-122"/>
              </a:defRPr>
            </a:lvl3pPr>
            <a:lvl4pPr marL="1600200" indent="-228600">
              <a:defRPr sz="1200">
                <a:solidFill>
                  <a:schemeClr val="tx1"/>
                </a:solidFill>
                <a:latin typeface="Calibri" pitchFamily="34" charset="0"/>
                <a:ea typeface="SimSun" pitchFamily="2" charset="-122"/>
              </a:defRPr>
            </a:lvl4pPr>
            <a:lvl5pPr marL="2057400" indent="-228600">
              <a:defRPr sz="1200">
                <a:solidFill>
                  <a:schemeClr val="tx1"/>
                </a:solidFill>
                <a:latin typeface="Calibri" pitchFamily="34" charset="0"/>
                <a:ea typeface="SimSun"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SimSun"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SimSun"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SimSun"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SimSun" pitchFamily="2" charset="-122"/>
              </a:defRPr>
            </a:lvl9pPr>
          </a:lstStyle>
          <a:p>
            <a:pPr>
              <a:buFontTx/>
              <a:buNone/>
            </a:pPr>
            <a:fld id="{853250EB-95C5-45E6-80E1-ADF8C2A0F84B}" type="slidenum">
              <a:rPr lang="en-US" altLang="en-US">
                <a:latin typeface="Arial" charset="0"/>
              </a:rPr>
              <a:pPr>
                <a:buFontTx/>
                <a:buNone/>
              </a:pPr>
              <a:t>95</a:t>
            </a:fld>
            <a:endParaRPr lang="en-US" altLang="en-US">
              <a:latin typeface="Arial" charset="0"/>
            </a:endParaRPr>
          </a:p>
        </p:txBody>
      </p:sp>
      <p:sp>
        <p:nvSpPr>
          <p:cNvPr id="5734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7348"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pitchFamily="34" charset="0"/>
                <a:ea typeface="SimSun" pitchFamily="2" charset="-122"/>
              </a:defRPr>
            </a:lvl1pPr>
            <a:lvl2pPr marL="742950" indent="-285750">
              <a:defRPr sz="1200">
                <a:solidFill>
                  <a:schemeClr val="tx1"/>
                </a:solidFill>
                <a:latin typeface="Calibri" pitchFamily="34" charset="0"/>
                <a:ea typeface="SimSun" pitchFamily="2" charset="-122"/>
              </a:defRPr>
            </a:lvl2pPr>
            <a:lvl3pPr marL="1143000" indent="-228600">
              <a:defRPr sz="1200">
                <a:solidFill>
                  <a:schemeClr val="tx1"/>
                </a:solidFill>
                <a:latin typeface="Calibri" pitchFamily="34" charset="0"/>
                <a:ea typeface="SimSun" pitchFamily="2" charset="-122"/>
              </a:defRPr>
            </a:lvl3pPr>
            <a:lvl4pPr marL="1600200" indent="-228600">
              <a:defRPr sz="1200">
                <a:solidFill>
                  <a:schemeClr val="tx1"/>
                </a:solidFill>
                <a:latin typeface="Calibri" pitchFamily="34" charset="0"/>
                <a:ea typeface="SimSun" pitchFamily="2" charset="-122"/>
              </a:defRPr>
            </a:lvl4pPr>
            <a:lvl5pPr marL="2057400" indent="-228600">
              <a:defRPr sz="1200">
                <a:solidFill>
                  <a:schemeClr val="tx1"/>
                </a:solidFill>
                <a:latin typeface="Calibri" pitchFamily="34" charset="0"/>
                <a:ea typeface="SimSun"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SimSun"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SimSun"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SimSun"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SimSun" pitchFamily="2" charset="-122"/>
              </a:defRPr>
            </a:lvl9pPr>
          </a:lstStyle>
          <a:p>
            <a:pPr>
              <a:buFontTx/>
              <a:buNone/>
            </a:pPr>
            <a:fld id="{678D4061-E739-41D9-81E4-C23CCE86AD90}" type="slidenum">
              <a:rPr lang="en-US" altLang="en-US">
                <a:latin typeface="Arial" charset="0"/>
              </a:rPr>
              <a:pPr>
                <a:buFontTx/>
                <a:buNone/>
              </a:pPr>
              <a:t>97</a:t>
            </a:fld>
            <a:endParaRPr lang="en-US" altLang="en-US">
              <a:latin typeface="Arial" charset="0"/>
            </a:endParaRPr>
          </a:p>
        </p:txBody>
      </p:sp>
      <p:sp>
        <p:nvSpPr>
          <p:cNvPr id="60419"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0420"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pitchFamily="34" charset="0"/>
                <a:ea typeface="SimSun" pitchFamily="2" charset="-122"/>
              </a:defRPr>
            </a:lvl1pPr>
            <a:lvl2pPr marL="742950" indent="-285750">
              <a:defRPr sz="1200">
                <a:solidFill>
                  <a:schemeClr val="tx1"/>
                </a:solidFill>
                <a:latin typeface="Calibri" pitchFamily="34" charset="0"/>
                <a:ea typeface="SimSun" pitchFamily="2" charset="-122"/>
              </a:defRPr>
            </a:lvl2pPr>
            <a:lvl3pPr marL="1143000" indent="-228600">
              <a:defRPr sz="1200">
                <a:solidFill>
                  <a:schemeClr val="tx1"/>
                </a:solidFill>
                <a:latin typeface="Calibri" pitchFamily="34" charset="0"/>
                <a:ea typeface="SimSun" pitchFamily="2" charset="-122"/>
              </a:defRPr>
            </a:lvl3pPr>
            <a:lvl4pPr marL="1600200" indent="-228600">
              <a:defRPr sz="1200">
                <a:solidFill>
                  <a:schemeClr val="tx1"/>
                </a:solidFill>
                <a:latin typeface="Calibri" pitchFamily="34" charset="0"/>
                <a:ea typeface="SimSun" pitchFamily="2" charset="-122"/>
              </a:defRPr>
            </a:lvl4pPr>
            <a:lvl5pPr marL="2057400" indent="-228600">
              <a:defRPr sz="1200">
                <a:solidFill>
                  <a:schemeClr val="tx1"/>
                </a:solidFill>
                <a:latin typeface="Calibri" pitchFamily="34" charset="0"/>
                <a:ea typeface="SimSun"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SimSun"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SimSun"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SimSun"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SimSun" pitchFamily="2" charset="-122"/>
              </a:defRPr>
            </a:lvl9pPr>
          </a:lstStyle>
          <a:p>
            <a:pPr>
              <a:buFontTx/>
              <a:buNone/>
            </a:pPr>
            <a:fld id="{B7E07641-577E-42CA-9D23-05A1DAFFB4AE}" type="slidenum">
              <a:rPr lang="en-US" altLang="en-US">
                <a:latin typeface="Arial" charset="0"/>
              </a:rPr>
              <a:pPr>
                <a:buFontTx/>
                <a:buNone/>
              </a:pPr>
              <a:t>98</a:t>
            </a:fld>
            <a:endParaRPr lang="en-US" altLang="en-US">
              <a:latin typeface="Arial" charset="0"/>
            </a:endParaRPr>
          </a:p>
        </p:txBody>
      </p:sp>
      <p:sp>
        <p:nvSpPr>
          <p:cNvPr id="6246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2468"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pitchFamily="34" charset="0"/>
                <a:ea typeface="SimSun" pitchFamily="2" charset="-122"/>
              </a:defRPr>
            </a:lvl1pPr>
            <a:lvl2pPr marL="742950" indent="-285750">
              <a:defRPr sz="1200">
                <a:solidFill>
                  <a:schemeClr val="tx1"/>
                </a:solidFill>
                <a:latin typeface="Calibri" pitchFamily="34" charset="0"/>
                <a:ea typeface="SimSun" pitchFamily="2" charset="-122"/>
              </a:defRPr>
            </a:lvl2pPr>
            <a:lvl3pPr marL="1143000" indent="-228600">
              <a:defRPr sz="1200">
                <a:solidFill>
                  <a:schemeClr val="tx1"/>
                </a:solidFill>
                <a:latin typeface="Calibri" pitchFamily="34" charset="0"/>
                <a:ea typeface="SimSun" pitchFamily="2" charset="-122"/>
              </a:defRPr>
            </a:lvl3pPr>
            <a:lvl4pPr marL="1600200" indent="-228600">
              <a:defRPr sz="1200">
                <a:solidFill>
                  <a:schemeClr val="tx1"/>
                </a:solidFill>
                <a:latin typeface="Calibri" pitchFamily="34" charset="0"/>
                <a:ea typeface="SimSun" pitchFamily="2" charset="-122"/>
              </a:defRPr>
            </a:lvl4pPr>
            <a:lvl5pPr marL="2057400" indent="-228600">
              <a:defRPr sz="1200">
                <a:solidFill>
                  <a:schemeClr val="tx1"/>
                </a:solidFill>
                <a:latin typeface="Calibri" pitchFamily="34" charset="0"/>
                <a:ea typeface="SimSun"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SimSun"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SimSun"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SimSun"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SimSun" pitchFamily="2" charset="-122"/>
              </a:defRPr>
            </a:lvl9pPr>
          </a:lstStyle>
          <a:p>
            <a:pPr>
              <a:buFontTx/>
              <a:buNone/>
            </a:pPr>
            <a:fld id="{32FFD7F4-7425-4221-8952-0458C2A6516C}" type="slidenum">
              <a:rPr lang="en-US" altLang="en-US">
                <a:latin typeface="Arial" charset="0"/>
              </a:rPr>
              <a:pPr>
                <a:buFontTx/>
                <a:buNone/>
              </a:pPr>
              <a:t>100</a:t>
            </a:fld>
            <a:endParaRPr lang="en-US" altLang="en-US">
              <a:latin typeface="Arial" charset="0"/>
            </a:endParaRPr>
          </a:p>
        </p:txBody>
      </p:sp>
      <p:sp>
        <p:nvSpPr>
          <p:cNvPr id="65539"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5540"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pitchFamily="34" charset="0"/>
                <a:ea typeface="SimSun" pitchFamily="2" charset="-122"/>
              </a:defRPr>
            </a:lvl1pPr>
            <a:lvl2pPr marL="742950" indent="-285750">
              <a:defRPr sz="1200">
                <a:solidFill>
                  <a:schemeClr val="tx1"/>
                </a:solidFill>
                <a:latin typeface="Calibri" pitchFamily="34" charset="0"/>
                <a:ea typeface="SimSun" pitchFamily="2" charset="-122"/>
              </a:defRPr>
            </a:lvl2pPr>
            <a:lvl3pPr marL="1143000" indent="-228600">
              <a:defRPr sz="1200">
                <a:solidFill>
                  <a:schemeClr val="tx1"/>
                </a:solidFill>
                <a:latin typeface="Calibri" pitchFamily="34" charset="0"/>
                <a:ea typeface="SimSun" pitchFamily="2" charset="-122"/>
              </a:defRPr>
            </a:lvl3pPr>
            <a:lvl4pPr marL="1600200" indent="-228600">
              <a:defRPr sz="1200">
                <a:solidFill>
                  <a:schemeClr val="tx1"/>
                </a:solidFill>
                <a:latin typeface="Calibri" pitchFamily="34" charset="0"/>
                <a:ea typeface="SimSun" pitchFamily="2" charset="-122"/>
              </a:defRPr>
            </a:lvl4pPr>
            <a:lvl5pPr marL="2057400" indent="-228600">
              <a:defRPr sz="1200">
                <a:solidFill>
                  <a:schemeClr val="tx1"/>
                </a:solidFill>
                <a:latin typeface="Calibri" pitchFamily="34" charset="0"/>
                <a:ea typeface="SimSun"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SimSun"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SimSun"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SimSun"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SimSun" pitchFamily="2" charset="-122"/>
              </a:defRPr>
            </a:lvl9pPr>
          </a:lstStyle>
          <a:p>
            <a:pPr>
              <a:buFontTx/>
              <a:buNone/>
            </a:pPr>
            <a:fld id="{838119E4-FEA4-4317-A1A5-4A235751AC2A}" type="slidenum">
              <a:rPr lang="en-US" altLang="en-US">
                <a:latin typeface="Arial" charset="0"/>
              </a:rPr>
              <a:pPr>
                <a:buFontTx/>
                <a:buNone/>
              </a:pPr>
              <a:t>101</a:t>
            </a:fld>
            <a:endParaRPr lang="en-US" altLang="en-US">
              <a:latin typeface="Arial" charset="0"/>
            </a:endParaRPr>
          </a:p>
        </p:txBody>
      </p:sp>
      <p:sp>
        <p:nvSpPr>
          <p:cNvPr id="6758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588"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4EBF70D-FA25-4A79-A7ED-EC10540BA76C}" type="datetime1">
              <a:rPr lang="en-US" smtClean="0"/>
              <a:t>5/21/2020</a:t>
            </a:fld>
            <a:endParaRPr lang="en-US"/>
          </a:p>
        </p:txBody>
      </p:sp>
      <p:sp>
        <p:nvSpPr>
          <p:cNvPr id="5" name="Footer Placeholder 4"/>
          <p:cNvSpPr>
            <a:spLocks noGrp="1"/>
          </p:cNvSpPr>
          <p:nvPr>
            <p:ph type="ftr" sz="quarter" idx="11"/>
          </p:nvPr>
        </p:nvSpPr>
        <p:spPr/>
        <p:txBody>
          <a:bodyPr/>
          <a:lstStyle/>
          <a:p>
            <a:r>
              <a:rPr lang="en-US" smtClean="0"/>
              <a:t>Dr.L.Lakshmi</a:t>
            </a:r>
            <a:endParaRPr lang="en-US"/>
          </a:p>
        </p:txBody>
      </p:sp>
      <p:sp>
        <p:nvSpPr>
          <p:cNvPr id="6" name="Slide Number Placeholder 5"/>
          <p:cNvSpPr>
            <a:spLocks noGrp="1"/>
          </p:cNvSpPr>
          <p:nvPr>
            <p:ph type="sldNum" sz="quarter" idx="12"/>
          </p:nvPr>
        </p:nvSpPr>
        <p:spPr/>
        <p:txBody>
          <a:bodyPr/>
          <a:lstStyle/>
          <a:p>
            <a:fld id="{6D728F28-9229-491B-A0B7-992CC0A4A86F}" type="slidenum">
              <a:rPr lang="en-US" smtClean="0"/>
              <a:t>‹#›</a:t>
            </a:fld>
            <a:endParaRPr lang="en-US"/>
          </a:p>
        </p:txBody>
      </p:sp>
    </p:spTree>
    <p:extLst>
      <p:ext uri="{BB962C8B-B14F-4D97-AF65-F5344CB8AC3E}">
        <p14:creationId xmlns:p14="http://schemas.microsoft.com/office/powerpoint/2010/main" val="2706568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F73E37-C04F-4075-B393-0AAF5969D97E}" type="datetime1">
              <a:rPr lang="en-US" smtClean="0"/>
              <a:t>5/21/2020</a:t>
            </a:fld>
            <a:endParaRPr lang="en-US"/>
          </a:p>
        </p:txBody>
      </p:sp>
      <p:sp>
        <p:nvSpPr>
          <p:cNvPr id="5" name="Footer Placeholder 4"/>
          <p:cNvSpPr>
            <a:spLocks noGrp="1"/>
          </p:cNvSpPr>
          <p:nvPr>
            <p:ph type="ftr" sz="quarter" idx="11"/>
          </p:nvPr>
        </p:nvSpPr>
        <p:spPr/>
        <p:txBody>
          <a:bodyPr/>
          <a:lstStyle/>
          <a:p>
            <a:r>
              <a:rPr lang="en-US" smtClean="0"/>
              <a:t>Dr.L.Lakshmi</a:t>
            </a:r>
            <a:endParaRPr lang="en-US"/>
          </a:p>
        </p:txBody>
      </p:sp>
      <p:sp>
        <p:nvSpPr>
          <p:cNvPr id="6" name="Slide Number Placeholder 5"/>
          <p:cNvSpPr>
            <a:spLocks noGrp="1"/>
          </p:cNvSpPr>
          <p:nvPr>
            <p:ph type="sldNum" sz="quarter" idx="12"/>
          </p:nvPr>
        </p:nvSpPr>
        <p:spPr/>
        <p:txBody>
          <a:bodyPr/>
          <a:lstStyle/>
          <a:p>
            <a:fld id="{6D728F28-9229-491B-A0B7-992CC0A4A86F}" type="slidenum">
              <a:rPr lang="en-US" smtClean="0"/>
              <a:t>‹#›</a:t>
            </a:fld>
            <a:endParaRPr lang="en-US"/>
          </a:p>
        </p:txBody>
      </p:sp>
    </p:spTree>
    <p:extLst>
      <p:ext uri="{BB962C8B-B14F-4D97-AF65-F5344CB8AC3E}">
        <p14:creationId xmlns:p14="http://schemas.microsoft.com/office/powerpoint/2010/main" val="1434113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88D10F-7FBF-4C7E-822E-90E42B2CCD1E}" type="datetime1">
              <a:rPr lang="en-US" smtClean="0"/>
              <a:t>5/21/2020</a:t>
            </a:fld>
            <a:endParaRPr lang="en-US"/>
          </a:p>
        </p:txBody>
      </p:sp>
      <p:sp>
        <p:nvSpPr>
          <p:cNvPr id="5" name="Footer Placeholder 4"/>
          <p:cNvSpPr>
            <a:spLocks noGrp="1"/>
          </p:cNvSpPr>
          <p:nvPr>
            <p:ph type="ftr" sz="quarter" idx="11"/>
          </p:nvPr>
        </p:nvSpPr>
        <p:spPr/>
        <p:txBody>
          <a:bodyPr/>
          <a:lstStyle/>
          <a:p>
            <a:r>
              <a:rPr lang="en-US" smtClean="0"/>
              <a:t>Dr.L.Lakshmi</a:t>
            </a:r>
            <a:endParaRPr lang="en-US"/>
          </a:p>
        </p:txBody>
      </p:sp>
      <p:sp>
        <p:nvSpPr>
          <p:cNvPr id="6" name="Slide Number Placeholder 5"/>
          <p:cNvSpPr>
            <a:spLocks noGrp="1"/>
          </p:cNvSpPr>
          <p:nvPr>
            <p:ph type="sldNum" sz="quarter" idx="12"/>
          </p:nvPr>
        </p:nvSpPr>
        <p:spPr/>
        <p:txBody>
          <a:bodyPr/>
          <a:lstStyle/>
          <a:p>
            <a:fld id="{6D728F28-9229-491B-A0B7-992CC0A4A86F}" type="slidenum">
              <a:rPr lang="en-US" smtClean="0"/>
              <a:t>‹#›</a:t>
            </a:fld>
            <a:endParaRPr lang="en-US"/>
          </a:p>
        </p:txBody>
      </p:sp>
    </p:spTree>
    <p:extLst>
      <p:ext uri="{BB962C8B-B14F-4D97-AF65-F5344CB8AC3E}">
        <p14:creationId xmlns:p14="http://schemas.microsoft.com/office/powerpoint/2010/main" val="1499032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lvl1pPr>
              <a:defRPr smtClean="0"/>
            </a:lvl1pPr>
          </a:lstStyle>
          <a:p>
            <a:pPr>
              <a:defRPr/>
            </a:pPr>
            <a:fld id="{83308E0A-E922-4BBA-BF33-5EFC4BC33A8A}" type="datetime1">
              <a:rPr lang="en-US" altLang="en-US" smtClean="0"/>
              <a:t>5/21/2020</a:t>
            </a:fld>
            <a:endParaRPr lang="en-US" sz="1800">
              <a:solidFill>
                <a:schemeClr val="tx1"/>
              </a:solidFill>
            </a:endParaRPr>
          </a:p>
        </p:txBody>
      </p:sp>
      <p:sp>
        <p:nvSpPr>
          <p:cNvPr id="4" name="Footer Placeholder 3"/>
          <p:cNvSpPr>
            <a:spLocks noGrp="1"/>
          </p:cNvSpPr>
          <p:nvPr>
            <p:ph type="ftr" sz="quarter" idx="11"/>
          </p:nvPr>
        </p:nvSpPr>
        <p:spPr/>
        <p:txBody>
          <a:bodyPr/>
          <a:lstStyle>
            <a:lvl1pPr>
              <a:defRPr/>
            </a:lvl1pPr>
          </a:lstStyle>
          <a:p>
            <a:pPr>
              <a:defRPr/>
            </a:pPr>
            <a:r>
              <a:rPr lang="en-US" smtClean="0"/>
              <a:t>Dr.L.Lakshmi</a:t>
            </a:r>
            <a:endParaRPr lang="en-US"/>
          </a:p>
        </p:txBody>
      </p:sp>
      <p:sp>
        <p:nvSpPr>
          <p:cNvPr id="5" name="Slide Number Placeholder 4"/>
          <p:cNvSpPr>
            <a:spLocks noGrp="1"/>
          </p:cNvSpPr>
          <p:nvPr>
            <p:ph type="sldNum" sz="quarter" idx="12"/>
          </p:nvPr>
        </p:nvSpPr>
        <p:spPr/>
        <p:txBody>
          <a:bodyPr/>
          <a:lstStyle>
            <a:lvl1pPr>
              <a:defRPr/>
            </a:lvl1pPr>
          </a:lstStyle>
          <a:p>
            <a:fld id="{C5E297CE-5CE8-4FA1-AF3B-9FE1125A546C}" type="slidenum">
              <a:rPr lang="en-US" altLang="en-US"/>
              <a:pPr/>
              <a:t>‹#›</a:t>
            </a:fld>
            <a:endParaRPr lang="en-US" altLang="en-US" sz="1800">
              <a:solidFill>
                <a:schemeClr val="tx1"/>
              </a:solidFill>
            </a:endParaRPr>
          </a:p>
        </p:txBody>
      </p:sp>
    </p:spTree>
    <p:extLst>
      <p:ext uri="{BB962C8B-B14F-4D97-AF65-F5344CB8AC3E}">
        <p14:creationId xmlns:p14="http://schemas.microsoft.com/office/powerpoint/2010/main" val="3854872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CFD87E-30B9-4283-BBB9-1139B669F86D}" type="datetime1">
              <a:rPr lang="en-US" smtClean="0"/>
              <a:t>5/21/2020</a:t>
            </a:fld>
            <a:endParaRPr lang="en-US"/>
          </a:p>
        </p:txBody>
      </p:sp>
      <p:sp>
        <p:nvSpPr>
          <p:cNvPr id="5" name="Footer Placeholder 4"/>
          <p:cNvSpPr>
            <a:spLocks noGrp="1"/>
          </p:cNvSpPr>
          <p:nvPr>
            <p:ph type="ftr" sz="quarter" idx="11"/>
          </p:nvPr>
        </p:nvSpPr>
        <p:spPr/>
        <p:txBody>
          <a:bodyPr/>
          <a:lstStyle/>
          <a:p>
            <a:r>
              <a:rPr lang="en-US" smtClean="0"/>
              <a:t>Dr.L.Lakshmi</a:t>
            </a:r>
            <a:endParaRPr lang="en-US"/>
          </a:p>
        </p:txBody>
      </p:sp>
      <p:sp>
        <p:nvSpPr>
          <p:cNvPr id="6" name="Slide Number Placeholder 5"/>
          <p:cNvSpPr>
            <a:spLocks noGrp="1"/>
          </p:cNvSpPr>
          <p:nvPr>
            <p:ph type="sldNum" sz="quarter" idx="12"/>
          </p:nvPr>
        </p:nvSpPr>
        <p:spPr/>
        <p:txBody>
          <a:bodyPr/>
          <a:lstStyle/>
          <a:p>
            <a:fld id="{6D728F28-9229-491B-A0B7-992CC0A4A86F}" type="slidenum">
              <a:rPr lang="en-US" smtClean="0"/>
              <a:t>‹#›</a:t>
            </a:fld>
            <a:endParaRPr lang="en-US"/>
          </a:p>
        </p:txBody>
      </p:sp>
    </p:spTree>
    <p:extLst>
      <p:ext uri="{BB962C8B-B14F-4D97-AF65-F5344CB8AC3E}">
        <p14:creationId xmlns:p14="http://schemas.microsoft.com/office/powerpoint/2010/main" val="4145889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7A4C85-0CFF-459C-AA2B-3E34848B8F1F}" type="datetime1">
              <a:rPr lang="en-US" smtClean="0"/>
              <a:t>5/21/2020</a:t>
            </a:fld>
            <a:endParaRPr lang="en-US"/>
          </a:p>
        </p:txBody>
      </p:sp>
      <p:sp>
        <p:nvSpPr>
          <p:cNvPr id="5" name="Footer Placeholder 4"/>
          <p:cNvSpPr>
            <a:spLocks noGrp="1"/>
          </p:cNvSpPr>
          <p:nvPr>
            <p:ph type="ftr" sz="quarter" idx="11"/>
          </p:nvPr>
        </p:nvSpPr>
        <p:spPr/>
        <p:txBody>
          <a:bodyPr/>
          <a:lstStyle/>
          <a:p>
            <a:r>
              <a:rPr lang="en-US" smtClean="0"/>
              <a:t>Dr.L.Lakshmi</a:t>
            </a:r>
            <a:endParaRPr lang="en-US"/>
          </a:p>
        </p:txBody>
      </p:sp>
      <p:sp>
        <p:nvSpPr>
          <p:cNvPr id="6" name="Slide Number Placeholder 5"/>
          <p:cNvSpPr>
            <a:spLocks noGrp="1"/>
          </p:cNvSpPr>
          <p:nvPr>
            <p:ph type="sldNum" sz="quarter" idx="12"/>
          </p:nvPr>
        </p:nvSpPr>
        <p:spPr/>
        <p:txBody>
          <a:bodyPr/>
          <a:lstStyle/>
          <a:p>
            <a:fld id="{6D728F28-9229-491B-A0B7-992CC0A4A86F}" type="slidenum">
              <a:rPr lang="en-US" smtClean="0"/>
              <a:t>‹#›</a:t>
            </a:fld>
            <a:endParaRPr lang="en-US"/>
          </a:p>
        </p:txBody>
      </p:sp>
    </p:spTree>
    <p:extLst>
      <p:ext uri="{BB962C8B-B14F-4D97-AF65-F5344CB8AC3E}">
        <p14:creationId xmlns:p14="http://schemas.microsoft.com/office/powerpoint/2010/main" val="53160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66AC9C3-DE40-4A63-8410-497FA801C9FB}" type="datetime1">
              <a:rPr lang="en-US" smtClean="0"/>
              <a:t>5/21/2020</a:t>
            </a:fld>
            <a:endParaRPr lang="en-US"/>
          </a:p>
        </p:txBody>
      </p:sp>
      <p:sp>
        <p:nvSpPr>
          <p:cNvPr id="6" name="Footer Placeholder 5"/>
          <p:cNvSpPr>
            <a:spLocks noGrp="1"/>
          </p:cNvSpPr>
          <p:nvPr>
            <p:ph type="ftr" sz="quarter" idx="11"/>
          </p:nvPr>
        </p:nvSpPr>
        <p:spPr/>
        <p:txBody>
          <a:bodyPr/>
          <a:lstStyle/>
          <a:p>
            <a:r>
              <a:rPr lang="en-US" smtClean="0"/>
              <a:t>Dr.L.Lakshmi</a:t>
            </a:r>
            <a:endParaRPr lang="en-US"/>
          </a:p>
        </p:txBody>
      </p:sp>
      <p:sp>
        <p:nvSpPr>
          <p:cNvPr id="7" name="Slide Number Placeholder 6"/>
          <p:cNvSpPr>
            <a:spLocks noGrp="1"/>
          </p:cNvSpPr>
          <p:nvPr>
            <p:ph type="sldNum" sz="quarter" idx="12"/>
          </p:nvPr>
        </p:nvSpPr>
        <p:spPr/>
        <p:txBody>
          <a:bodyPr/>
          <a:lstStyle/>
          <a:p>
            <a:fld id="{6D728F28-9229-491B-A0B7-992CC0A4A86F}" type="slidenum">
              <a:rPr lang="en-US" smtClean="0"/>
              <a:t>‹#›</a:t>
            </a:fld>
            <a:endParaRPr lang="en-US"/>
          </a:p>
        </p:txBody>
      </p:sp>
    </p:spTree>
    <p:extLst>
      <p:ext uri="{BB962C8B-B14F-4D97-AF65-F5344CB8AC3E}">
        <p14:creationId xmlns:p14="http://schemas.microsoft.com/office/powerpoint/2010/main" val="275278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88604C8-38BF-43C4-BC1D-337D5AF25FAE}" type="datetime1">
              <a:rPr lang="en-US" smtClean="0"/>
              <a:t>5/21/2020</a:t>
            </a:fld>
            <a:endParaRPr lang="en-US"/>
          </a:p>
        </p:txBody>
      </p:sp>
      <p:sp>
        <p:nvSpPr>
          <p:cNvPr id="8" name="Footer Placeholder 7"/>
          <p:cNvSpPr>
            <a:spLocks noGrp="1"/>
          </p:cNvSpPr>
          <p:nvPr>
            <p:ph type="ftr" sz="quarter" idx="11"/>
          </p:nvPr>
        </p:nvSpPr>
        <p:spPr/>
        <p:txBody>
          <a:bodyPr/>
          <a:lstStyle/>
          <a:p>
            <a:r>
              <a:rPr lang="en-US" smtClean="0"/>
              <a:t>Dr.L.Lakshmi</a:t>
            </a:r>
            <a:endParaRPr lang="en-US"/>
          </a:p>
        </p:txBody>
      </p:sp>
      <p:sp>
        <p:nvSpPr>
          <p:cNvPr id="9" name="Slide Number Placeholder 8"/>
          <p:cNvSpPr>
            <a:spLocks noGrp="1"/>
          </p:cNvSpPr>
          <p:nvPr>
            <p:ph type="sldNum" sz="quarter" idx="12"/>
          </p:nvPr>
        </p:nvSpPr>
        <p:spPr/>
        <p:txBody>
          <a:bodyPr/>
          <a:lstStyle/>
          <a:p>
            <a:fld id="{6D728F28-9229-491B-A0B7-992CC0A4A86F}" type="slidenum">
              <a:rPr lang="en-US" smtClean="0"/>
              <a:t>‹#›</a:t>
            </a:fld>
            <a:endParaRPr lang="en-US"/>
          </a:p>
        </p:txBody>
      </p:sp>
    </p:spTree>
    <p:extLst>
      <p:ext uri="{BB962C8B-B14F-4D97-AF65-F5344CB8AC3E}">
        <p14:creationId xmlns:p14="http://schemas.microsoft.com/office/powerpoint/2010/main" val="1032015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0FF607-8580-4194-9EF9-ACBFE8EFBD9B}" type="datetime1">
              <a:rPr lang="en-US" smtClean="0"/>
              <a:t>5/21/2020</a:t>
            </a:fld>
            <a:endParaRPr lang="en-US"/>
          </a:p>
        </p:txBody>
      </p:sp>
      <p:sp>
        <p:nvSpPr>
          <p:cNvPr id="4" name="Footer Placeholder 3"/>
          <p:cNvSpPr>
            <a:spLocks noGrp="1"/>
          </p:cNvSpPr>
          <p:nvPr>
            <p:ph type="ftr" sz="quarter" idx="11"/>
          </p:nvPr>
        </p:nvSpPr>
        <p:spPr/>
        <p:txBody>
          <a:bodyPr/>
          <a:lstStyle/>
          <a:p>
            <a:r>
              <a:rPr lang="en-US" smtClean="0"/>
              <a:t>Dr.L.Lakshmi</a:t>
            </a:r>
            <a:endParaRPr lang="en-US"/>
          </a:p>
        </p:txBody>
      </p:sp>
      <p:sp>
        <p:nvSpPr>
          <p:cNvPr id="5" name="Slide Number Placeholder 4"/>
          <p:cNvSpPr>
            <a:spLocks noGrp="1"/>
          </p:cNvSpPr>
          <p:nvPr>
            <p:ph type="sldNum" sz="quarter" idx="12"/>
          </p:nvPr>
        </p:nvSpPr>
        <p:spPr/>
        <p:txBody>
          <a:bodyPr/>
          <a:lstStyle/>
          <a:p>
            <a:fld id="{6D728F28-9229-491B-A0B7-992CC0A4A86F}" type="slidenum">
              <a:rPr lang="en-US" smtClean="0"/>
              <a:t>‹#›</a:t>
            </a:fld>
            <a:endParaRPr lang="en-US"/>
          </a:p>
        </p:txBody>
      </p:sp>
    </p:spTree>
    <p:extLst>
      <p:ext uri="{BB962C8B-B14F-4D97-AF65-F5344CB8AC3E}">
        <p14:creationId xmlns:p14="http://schemas.microsoft.com/office/powerpoint/2010/main" val="3395340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AAEE0F-67D0-42E8-9CBF-21C3A03E9F00}" type="datetime1">
              <a:rPr lang="en-US" smtClean="0"/>
              <a:t>5/21/2020</a:t>
            </a:fld>
            <a:endParaRPr lang="en-US"/>
          </a:p>
        </p:txBody>
      </p:sp>
      <p:sp>
        <p:nvSpPr>
          <p:cNvPr id="3" name="Footer Placeholder 2"/>
          <p:cNvSpPr>
            <a:spLocks noGrp="1"/>
          </p:cNvSpPr>
          <p:nvPr>
            <p:ph type="ftr" sz="quarter" idx="11"/>
          </p:nvPr>
        </p:nvSpPr>
        <p:spPr/>
        <p:txBody>
          <a:bodyPr/>
          <a:lstStyle/>
          <a:p>
            <a:r>
              <a:rPr lang="en-US" smtClean="0"/>
              <a:t>Dr.L.Lakshmi</a:t>
            </a:r>
            <a:endParaRPr lang="en-US"/>
          </a:p>
        </p:txBody>
      </p:sp>
      <p:sp>
        <p:nvSpPr>
          <p:cNvPr id="4" name="Slide Number Placeholder 3"/>
          <p:cNvSpPr>
            <a:spLocks noGrp="1"/>
          </p:cNvSpPr>
          <p:nvPr>
            <p:ph type="sldNum" sz="quarter" idx="12"/>
          </p:nvPr>
        </p:nvSpPr>
        <p:spPr/>
        <p:txBody>
          <a:bodyPr/>
          <a:lstStyle/>
          <a:p>
            <a:fld id="{6D728F28-9229-491B-A0B7-992CC0A4A86F}" type="slidenum">
              <a:rPr lang="en-US" smtClean="0"/>
              <a:t>‹#›</a:t>
            </a:fld>
            <a:endParaRPr lang="en-US"/>
          </a:p>
        </p:txBody>
      </p:sp>
    </p:spTree>
    <p:extLst>
      <p:ext uri="{BB962C8B-B14F-4D97-AF65-F5344CB8AC3E}">
        <p14:creationId xmlns:p14="http://schemas.microsoft.com/office/powerpoint/2010/main" val="2388771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614DA4-1DDE-4D53-A8A7-5B88B901B534}" type="datetime1">
              <a:rPr lang="en-US" smtClean="0"/>
              <a:t>5/21/2020</a:t>
            </a:fld>
            <a:endParaRPr lang="en-US"/>
          </a:p>
        </p:txBody>
      </p:sp>
      <p:sp>
        <p:nvSpPr>
          <p:cNvPr id="6" name="Footer Placeholder 5"/>
          <p:cNvSpPr>
            <a:spLocks noGrp="1"/>
          </p:cNvSpPr>
          <p:nvPr>
            <p:ph type="ftr" sz="quarter" idx="11"/>
          </p:nvPr>
        </p:nvSpPr>
        <p:spPr/>
        <p:txBody>
          <a:bodyPr/>
          <a:lstStyle/>
          <a:p>
            <a:r>
              <a:rPr lang="en-US" smtClean="0"/>
              <a:t>Dr.L.Lakshmi</a:t>
            </a:r>
            <a:endParaRPr lang="en-US"/>
          </a:p>
        </p:txBody>
      </p:sp>
      <p:sp>
        <p:nvSpPr>
          <p:cNvPr id="7" name="Slide Number Placeholder 6"/>
          <p:cNvSpPr>
            <a:spLocks noGrp="1"/>
          </p:cNvSpPr>
          <p:nvPr>
            <p:ph type="sldNum" sz="quarter" idx="12"/>
          </p:nvPr>
        </p:nvSpPr>
        <p:spPr/>
        <p:txBody>
          <a:bodyPr/>
          <a:lstStyle/>
          <a:p>
            <a:fld id="{6D728F28-9229-491B-A0B7-992CC0A4A86F}" type="slidenum">
              <a:rPr lang="en-US" smtClean="0"/>
              <a:t>‹#›</a:t>
            </a:fld>
            <a:endParaRPr lang="en-US"/>
          </a:p>
        </p:txBody>
      </p:sp>
    </p:spTree>
    <p:extLst>
      <p:ext uri="{BB962C8B-B14F-4D97-AF65-F5344CB8AC3E}">
        <p14:creationId xmlns:p14="http://schemas.microsoft.com/office/powerpoint/2010/main" val="278841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E6B8C8-338F-4F66-A83B-1B53E6760F48}" type="datetime1">
              <a:rPr lang="en-US" smtClean="0"/>
              <a:t>5/21/2020</a:t>
            </a:fld>
            <a:endParaRPr lang="en-US"/>
          </a:p>
        </p:txBody>
      </p:sp>
      <p:sp>
        <p:nvSpPr>
          <p:cNvPr id="6" name="Footer Placeholder 5"/>
          <p:cNvSpPr>
            <a:spLocks noGrp="1"/>
          </p:cNvSpPr>
          <p:nvPr>
            <p:ph type="ftr" sz="quarter" idx="11"/>
          </p:nvPr>
        </p:nvSpPr>
        <p:spPr/>
        <p:txBody>
          <a:bodyPr/>
          <a:lstStyle/>
          <a:p>
            <a:r>
              <a:rPr lang="en-US" smtClean="0"/>
              <a:t>Dr.L.Lakshmi</a:t>
            </a:r>
            <a:endParaRPr lang="en-US"/>
          </a:p>
        </p:txBody>
      </p:sp>
      <p:sp>
        <p:nvSpPr>
          <p:cNvPr id="7" name="Slide Number Placeholder 6"/>
          <p:cNvSpPr>
            <a:spLocks noGrp="1"/>
          </p:cNvSpPr>
          <p:nvPr>
            <p:ph type="sldNum" sz="quarter" idx="12"/>
          </p:nvPr>
        </p:nvSpPr>
        <p:spPr/>
        <p:txBody>
          <a:bodyPr/>
          <a:lstStyle/>
          <a:p>
            <a:fld id="{6D728F28-9229-491B-A0B7-992CC0A4A86F}" type="slidenum">
              <a:rPr lang="en-US" smtClean="0"/>
              <a:t>‹#›</a:t>
            </a:fld>
            <a:endParaRPr lang="en-US"/>
          </a:p>
        </p:txBody>
      </p:sp>
    </p:spTree>
    <p:extLst>
      <p:ext uri="{BB962C8B-B14F-4D97-AF65-F5344CB8AC3E}">
        <p14:creationId xmlns:p14="http://schemas.microsoft.com/office/powerpoint/2010/main" val="1769056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6F9784-E064-4A14-94EE-DA75399A60AB}" type="datetime1">
              <a:rPr lang="en-US" smtClean="0"/>
              <a:t>5/21/2020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Dr.L.Lakshmi</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728F28-9229-491B-A0B7-992CC0A4A86F}" type="slidenum">
              <a:rPr lang="en-US" smtClean="0"/>
              <a:t>‹#›</a:t>
            </a:fld>
            <a:endParaRPr lang="en-US"/>
          </a:p>
        </p:txBody>
      </p:sp>
    </p:spTree>
    <p:extLst>
      <p:ext uri="{BB962C8B-B14F-4D97-AF65-F5344CB8AC3E}">
        <p14:creationId xmlns:p14="http://schemas.microsoft.com/office/powerpoint/2010/main" val="253904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2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23.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24.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25.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26.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74.png"/><Relationship Id="rId16"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127.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s>
</file>

<file path=ppt/slides/_rels/slide12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107.png"/><Relationship Id="rId3" Type="http://schemas.openxmlformats.org/officeDocument/2006/relationships/image" Target="../media/image90.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6.png"/><Relationship Id="rId5" Type="http://schemas.openxmlformats.org/officeDocument/2006/relationships/image" Target="../media/image92.png"/><Relationship Id="rId15" Type="http://schemas.openxmlformats.org/officeDocument/2006/relationships/image" Target="../media/image109.png"/><Relationship Id="rId10" Type="http://schemas.openxmlformats.org/officeDocument/2006/relationships/image" Target="../media/image105.png"/><Relationship Id="rId4" Type="http://schemas.openxmlformats.org/officeDocument/2006/relationships/image" Target="../media/image102.png"/><Relationship Id="rId9" Type="http://schemas.openxmlformats.org/officeDocument/2006/relationships/image" Target="../media/image104.png"/><Relationship Id="rId14" Type="http://schemas.openxmlformats.org/officeDocument/2006/relationships/image" Target="../media/image108.png"/></Relationships>
</file>

<file path=ppt/slides/_rels/slide12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0.png"/><Relationship Id="rId7" Type="http://schemas.openxmlformats.org/officeDocument/2006/relationships/image" Target="../media/image106.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93.png"/><Relationship Id="rId10" Type="http://schemas.openxmlformats.org/officeDocument/2006/relationships/image" Target="../media/image108.png"/><Relationship Id="rId4" Type="http://schemas.openxmlformats.org/officeDocument/2006/relationships/image" Target="../media/image92.png"/><Relationship Id="rId9" Type="http://schemas.openxmlformats.org/officeDocument/2006/relationships/image" Target="../media/image10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1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93.png"/></Relationships>
</file>

<file path=ppt/slides/_rels/slide13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118.png"/><Relationship Id="rId3" Type="http://schemas.openxmlformats.org/officeDocument/2006/relationships/image" Target="../media/image90.png"/><Relationship Id="rId7" Type="http://schemas.openxmlformats.org/officeDocument/2006/relationships/image" Target="../media/image113.png"/><Relationship Id="rId12" Type="http://schemas.openxmlformats.org/officeDocument/2006/relationships/image" Target="../media/image117.png"/><Relationship Id="rId17" Type="http://schemas.openxmlformats.org/officeDocument/2006/relationships/image" Target="../media/image122.png"/><Relationship Id="rId2" Type="http://schemas.openxmlformats.org/officeDocument/2006/relationships/image" Target="../media/image110.png"/><Relationship Id="rId16"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6.png"/><Relationship Id="rId5" Type="http://schemas.openxmlformats.org/officeDocument/2006/relationships/image" Target="../media/image111.png"/><Relationship Id="rId15" Type="http://schemas.openxmlformats.org/officeDocument/2006/relationships/image" Target="../media/image120.png"/><Relationship Id="rId10" Type="http://schemas.openxmlformats.org/officeDocument/2006/relationships/image" Target="../media/image115.png"/><Relationship Id="rId4" Type="http://schemas.openxmlformats.org/officeDocument/2006/relationships/image" Target="../media/image93.png"/><Relationship Id="rId9" Type="http://schemas.openxmlformats.org/officeDocument/2006/relationships/image" Target="../media/image114.png"/><Relationship Id="rId14" Type="http://schemas.openxmlformats.org/officeDocument/2006/relationships/image" Target="../media/image11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18" Type="http://schemas.openxmlformats.org/officeDocument/2006/relationships/image" Target="../media/image139.png"/><Relationship Id="rId3" Type="http://schemas.openxmlformats.org/officeDocument/2006/relationships/image" Target="../media/image124.png"/><Relationship Id="rId21" Type="http://schemas.openxmlformats.org/officeDocument/2006/relationships/image" Target="../media/image142.png"/><Relationship Id="rId7" Type="http://schemas.openxmlformats.org/officeDocument/2006/relationships/image" Target="../media/image128.png"/><Relationship Id="rId12" Type="http://schemas.openxmlformats.org/officeDocument/2006/relationships/image" Target="../media/image133.png"/><Relationship Id="rId17" Type="http://schemas.openxmlformats.org/officeDocument/2006/relationships/image" Target="../media/image138.png"/><Relationship Id="rId2" Type="http://schemas.openxmlformats.org/officeDocument/2006/relationships/image" Target="../media/image123.png"/><Relationship Id="rId16" Type="http://schemas.openxmlformats.org/officeDocument/2006/relationships/image" Target="../media/image137.png"/><Relationship Id="rId20"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5" Type="http://schemas.openxmlformats.org/officeDocument/2006/relationships/image" Target="../media/image136.png"/><Relationship Id="rId10" Type="http://schemas.openxmlformats.org/officeDocument/2006/relationships/image" Target="../media/image131.png"/><Relationship Id="rId19" Type="http://schemas.openxmlformats.org/officeDocument/2006/relationships/image" Target="../media/image140.pn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35.png"/></Relationships>
</file>

<file path=ppt/slides/_rels/slide136.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png"/><Relationship Id="rId18" Type="http://schemas.openxmlformats.org/officeDocument/2006/relationships/image" Target="../media/image101.png"/><Relationship Id="rId26" Type="http://schemas.openxmlformats.org/officeDocument/2006/relationships/image" Target="../media/image162.png"/><Relationship Id="rId3" Type="http://schemas.openxmlformats.org/officeDocument/2006/relationships/image" Target="../media/image143.png"/><Relationship Id="rId21" Type="http://schemas.openxmlformats.org/officeDocument/2006/relationships/image" Target="../media/image104.png"/><Relationship Id="rId7" Type="http://schemas.openxmlformats.org/officeDocument/2006/relationships/image" Target="../media/image147.png"/><Relationship Id="rId12" Type="http://schemas.openxmlformats.org/officeDocument/2006/relationships/image" Target="../media/image152.png"/><Relationship Id="rId17" Type="http://schemas.openxmlformats.org/officeDocument/2006/relationships/image" Target="../media/image156.png"/><Relationship Id="rId25" Type="http://schemas.openxmlformats.org/officeDocument/2006/relationships/image" Target="../media/image161.png"/><Relationship Id="rId2" Type="http://schemas.openxmlformats.org/officeDocument/2006/relationships/image" Target="../media/image89.png"/><Relationship Id="rId16" Type="http://schemas.openxmlformats.org/officeDocument/2006/relationships/image" Target="../media/image155.png"/><Relationship Id="rId20"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46.png"/><Relationship Id="rId11" Type="http://schemas.openxmlformats.org/officeDocument/2006/relationships/image" Target="../media/image151.png"/><Relationship Id="rId24" Type="http://schemas.openxmlformats.org/officeDocument/2006/relationships/image" Target="../media/image160.png"/><Relationship Id="rId5" Type="http://schemas.openxmlformats.org/officeDocument/2006/relationships/image" Target="../media/image145.png"/><Relationship Id="rId15" Type="http://schemas.openxmlformats.org/officeDocument/2006/relationships/image" Target="../media/image154.png"/><Relationship Id="rId23" Type="http://schemas.openxmlformats.org/officeDocument/2006/relationships/image" Target="../media/image159.png"/><Relationship Id="rId10" Type="http://schemas.openxmlformats.org/officeDocument/2006/relationships/image" Target="../media/image150.png"/><Relationship Id="rId19" Type="http://schemas.openxmlformats.org/officeDocument/2006/relationships/image" Target="../media/image157.png"/><Relationship Id="rId4" Type="http://schemas.openxmlformats.org/officeDocument/2006/relationships/image" Target="../media/image144.png"/><Relationship Id="rId9" Type="http://schemas.openxmlformats.org/officeDocument/2006/relationships/image" Target="../media/image149.png"/><Relationship Id="rId14" Type="http://schemas.openxmlformats.org/officeDocument/2006/relationships/image" Target="../media/image95.png"/><Relationship Id="rId22" Type="http://schemas.openxmlformats.org/officeDocument/2006/relationships/image" Target="../media/image109.png"/></Relationships>
</file>

<file path=ppt/slides/_rels/slide137.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18" Type="http://schemas.openxmlformats.org/officeDocument/2006/relationships/image" Target="../media/image154.png"/><Relationship Id="rId26" Type="http://schemas.openxmlformats.org/officeDocument/2006/relationships/image" Target="../media/image157.png"/><Relationship Id="rId3" Type="http://schemas.openxmlformats.org/officeDocument/2006/relationships/image" Target="../media/image143.png"/><Relationship Id="rId21" Type="http://schemas.openxmlformats.org/officeDocument/2006/relationships/image" Target="../media/image101.png"/><Relationship Id="rId7" Type="http://schemas.openxmlformats.org/officeDocument/2006/relationships/image" Target="../media/image145.png"/><Relationship Id="rId12" Type="http://schemas.openxmlformats.org/officeDocument/2006/relationships/image" Target="../media/image150.png"/><Relationship Id="rId17" Type="http://schemas.openxmlformats.org/officeDocument/2006/relationships/image" Target="../media/image161.png"/><Relationship Id="rId25" Type="http://schemas.openxmlformats.org/officeDocument/2006/relationships/image" Target="../media/image167.png"/><Relationship Id="rId2" Type="http://schemas.openxmlformats.org/officeDocument/2006/relationships/image" Target="../media/image89.png"/><Relationship Id="rId16" Type="http://schemas.openxmlformats.org/officeDocument/2006/relationships/image" Target="../media/image95.png"/><Relationship Id="rId20" Type="http://schemas.openxmlformats.org/officeDocument/2006/relationships/image" Target="../media/image156.png"/><Relationship Id="rId29"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44.png"/><Relationship Id="rId11" Type="http://schemas.openxmlformats.org/officeDocument/2006/relationships/image" Target="../media/image163.png"/><Relationship Id="rId24" Type="http://schemas.openxmlformats.org/officeDocument/2006/relationships/image" Target="../media/image166.png"/><Relationship Id="rId5" Type="http://schemas.openxmlformats.org/officeDocument/2006/relationships/image" Target="../media/image160.png"/><Relationship Id="rId15" Type="http://schemas.openxmlformats.org/officeDocument/2006/relationships/image" Target="../media/image153.png"/><Relationship Id="rId23" Type="http://schemas.openxmlformats.org/officeDocument/2006/relationships/image" Target="../media/image165.png"/><Relationship Id="rId28" Type="http://schemas.openxmlformats.org/officeDocument/2006/relationships/image" Target="../media/image104.png"/><Relationship Id="rId10" Type="http://schemas.openxmlformats.org/officeDocument/2006/relationships/image" Target="../media/image148.png"/><Relationship Id="rId19" Type="http://schemas.openxmlformats.org/officeDocument/2006/relationships/image" Target="../media/image155.png"/><Relationship Id="rId4" Type="http://schemas.openxmlformats.org/officeDocument/2006/relationships/image" Target="../media/image159.png"/><Relationship Id="rId9" Type="http://schemas.openxmlformats.org/officeDocument/2006/relationships/image" Target="../media/image147.png"/><Relationship Id="rId14" Type="http://schemas.openxmlformats.org/officeDocument/2006/relationships/image" Target="../media/image152.png"/><Relationship Id="rId22" Type="http://schemas.openxmlformats.org/officeDocument/2006/relationships/image" Target="../media/image164.png"/><Relationship Id="rId27" Type="http://schemas.openxmlformats.org/officeDocument/2006/relationships/image" Target="../media/image158.png"/></Relationships>
</file>

<file path=ppt/slides/_rels/slide138.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18" Type="http://schemas.openxmlformats.org/officeDocument/2006/relationships/image" Target="../media/image154.png"/><Relationship Id="rId26" Type="http://schemas.openxmlformats.org/officeDocument/2006/relationships/image" Target="../media/image157.png"/><Relationship Id="rId3" Type="http://schemas.openxmlformats.org/officeDocument/2006/relationships/image" Target="../media/image143.png"/><Relationship Id="rId21" Type="http://schemas.openxmlformats.org/officeDocument/2006/relationships/image" Target="../media/image101.png"/><Relationship Id="rId7" Type="http://schemas.openxmlformats.org/officeDocument/2006/relationships/image" Target="../media/image145.png"/><Relationship Id="rId12" Type="http://schemas.openxmlformats.org/officeDocument/2006/relationships/image" Target="../media/image150.png"/><Relationship Id="rId17" Type="http://schemas.openxmlformats.org/officeDocument/2006/relationships/image" Target="../media/image161.png"/><Relationship Id="rId25" Type="http://schemas.openxmlformats.org/officeDocument/2006/relationships/image" Target="../media/image167.png"/><Relationship Id="rId2" Type="http://schemas.openxmlformats.org/officeDocument/2006/relationships/image" Target="../media/image89.png"/><Relationship Id="rId16" Type="http://schemas.openxmlformats.org/officeDocument/2006/relationships/image" Target="../media/image95.png"/><Relationship Id="rId20" Type="http://schemas.openxmlformats.org/officeDocument/2006/relationships/image" Target="../media/image156.png"/><Relationship Id="rId29"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44.png"/><Relationship Id="rId11" Type="http://schemas.openxmlformats.org/officeDocument/2006/relationships/image" Target="../media/image163.png"/><Relationship Id="rId24" Type="http://schemas.openxmlformats.org/officeDocument/2006/relationships/image" Target="../media/image166.png"/><Relationship Id="rId5" Type="http://schemas.openxmlformats.org/officeDocument/2006/relationships/image" Target="../media/image160.png"/><Relationship Id="rId15" Type="http://schemas.openxmlformats.org/officeDocument/2006/relationships/image" Target="../media/image153.png"/><Relationship Id="rId23" Type="http://schemas.openxmlformats.org/officeDocument/2006/relationships/image" Target="../media/image165.png"/><Relationship Id="rId28" Type="http://schemas.openxmlformats.org/officeDocument/2006/relationships/image" Target="../media/image104.png"/><Relationship Id="rId10" Type="http://schemas.openxmlformats.org/officeDocument/2006/relationships/image" Target="../media/image148.png"/><Relationship Id="rId19" Type="http://schemas.openxmlformats.org/officeDocument/2006/relationships/image" Target="../media/image155.png"/><Relationship Id="rId4" Type="http://schemas.openxmlformats.org/officeDocument/2006/relationships/image" Target="../media/image159.png"/><Relationship Id="rId9" Type="http://schemas.openxmlformats.org/officeDocument/2006/relationships/image" Target="../media/image147.png"/><Relationship Id="rId14" Type="http://schemas.openxmlformats.org/officeDocument/2006/relationships/image" Target="../media/image152.png"/><Relationship Id="rId22" Type="http://schemas.openxmlformats.org/officeDocument/2006/relationships/image" Target="../media/image164.png"/><Relationship Id="rId27" Type="http://schemas.openxmlformats.org/officeDocument/2006/relationships/image" Target="../media/image158.png"/></Relationships>
</file>

<file path=ppt/slides/_rels/slide139.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52.png"/><Relationship Id="rId18" Type="http://schemas.openxmlformats.org/officeDocument/2006/relationships/image" Target="../media/image98.png"/><Relationship Id="rId26" Type="http://schemas.openxmlformats.org/officeDocument/2006/relationships/image" Target="../media/image158.png"/><Relationship Id="rId3" Type="http://schemas.openxmlformats.org/officeDocument/2006/relationships/image" Target="../media/image143.png"/><Relationship Id="rId21" Type="http://schemas.openxmlformats.org/officeDocument/2006/relationships/image" Target="../media/image179.png"/><Relationship Id="rId7" Type="http://schemas.openxmlformats.org/officeDocument/2006/relationships/image" Target="../media/image171.png"/><Relationship Id="rId12" Type="http://schemas.openxmlformats.org/officeDocument/2006/relationships/image" Target="../media/image175.png"/><Relationship Id="rId17" Type="http://schemas.openxmlformats.org/officeDocument/2006/relationships/image" Target="../media/image177.png"/><Relationship Id="rId25" Type="http://schemas.openxmlformats.org/officeDocument/2006/relationships/image" Target="../media/image157.png"/><Relationship Id="rId2" Type="http://schemas.openxmlformats.org/officeDocument/2006/relationships/image" Target="../media/image89.png"/><Relationship Id="rId16" Type="http://schemas.openxmlformats.org/officeDocument/2006/relationships/image" Target="../media/image176.png"/><Relationship Id="rId20"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174.png"/><Relationship Id="rId24" Type="http://schemas.openxmlformats.org/officeDocument/2006/relationships/image" Target="../media/image182.png"/><Relationship Id="rId5" Type="http://schemas.openxmlformats.org/officeDocument/2006/relationships/image" Target="../media/image169.png"/><Relationship Id="rId15" Type="http://schemas.openxmlformats.org/officeDocument/2006/relationships/image" Target="../media/image104.png"/><Relationship Id="rId23" Type="http://schemas.openxmlformats.org/officeDocument/2006/relationships/image" Target="../media/image181.png"/><Relationship Id="rId10" Type="http://schemas.openxmlformats.org/officeDocument/2006/relationships/image" Target="../media/image90.png"/><Relationship Id="rId19" Type="http://schemas.openxmlformats.org/officeDocument/2006/relationships/image" Target="../media/image178.png"/><Relationship Id="rId4" Type="http://schemas.openxmlformats.org/officeDocument/2006/relationships/image" Target="../media/image168.png"/><Relationship Id="rId9" Type="http://schemas.openxmlformats.org/officeDocument/2006/relationships/image" Target="../media/image173.png"/><Relationship Id="rId14" Type="http://schemas.openxmlformats.org/officeDocument/2006/relationships/image" Target="../media/image153.png"/><Relationship Id="rId22" Type="http://schemas.openxmlformats.org/officeDocument/2006/relationships/image" Target="../media/image180.png"/></Relationships>
</file>

<file path=ppt/slides/_rels/slide1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70.png"/><Relationship Id="rId18" Type="http://schemas.openxmlformats.org/officeDocument/2006/relationships/image" Target="../media/image155.png"/><Relationship Id="rId26" Type="http://schemas.openxmlformats.org/officeDocument/2006/relationships/image" Target="../media/image202.png"/><Relationship Id="rId3" Type="http://schemas.openxmlformats.org/officeDocument/2006/relationships/image" Target="../media/image143.png"/><Relationship Id="rId21" Type="http://schemas.openxmlformats.org/officeDocument/2006/relationships/image" Target="../media/image198.png"/><Relationship Id="rId7" Type="http://schemas.openxmlformats.org/officeDocument/2006/relationships/image" Target="../media/image186.png"/><Relationship Id="rId12" Type="http://schemas.openxmlformats.org/officeDocument/2006/relationships/image" Target="../media/image191.png"/><Relationship Id="rId17" Type="http://schemas.openxmlformats.org/officeDocument/2006/relationships/image" Target="../media/image195.png"/><Relationship Id="rId25" Type="http://schemas.openxmlformats.org/officeDocument/2006/relationships/image" Target="../media/image157.png"/><Relationship Id="rId2" Type="http://schemas.openxmlformats.org/officeDocument/2006/relationships/image" Target="../media/image89.png"/><Relationship Id="rId16" Type="http://schemas.openxmlformats.org/officeDocument/2006/relationships/image" Target="../media/image194.png"/><Relationship Id="rId20"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185.png"/><Relationship Id="rId11" Type="http://schemas.openxmlformats.org/officeDocument/2006/relationships/image" Target="../media/image190.png"/><Relationship Id="rId24" Type="http://schemas.openxmlformats.org/officeDocument/2006/relationships/image" Target="../media/image201.png"/><Relationship Id="rId5" Type="http://schemas.openxmlformats.org/officeDocument/2006/relationships/image" Target="../media/image184.png"/><Relationship Id="rId15" Type="http://schemas.openxmlformats.org/officeDocument/2006/relationships/image" Target="../media/image193.png"/><Relationship Id="rId23" Type="http://schemas.openxmlformats.org/officeDocument/2006/relationships/image" Target="../media/image200.png"/><Relationship Id="rId10" Type="http://schemas.openxmlformats.org/officeDocument/2006/relationships/image" Target="../media/image189.png"/><Relationship Id="rId19" Type="http://schemas.openxmlformats.org/officeDocument/2006/relationships/image" Target="../media/image196.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2.png"/><Relationship Id="rId22" Type="http://schemas.openxmlformats.org/officeDocument/2006/relationships/image" Target="../media/image199.png"/></Relationships>
</file>

<file path=ppt/slides/_rels/slide141.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70.png"/><Relationship Id="rId18" Type="http://schemas.openxmlformats.org/officeDocument/2006/relationships/image" Target="../media/image155.png"/><Relationship Id="rId26" Type="http://schemas.openxmlformats.org/officeDocument/2006/relationships/image" Target="../media/image202.png"/><Relationship Id="rId3" Type="http://schemas.openxmlformats.org/officeDocument/2006/relationships/image" Target="../media/image143.png"/><Relationship Id="rId21" Type="http://schemas.openxmlformats.org/officeDocument/2006/relationships/image" Target="../media/image198.png"/><Relationship Id="rId7" Type="http://schemas.openxmlformats.org/officeDocument/2006/relationships/image" Target="../media/image186.png"/><Relationship Id="rId12" Type="http://schemas.openxmlformats.org/officeDocument/2006/relationships/image" Target="../media/image191.png"/><Relationship Id="rId17" Type="http://schemas.openxmlformats.org/officeDocument/2006/relationships/image" Target="../media/image195.png"/><Relationship Id="rId25" Type="http://schemas.openxmlformats.org/officeDocument/2006/relationships/image" Target="../media/image157.png"/><Relationship Id="rId2" Type="http://schemas.openxmlformats.org/officeDocument/2006/relationships/image" Target="../media/image89.png"/><Relationship Id="rId16" Type="http://schemas.openxmlformats.org/officeDocument/2006/relationships/image" Target="../media/image194.png"/><Relationship Id="rId20"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185.png"/><Relationship Id="rId11" Type="http://schemas.openxmlformats.org/officeDocument/2006/relationships/image" Target="../media/image190.png"/><Relationship Id="rId24" Type="http://schemas.openxmlformats.org/officeDocument/2006/relationships/image" Target="../media/image201.png"/><Relationship Id="rId5" Type="http://schemas.openxmlformats.org/officeDocument/2006/relationships/image" Target="../media/image184.png"/><Relationship Id="rId15" Type="http://schemas.openxmlformats.org/officeDocument/2006/relationships/image" Target="../media/image193.png"/><Relationship Id="rId23" Type="http://schemas.openxmlformats.org/officeDocument/2006/relationships/image" Target="../media/image200.png"/><Relationship Id="rId10" Type="http://schemas.openxmlformats.org/officeDocument/2006/relationships/image" Target="../media/image189.png"/><Relationship Id="rId19" Type="http://schemas.openxmlformats.org/officeDocument/2006/relationships/image" Target="../media/image196.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2.png"/><Relationship Id="rId22" Type="http://schemas.openxmlformats.org/officeDocument/2006/relationships/image" Target="../media/image19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209.png"/><Relationship Id="rId11" Type="http://schemas.openxmlformats.org/officeDocument/2006/relationships/image" Target="../media/image214.png"/><Relationship Id="rId5" Type="http://schemas.openxmlformats.org/officeDocument/2006/relationships/image" Target="../media/image208.png"/><Relationship Id="rId10" Type="http://schemas.openxmlformats.org/officeDocument/2006/relationships/image" Target="../media/image213.png"/><Relationship Id="rId4" Type="http://schemas.openxmlformats.org/officeDocument/2006/relationships/image" Target="../media/image207.png"/><Relationship Id="rId9" Type="http://schemas.openxmlformats.org/officeDocument/2006/relationships/image" Target="../media/image212.png"/></Relationships>
</file>

<file path=ppt/slides/_rels/slide145.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20.png"/><Relationship Id="rId3" Type="http://schemas.openxmlformats.org/officeDocument/2006/relationships/image" Target="../media/image206.png"/><Relationship Id="rId7" Type="http://schemas.openxmlformats.org/officeDocument/2006/relationships/image" Target="../media/image212.png"/><Relationship Id="rId12" Type="http://schemas.openxmlformats.org/officeDocument/2006/relationships/image" Target="../media/image219.png"/><Relationship Id="rId17" Type="http://schemas.openxmlformats.org/officeDocument/2006/relationships/image" Target="../media/image224.png"/><Relationship Id="rId2" Type="http://schemas.openxmlformats.org/officeDocument/2006/relationships/image" Target="../media/image205.png"/><Relationship Id="rId16"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211.png"/><Relationship Id="rId11" Type="http://schemas.openxmlformats.org/officeDocument/2006/relationships/image" Target="../media/image218.png"/><Relationship Id="rId5" Type="http://schemas.openxmlformats.org/officeDocument/2006/relationships/image" Target="../media/image215.png"/><Relationship Id="rId15" Type="http://schemas.openxmlformats.org/officeDocument/2006/relationships/image" Target="../media/image222.png"/><Relationship Id="rId10" Type="http://schemas.openxmlformats.org/officeDocument/2006/relationships/image" Target="../media/image217.png"/><Relationship Id="rId4" Type="http://schemas.openxmlformats.org/officeDocument/2006/relationships/image" Target="../media/image102.png"/><Relationship Id="rId9" Type="http://schemas.openxmlformats.org/officeDocument/2006/relationships/image" Target="../media/image216.png"/><Relationship Id="rId14" Type="http://schemas.openxmlformats.org/officeDocument/2006/relationships/image" Target="../media/image221.png"/></Relationships>
</file>

<file path=ppt/slides/_rels/slide146.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31.png"/><Relationship Id="rId3" Type="http://schemas.openxmlformats.org/officeDocument/2006/relationships/image" Target="../media/image225.png"/><Relationship Id="rId7" Type="http://schemas.openxmlformats.org/officeDocument/2006/relationships/image" Target="../media/image227.png"/><Relationship Id="rId12" Type="http://schemas.openxmlformats.org/officeDocument/2006/relationships/image" Target="../media/image230.png"/><Relationship Id="rId17" Type="http://schemas.openxmlformats.org/officeDocument/2006/relationships/image" Target="../media/image234.png"/><Relationship Id="rId2" Type="http://schemas.openxmlformats.org/officeDocument/2006/relationships/image" Target="../media/image89.png"/><Relationship Id="rId16"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207.png"/><Relationship Id="rId5" Type="http://schemas.openxmlformats.org/officeDocument/2006/relationships/image" Target="../media/image226.png"/><Relationship Id="rId15" Type="http://schemas.openxmlformats.org/officeDocument/2006/relationships/image" Target="../media/image157.png"/><Relationship Id="rId10" Type="http://schemas.openxmlformats.org/officeDocument/2006/relationships/image" Target="../media/image229.png"/><Relationship Id="rId4" Type="http://schemas.openxmlformats.org/officeDocument/2006/relationships/image" Target="../media/image102.png"/><Relationship Id="rId9" Type="http://schemas.openxmlformats.org/officeDocument/2006/relationships/image" Target="../media/image228.png"/><Relationship Id="rId14" Type="http://schemas.openxmlformats.org/officeDocument/2006/relationships/image" Target="../media/image23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36.png"/><Relationship Id="rId7" Type="http://schemas.openxmlformats.org/officeDocument/2006/relationships/image" Target="../media/image240.png"/><Relationship Id="rId2" Type="http://schemas.openxmlformats.org/officeDocument/2006/relationships/image" Target="../media/image235.png"/><Relationship Id="rId1" Type="http://schemas.openxmlformats.org/officeDocument/2006/relationships/slideLayout" Target="../slideLayouts/slideLayout2.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hyperlink" Target="https://www.cs.usfca.edu/~galles/visualization/SplayTree.html" TargetMode="Externa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16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5.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hyperlink" Target="http://en.wikipedia.org/wiki/Persistent_data_structure" TargetMode="Externa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Unit-3</a:t>
            </a:r>
            <a:endParaRPr lang="en-US" sz="3600" dirty="0">
              <a:latin typeface="Lucida Sans Unicode" pitchFamily="34" charset="0"/>
              <a:cs typeface="Arial" charset="0"/>
            </a:endParaRPr>
          </a:p>
        </p:txBody>
      </p:sp>
      <p:sp>
        <p:nvSpPr>
          <p:cNvPr id="5" name="TextBox 4"/>
          <p:cNvSpPr txBox="1"/>
          <p:nvPr/>
        </p:nvSpPr>
        <p:spPr>
          <a:xfrm>
            <a:off x="228600" y="1143000"/>
            <a:ext cx="2362200" cy="461665"/>
          </a:xfrm>
          <a:prstGeom prst="rect">
            <a:avLst/>
          </a:prstGeom>
          <a:noFill/>
        </p:spPr>
        <p:txBody>
          <a:bodyPr wrap="square" rtlCol="0">
            <a:spAutoFit/>
          </a:bodyPr>
          <a:lstStyle/>
          <a:p>
            <a:r>
              <a:rPr lang="en-US" sz="2400" dirty="0" smtClean="0">
                <a:latin typeface="Arial Black" pitchFamily="34" charset="0"/>
              </a:rPr>
              <a:t>objectives</a:t>
            </a:r>
            <a:endParaRPr lang="en-US" sz="2400" dirty="0">
              <a:latin typeface="Arial Black" pitchFamily="34" charset="0"/>
            </a:endParaRPr>
          </a:p>
        </p:txBody>
      </p:sp>
      <p:sp>
        <p:nvSpPr>
          <p:cNvPr id="6" name="TextBox 5"/>
          <p:cNvSpPr txBox="1"/>
          <p:nvPr/>
        </p:nvSpPr>
        <p:spPr>
          <a:xfrm>
            <a:off x="0" y="1600200"/>
            <a:ext cx="9144000" cy="1323439"/>
          </a:xfrm>
          <a:prstGeom prst="rect">
            <a:avLst/>
          </a:prstGeom>
          <a:noFill/>
        </p:spPr>
        <p:txBody>
          <a:bodyPr wrap="square" rtlCol="0">
            <a:spAutoFit/>
          </a:bodyPr>
          <a:lstStyle/>
          <a:p>
            <a:pPr marL="342900" indent="-342900">
              <a:buFont typeface="+mj-lt"/>
              <a:buAutoNum type="arabicPeriod"/>
            </a:pPr>
            <a:r>
              <a:rPr lang="en-US" sz="2000" dirty="0" smtClean="0">
                <a:latin typeface="Lucida Bright" pitchFamily="18" charset="0"/>
              </a:rPr>
              <a:t>Introduction to </a:t>
            </a:r>
            <a:r>
              <a:rPr lang="en-US" sz="2000" dirty="0" smtClean="0">
                <a:latin typeface="Lucida Bright" pitchFamily="18" charset="0"/>
              </a:rPr>
              <a:t>trees, Representation </a:t>
            </a:r>
            <a:r>
              <a:rPr lang="en-US" sz="2000" dirty="0" smtClean="0">
                <a:latin typeface="Lucida Bright" pitchFamily="18" charset="0"/>
              </a:rPr>
              <a:t>of trees.</a:t>
            </a:r>
          </a:p>
          <a:p>
            <a:pPr marL="342900" indent="-342900">
              <a:buFont typeface="+mj-lt"/>
              <a:buAutoNum type="arabicPeriod"/>
            </a:pPr>
            <a:r>
              <a:rPr lang="en-US" sz="2000" dirty="0" smtClean="0">
                <a:latin typeface="Lucida Bright" pitchFamily="18" charset="0"/>
              </a:rPr>
              <a:t>Binary tree </a:t>
            </a:r>
            <a:r>
              <a:rPr lang="en-US" sz="2000" dirty="0" smtClean="0">
                <a:latin typeface="Lucida Bright" pitchFamily="18" charset="0"/>
              </a:rPr>
              <a:t>ADT and Properties </a:t>
            </a:r>
            <a:r>
              <a:rPr lang="en-US" sz="2000" dirty="0" smtClean="0">
                <a:latin typeface="Lucida Bright" pitchFamily="18" charset="0"/>
              </a:rPr>
              <a:t>of  trees.</a:t>
            </a:r>
          </a:p>
          <a:p>
            <a:pPr marL="342900" indent="-342900">
              <a:buFont typeface="+mj-lt"/>
              <a:buAutoNum type="arabicPeriod"/>
            </a:pPr>
            <a:r>
              <a:rPr lang="en-US" sz="2000" dirty="0" smtClean="0">
                <a:latin typeface="Lucida Bright" pitchFamily="18" charset="0"/>
              </a:rPr>
              <a:t>Binary tree representations-array and linked representations.</a:t>
            </a:r>
          </a:p>
          <a:p>
            <a:pPr marL="342900" indent="-342900">
              <a:buFont typeface="+mj-lt"/>
              <a:buAutoNum type="arabicPeriod"/>
            </a:pPr>
            <a:r>
              <a:rPr lang="en-US" sz="2000" dirty="0" smtClean="0">
                <a:latin typeface="Lucida Bright" pitchFamily="18" charset="0"/>
              </a:rPr>
              <a:t>Binary tree traversals</a:t>
            </a:r>
            <a:r>
              <a:rPr lang="en-US" sz="2000" dirty="0" smtClean="0">
                <a:latin typeface="Lucida Bright" pitchFamily="18" charset="0"/>
              </a:rPr>
              <a:t>.</a:t>
            </a:r>
            <a:endParaRPr lang="en-US" sz="2000" dirty="0" smtClean="0">
              <a:latin typeface="Lucida Bright" pitchFamily="18" charset="0"/>
            </a:endParaRPr>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1482803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19"/>
          <p:cNvSpPr>
            <a:spLocks noChangeArrowheads="1"/>
          </p:cNvSpPr>
          <p:nvPr/>
        </p:nvSpPr>
        <p:spPr bwMode="auto">
          <a:xfrm>
            <a:off x="533400" y="1071801"/>
            <a:ext cx="8382000" cy="1754326"/>
          </a:xfrm>
          <a:prstGeom prst="rect">
            <a:avLst/>
          </a:prstGeom>
          <a:noFill/>
          <a:ln w="9525">
            <a:noFill/>
            <a:miter lim="800000"/>
            <a:headEnd/>
            <a:tailEnd/>
          </a:ln>
        </p:spPr>
        <p:txBody>
          <a:bodyPr wrap="square">
            <a:spAutoFit/>
          </a:bodyPr>
          <a:lstStyle/>
          <a:p>
            <a:pPr>
              <a:lnSpc>
                <a:spcPct val="90000"/>
              </a:lnSpc>
              <a:buClr>
                <a:srgbClr val="CC3300"/>
              </a:buClr>
              <a:buFont typeface="Wingdings" pitchFamily="2" charset="2"/>
              <a:buChar char="Ø"/>
            </a:pPr>
            <a:endParaRPr lang="en-US" sz="2000" dirty="0" smtClean="0">
              <a:latin typeface="Times New Roman" pitchFamily="18" charset="0"/>
            </a:endParaRPr>
          </a:p>
          <a:p>
            <a:pPr algn="just"/>
            <a:endParaRPr lang="en-US" b="1" u="sng" dirty="0" smtClean="0">
              <a:latin typeface="Lucida Bright"/>
            </a:endParaRPr>
          </a:p>
          <a:p>
            <a:pPr algn="just"/>
            <a:endParaRPr lang="en-US" b="1" u="sng" dirty="0" smtClean="0">
              <a:latin typeface="Lucida Bright"/>
            </a:endParaRPr>
          </a:p>
          <a:p>
            <a:pPr lvl="2">
              <a:buFont typeface="Arial" pitchFamily="34" charset="0"/>
              <a:buChar char="•"/>
            </a:pPr>
            <a:endParaRPr lang="en-US" dirty="0" smtClean="0">
              <a:latin typeface="Lucida Bright"/>
            </a:endParaRPr>
          </a:p>
          <a:p>
            <a:pPr algn="just"/>
            <a:endParaRPr lang="en-US" b="1" u="sng" dirty="0" smtClean="0">
              <a:latin typeface="Lucida Bright"/>
            </a:endParaRPr>
          </a:p>
          <a:p>
            <a:endParaRPr lang="en-US" dirty="0">
              <a:latin typeface="Lucida Bright"/>
            </a:endParaRPr>
          </a:p>
        </p:txBody>
      </p:sp>
      <p:sp>
        <p:nvSpPr>
          <p:cNvPr id="15365" name="Text Box 21"/>
          <p:cNvSpPr txBox="1">
            <a:spLocks noChangeArrowheads="1"/>
          </p:cNvSpPr>
          <p:nvPr/>
        </p:nvSpPr>
        <p:spPr bwMode="auto">
          <a:xfrm>
            <a:off x="8039100" y="6400800"/>
            <a:ext cx="184150" cy="366713"/>
          </a:xfrm>
          <a:prstGeom prst="rect">
            <a:avLst/>
          </a:prstGeom>
          <a:noFill/>
          <a:ln w="9525">
            <a:noFill/>
            <a:miter lim="800000"/>
            <a:headEnd/>
            <a:tailEnd/>
          </a:ln>
        </p:spPr>
        <p:txBody>
          <a:bodyPr wrap="none">
            <a:spAutoFit/>
          </a:bodyPr>
          <a:lstStyle/>
          <a:p>
            <a:endParaRPr lang="en-US">
              <a:latin typeface="Lucida Sans Unicode" pitchFamily="34" charset="0"/>
            </a:endParaRPr>
          </a:p>
        </p:txBody>
      </p:sp>
      <p:sp>
        <p:nvSpPr>
          <p:cNvPr id="2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TREE</a:t>
            </a:r>
            <a:endParaRPr lang="en-US" sz="3600" dirty="0">
              <a:latin typeface="Lucida Sans Unicode" pitchFamily="34" charset="0"/>
              <a:cs typeface="Arial" charset="0"/>
            </a:endParaRPr>
          </a:p>
        </p:txBody>
      </p:sp>
      <p:sp>
        <p:nvSpPr>
          <p:cNvPr id="9" name="Rectangle 8"/>
          <p:cNvSpPr/>
          <p:nvPr/>
        </p:nvSpPr>
        <p:spPr>
          <a:xfrm>
            <a:off x="533400" y="990600"/>
            <a:ext cx="7848600" cy="1200329"/>
          </a:xfrm>
          <a:prstGeom prst="rect">
            <a:avLst/>
          </a:prstGeom>
        </p:spPr>
        <p:txBody>
          <a:bodyPr wrap="square">
            <a:spAutoFit/>
          </a:bodyPr>
          <a:lstStyle/>
          <a:p>
            <a:pPr algn="just"/>
            <a:endParaRPr lang="en-US" dirty="0" smtClean="0">
              <a:latin typeface="Lucida Bright"/>
            </a:endParaRPr>
          </a:p>
          <a:p>
            <a:pPr algn="just"/>
            <a:endParaRPr lang="en-US" dirty="0" smtClean="0">
              <a:latin typeface="Lucida Bright"/>
            </a:endParaRPr>
          </a:p>
          <a:p>
            <a:pPr algn="just"/>
            <a:endParaRPr lang="en-US" dirty="0" smtClean="0">
              <a:latin typeface="Lucida Bright"/>
            </a:endParaRPr>
          </a:p>
          <a:p>
            <a:endParaRPr lang="en-US" dirty="0" smtClean="0"/>
          </a:p>
        </p:txBody>
      </p:sp>
      <p:sp>
        <p:nvSpPr>
          <p:cNvPr id="39" name="Rectangle 3"/>
          <p:cNvSpPr>
            <a:spLocks noChangeArrowheads="1"/>
          </p:cNvSpPr>
          <p:nvPr/>
        </p:nvSpPr>
        <p:spPr bwMode="auto">
          <a:xfrm>
            <a:off x="0" y="1066800"/>
            <a:ext cx="8763000" cy="3409950"/>
          </a:xfrm>
          <a:prstGeom prst="rect">
            <a:avLst/>
          </a:prstGeom>
          <a:noFill/>
          <a:ln w="9525">
            <a:noFill/>
            <a:miter lim="800000"/>
            <a:headEnd/>
            <a:tailEnd/>
          </a:ln>
        </p:spPr>
        <p:txBody>
          <a:bodyPr/>
          <a:lstStyle/>
          <a:p>
            <a:pPr marL="342900" indent="-342900" algn="just">
              <a:lnSpc>
                <a:spcPct val="80000"/>
              </a:lnSpc>
              <a:spcBef>
                <a:spcPct val="20000"/>
              </a:spcBef>
              <a:defRPr/>
            </a:pPr>
            <a:r>
              <a:rPr lang="en-US" dirty="0">
                <a:solidFill>
                  <a:schemeClr val="tx1"/>
                </a:solidFill>
                <a:latin typeface="Lucida Bright"/>
                <a:cs typeface="Times New Roman" pitchFamily="18" charset="0"/>
              </a:rPr>
              <a:t>The level of a node x: </a:t>
            </a:r>
            <a:r>
              <a:rPr lang="en-US" b="0" dirty="0">
                <a:solidFill>
                  <a:schemeClr val="tx1"/>
                </a:solidFill>
                <a:latin typeface="Lucida Bright"/>
                <a:cs typeface="Times New Roman" pitchFamily="18" charset="0"/>
              </a:rPr>
              <a:t>It is</a:t>
            </a:r>
            <a:r>
              <a:rPr lang="en-US" dirty="0">
                <a:solidFill>
                  <a:schemeClr val="tx1"/>
                </a:solidFill>
                <a:latin typeface="Lucida Bright"/>
                <a:cs typeface="Times New Roman" pitchFamily="18" charset="0"/>
              </a:rPr>
              <a:t> </a:t>
            </a:r>
            <a:r>
              <a:rPr lang="en-US" b="0" dirty="0">
                <a:solidFill>
                  <a:schemeClr val="tx1"/>
                </a:solidFill>
                <a:latin typeface="Lucida Bright"/>
                <a:cs typeface="Times New Roman" pitchFamily="18" charset="0"/>
              </a:rPr>
              <a:t>the</a:t>
            </a:r>
            <a:r>
              <a:rPr lang="en-US" dirty="0">
                <a:solidFill>
                  <a:schemeClr val="tx1"/>
                </a:solidFill>
                <a:latin typeface="Lucida Bright"/>
                <a:cs typeface="Times New Roman" pitchFamily="18" charset="0"/>
              </a:rPr>
              <a:t> </a:t>
            </a:r>
            <a:r>
              <a:rPr lang="en-US" b="0" dirty="0">
                <a:solidFill>
                  <a:schemeClr val="tx1"/>
                </a:solidFill>
                <a:latin typeface="Lucida Bright"/>
                <a:cs typeface="Times New Roman" pitchFamily="18" charset="0"/>
              </a:rPr>
              <a:t>distance from the root to node x.</a:t>
            </a:r>
          </a:p>
          <a:p>
            <a:pPr marL="342900" indent="-342900" algn="just">
              <a:lnSpc>
                <a:spcPct val="80000"/>
              </a:lnSpc>
              <a:spcBef>
                <a:spcPct val="20000"/>
              </a:spcBef>
              <a:defRPr/>
            </a:pPr>
            <a:r>
              <a:rPr lang="en-US" b="0" dirty="0">
                <a:solidFill>
                  <a:schemeClr val="tx1"/>
                </a:solidFill>
                <a:latin typeface="Lucida Bright"/>
                <a:cs typeface="Times New Roman" pitchFamily="18" charset="0"/>
              </a:rPr>
              <a:t>	Generally, the root has a zero distance from itself, the root is at level 0.</a:t>
            </a:r>
          </a:p>
          <a:p>
            <a:pPr marL="342900" indent="-342900" algn="just">
              <a:lnSpc>
                <a:spcPct val="80000"/>
              </a:lnSpc>
              <a:spcBef>
                <a:spcPct val="20000"/>
              </a:spcBef>
              <a:defRPr/>
            </a:pPr>
            <a:r>
              <a:rPr lang="en-US" b="0" dirty="0">
                <a:solidFill>
                  <a:schemeClr val="tx1"/>
                </a:solidFill>
                <a:latin typeface="Lucida Bright"/>
                <a:cs typeface="Times New Roman" pitchFamily="18" charset="0"/>
              </a:rPr>
              <a:t>	The, children of the root are at level 1, their children are at level at 2, and so on.</a:t>
            </a:r>
          </a:p>
          <a:p>
            <a:pPr marL="342900" indent="-342900" algn="just">
              <a:lnSpc>
                <a:spcPct val="80000"/>
              </a:lnSpc>
              <a:spcBef>
                <a:spcPct val="20000"/>
              </a:spcBef>
              <a:defRPr/>
            </a:pPr>
            <a:endParaRPr lang="en-US" dirty="0">
              <a:solidFill>
                <a:schemeClr val="tx1"/>
              </a:solidFill>
              <a:latin typeface="Lucida Bright"/>
              <a:cs typeface="Times New Roman" pitchFamily="18" charset="0"/>
            </a:endParaRPr>
          </a:p>
          <a:p>
            <a:pPr marL="342900" indent="-342900" algn="just">
              <a:lnSpc>
                <a:spcPct val="80000"/>
              </a:lnSpc>
              <a:spcBef>
                <a:spcPct val="20000"/>
              </a:spcBef>
              <a:defRPr/>
            </a:pPr>
            <a:r>
              <a:rPr lang="en-US" dirty="0">
                <a:solidFill>
                  <a:schemeClr val="tx1"/>
                </a:solidFill>
                <a:latin typeface="Lucida Bright"/>
                <a:cs typeface="Times New Roman" pitchFamily="18" charset="0"/>
              </a:rPr>
              <a:t>Height of </a:t>
            </a:r>
            <a:r>
              <a:rPr lang="en-US" dirty="0" smtClean="0">
                <a:solidFill>
                  <a:schemeClr val="tx1"/>
                </a:solidFill>
                <a:latin typeface="Lucida Bright"/>
                <a:cs typeface="Times New Roman" pitchFamily="18" charset="0"/>
              </a:rPr>
              <a:t>the Tree</a:t>
            </a:r>
            <a:r>
              <a:rPr lang="en-US" dirty="0">
                <a:solidFill>
                  <a:schemeClr val="tx1"/>
                </a:solidFill>
                <a:latin typeface="Lucida Bright"/>
                <a:cs typeface="Times New Roman" pitchFamily="18" charset="0"/>
              </a:rPr>
              <a:t>: </a:t>
            </a:r>
            <a:r>
              <a:rPr lang="en-US" b="0" dirty="0">
                <a:solidFill>
                  <a:schemeClr val="tx1"/>
                </a:solidFill>
                <a:latin typeface="Lucida Bright"/>
                <a:cs typeface="Times New Roman" pitchFamily="18" charset="0"/>
              </a:rPr>
              <a:t>The maximum </a:t>
            </a:r>
            <a:r>
              <a:rPr lang="en-US" b="0" dirty="0" smtClean="0">
                <a:solidFill>
                  <a:schemeClr val="tx1"/>
                </a:solidFill>
                <a:latin typeface="Lucida Bright"/>
                <a:cs typeface="Times New Roman" pitchFamily="18" charset="0"/>
              </a:rPr>
              <a:t>no. </a:t>
            </a:r>
            <a:r>
              <a:rPr lang="en-US" b="0" dirty="0">
                <a:solidFill>
                  <a:schemeClr val="tx1"/>
                </a:solidFill>
                <a:latin typeface="Lucida Bright"/>
                <a:cs typeface="Times New Roman" pitchFamily="18" charset="0"/>
              </a:rPr>
              <a:t>of nodes covered in a </a:t>
            </a:r>
            <a:r>
              <a:rPr lang="en-US" b="0" dirty="0" smtClean="0">
                <a:solidFill>
                  <a:schemeClr val="tx1"/>
                </a:solidFill>
                <a:latin typeface="Lucida Bright"/>
                <a:cs typeface="Times New Roman" pitchFamily="18" charset="0"/>
              </a:rPr>
              <a:t>path starting  </a:t>
            </a:r>
            <a:r>
              <a:rPr lang="en-US" b="0" dirty="0">
                <a:solidFill>
                  <a:schemeClr val="tx1"/>
                </a:solidFill>
                <a:latin typeface="Lucida Bright"/>
                <a:cs typeface="Times New Roman" pitchFamily="18" charset="0"/>
              </a:rPr>
              <a:t>from root  node to a leaf node is called height of a tree. </a:t>
            </a:r>
          </a:p>
          <a:p>
            <a:pPr marL="342900" indent="-342900" algn="just">
              <a:lnSpc>
                <a:spcPct val="80000"/>
              </a:lnSpc>
              <a:spcBef>
                <a:spcPct val="20000"/>
              </a:spcBef>
              <a:defRPr/>
            </a:pPr>
            <a:endParaRPr lang="en-US" b="0" dirty="0">
              <a:solidFill>
                <a:schemeClr val="tx1"/>
              </a:solidFill>
              <a:latin typeface="Lucida Bright"/>
              <a:cs typeface="Times New Roman" pitchFamily="18" charset="0"/>
            </a:endParaRPr>
          </a:p>
          <a:p>
            <a:pPr algn="just" fontAlgn="t">
              <a:defRPr/>
            </a:pPr>
            <a:endParaRPr lang="en-US" dirty="0">
              <a:solidFill>
                <a:schemeClr val="tx1"/>
              </a:solidFill>
              <a:latin typeface="Lucida Bright"/>
              <a:cs typeface="Times New Roman" pitchFamily="18" charset="0"/>
            </a:endParaRPr>
          </a:p>
          <a:p>
            <a:pPr algn="just" fontAlgn="t">
              <a:defRPr/>
            </a:pPr>
            <a:r>
              <a:rPr lang="en-US" dirty="0">
                <a:solidFill>
                  <a:schemeClr val="tx1"/>
                </a:solidFill>
                <a:latin typeface="Lucida Bright"/>
                <a:cs typeface="Times New Roman" pitchFamily="18" charset="0"/>
              </a:rPr>
              <a:t>Depth: </a:t>
            </a:r>
            <a:r>
              <a:rPr lang="en-US" b="0" dirty="0">
                <a:solidFill>
                  <a:schemeClr val="tx1"/>
                </a:solidFill>
                <a:latin typeface="Lucida Bright"/>
                <a:cs typeface="Times New Roman" pitchFamily="18" charset="0"/>
              </a:rPr>
              <a:t>Length of the path to that node from the root.</a:t>
            </a:r>
          </a:p>
          <a:p>
            <a:pPr algn="just" fontAlgn="t">
              <a:defRPr/>
            </a:pPr>
            <a:endParaRPr lang="en-US" b="0" dirty="0">
              <a:solidFill>
                <a:schemeClr val="tx1"/>
              </a:solidFill>
              <a:latin typeface="Lucida Bright"/>
              <a:cs typeface="Times New Roman" pitchFamily="18" charset="0"/>
            </a:endParaRPr>
          </a:p>
          <a:p>
            <a:pPr marL="342900" indent="-342900" algn="just">
              <a:lnSpc>
                <a:spcPct val="80000"/>
              </a:lnSpc>
              <a:spcBef>
                <a:spcPct val="20000"/>
              </a:spcBef>
              <a:defRPr/>
            </a:pPr>
            <a:r>
              <a:rPr lang="en-US" dirty="0">
                <a:solidFill>
                  <a:schemeClr val="tx1"/>
                </a:solidFill>
                <a:latin typeface="Lucida Bright"/>
                <a:cs typeface="Times New Roman" pitchFamily="18" charset="0"/>
              </a:rPr>
              <a:t>Degree/arity  of node x: </a:t>
            </a:r>
            <a:r>
              <a:rPr lang="en-US" b="0" dirty="0">
                <a:solidFill>
                  <a:schemeClr val="tx1"/>
                </a:solidFill>
                <a:latin typeface="Lucida Bright"/>
                <a:cs typeface="Times New Roman" pitchFamily="18" charset="0"/>
              </a:rPr>
              <a:t>Number of children's of a node  x.</a:t>
            </a:r>
          </a:p>
          <a:p>
            <a:pPr algn="just">
              <a:lnSpc>
                <a:spcPct val="80000"/>
              </a:lnSpc>
              <a:defRPr/>
            </a:pPr>
            <a:endParaRPr lang="en-US" b="0" dirty="0">
              <a:solidFill>
                <a:schemeClr val="tx1"/>
              </a:solidFill>
              <a:latin typeface="Lucida Bright"/>
              <a:cs typeface="Times New Roman" pitchFamily="18" charset="0"/>
            </a:endParaRPr>
          </a:p>
          <a:p>
            <a:pPr>
              <a:lnSpc>
                <a:spcPct val="80000"/>
              </a:lnSpc>
              <a:defRPr/>
            </a:pPr>
            <a:endParaRPr lang="en-US" sz="2000" dirty="0">
              <a:solidFill>
                <a:schemeClr val="tx1"/>
              </a:solidFill>
              <a:latin typeface="Times New Roman" pitchFamily="18" charset="0"/>
              <a:cs typeface="Times New Roman" pitchFamily="18" charset="0"/>
            </a:endParaRPr>
          </a:p>
        </p:txBody>
      </p:sp>
      <p:grpSp>
        <p:nvGrpSpPr>
          <p:cNvPr id="2" name="Group 35"/>
          <p:cNvGrpSpPr>
            <a:grpSpLocks/>
          </p:cNvGrpSpPr>
          <p:nvPr/>
        </p:nvGrpSpPr>
        <p:grpSpPr bwMode="auto">
          <a:xfrm>
            <a:off x="3352800" y="4303712"/>
            <a:ext cx="4343400" cy="2554288"/>
            <a:chOff x="1202" y="1071"/>
            <a:chExt cx="3702" cy="1493"/>
          </a:xfrm>
        </p:grpSpPr>
        <p:grpSp>
          <p:nvGrpSpPr>
            <p:cNvPr id="3" name="Group 36"/>
            <p:cNvGrpSpPr>
              <a:grpSpLocks/>
            </p:cNvGrpSpPr>
            <p:nvPr/>
          </p:nvGrpSpPr>
          <p:grpSpPr bwMode="auto">
            <a:xfrm>
              <a:off x="1202" y="1162"/>
              <a:ext cx="1721" cy="1350"/>
              <a:chOff x="1973" y="1162"/>
              <a:chExt cx="1721" cy="1350"/>
            </a:xfrm>
          </p:grpSpPr>
          <p:sp>
            <p:nvSpPr>
              <p:cNvPr id="48" name="Oval 37"/>
              <p:cNvSpPr>
                <a:spLocks noChangeArrowheads="1"/>
              </p:cNvSpPr>
              <p:nvPr/>
            </p:nvSpPr>
            <p:spPr bwMode="auto">
              <a:xfrm>
                <a:off x="2758" y="1162"/>
                <a:ext cx="224" cy="216"/>
              </a:xfrm>
              <a:prstGeom prst="ellipse">
                <a:avLst/>
              </a:prstGeom>
              <a:noFill/>
              <a:ln w="9525">
                <a:solidFill>
                  <a:schemeClr val="tx1"/>
                </a:solidFill>
                <a:round/>
                <a:headEnd/>
                <a:tailEnd/>
              </a:ln>
            </p:spPr>
            <p:txBody>
              <a:bodyPr wrap="none" anchor="ctr"/>
              <a:lstStyle/>
              <a:p>
                <a:pPr algn="ctr"/>
                <a:r>
                  <a:rPr lang="en-US" sz="2000">
                    <a:solidFill>
                      <a:schemeClr val="tx1"/>
                    </a:solidFill>
                    <a:latin typeface="Times New Roman" pitchFamily="18" charset="0"/>
                    <a:cs typeface="Times New Roman" pitchFamily="18" charset="0"/>
                  </a:rPr>
                  <a:t>A</a:t>
                </a:r>
              </a:p>
            </p:txBody>
          </p:sp>
          <p:sp>
            <p:nvSpPr>
              <p:cNvPr id="49" name="Line 38"/>
              <p:cNvSpPr>
                <a:spLocks noChangeShapeType="1"/>
              </p:cNvSpPr>
              <p:nvPr/>
            </p:nvSpPr>
            <p:spPr bwMode="auto">
              <a:xfrm flipH="1">
                <a:off x="2684" y="1341"/>
                <a:ext cx="113" cy="109"/>
              </a:xfrm>
              <a:prstGeom prst="line">
                <a:avLst/>
              </a:prstGeom>
              <a:noFill/>
              <a:ln w="9525">
                <a:solidFill>
                  <a:schemeClr val="tx1"/>
                </a:solidFill>
                <a:round/>
                <a:headEnd/>
                <a:tailEnd type="triangle" w="med" len="med"/>
              </a:ln>
            </p:spPr>
            <p:txBody>
              <a:bodyPr/>
              <a:lstStyle/>
              <a:p>
                <a:endParaRPr lang="en-US"/>
              </a:p>
            </p:txBody>
          </p:sp>
          <p:sp>
            <p:nvSpPr>
              <p:cNvPr id="50" name="Line 39"/>
              <p:cNvSpPr>
                <a:spLocks noChangeShapeType="1"/>
              </p:cNvSpPr>
              <p:nvPr/>
            </p:nvSpPr>
            <p:spPr bwMode="auto">
              <a:xfrm>
                <a:off x="2946" y="1341"/>
                <a:ext cx="112" cy="109"/>
              </a:xfrm>
              <a:prstGeom prst="line">
                <a:avLst/>
              </a:prstGeom>
              <a:noFill/>
              <a:ln w="9525">
                <a:solidFill>
                  <a:schemeClr val="tx1"/>
                </a:solidFill>
                <a:round/>
                <a:headEnd/>
                <a:tailEnd type="triangle" w="med" len="med"/>
              </a:ln>
            </p:spPr>
            <p:txBody>
              <a:bodyPr/>
              <a:lstStyle/>
              <a:p>
                <a:endParaRPr lang="en-US"/>
              </a:p>
            </p:txBody>
          </p:sp>
          <p:sp>
            <p:nvSpPr>
              <p:cNvPr id="51" name="Oval 40"/>
              <p:cNvSpPr>
                <a:spLocks noChangeArrowheads="1"/>
              </p:cNvSpPr>
              <p:nvPr/>
            </p:nvSpPr>
            <p:spPr bwMode="auto">
              <a:xfrm>
                <a:off x="2759" y="1162"/>
                <a:ext cx="224" cy="216"/>
              </a:xfrm>
              <a:prstGeom prst="ellipse">
                <a:avLst/>
              </a:prstGeom>
              <a:noFill/>
              <a:ln w="9525">
                <a:solidFill>
                  <a:schemeClr val="tx1"/>
                </a:solidFill>
                <a:round/>
                <a:headEnd/>
                <a:tailEnd/>
              </a:ln>
            </p:spPr>
            <p:txBody>
              <a:bodyPr wrap="none" anchor="ctr"/>
              <a:lstStyle/>
              <a:p>
                <a:pPr algn="ctr"/>
                <a:r>
                  <a:rPr lang="en-US" sz="2000">
                    <a:solidFill>
                      <a:schemeClr val="tx1"/>
                    </a:solidFill>
                    <a:latin typeface="Times New Roman" pitchFamily="18" charset="0"/>
                    <a:cs typeface="Times New Roman" pitchFamily="18" charset="0"/>
                  </a:rPr>
                  <a:t>A</a:t>
                </a:r>
              </a:p>
            </p:txBody>
          </p:sp>
          <p:sp>
            <p:nvSpPr>
              <p:cNvPr id="52" name="Oval 41"/>
              <p:cNvSpPr>
                <a:spLocks noChangeArrowheads="1"/>
              </p:cNvSpPr>
              <p:nvPr/>
            </p:nvSpPr>
            <p:spPr bwMode="auto">
              <a:xfrm>
                <a:off x="2497" y="1414"/>
                <a:ext cx="225" cy="216"/>
              </a:xfrm>
              <a:prstGeom prst="ellipse">
                <a:avLst/>
              </a:prstGeom>
              <a:noFill/>
              <a:ln w="9525">
                <a:solidFill>
                  <a:schemeClr val="tx1"/>
                </a:solidFill>
                <a:round/>
                <a:headEnd/>
                <a:tailEnd/>
              </a:ln>
            </p:spPr>
            <p:txBody>
              <a:bodyPr wrap="none" anchor="ctr"/>
              <a:lstStyle/>
              <a:p>
                <a:pPr algn="ctr"/>
                <a:r>
                  <a:rPr lang="en-US" sz="2000">
                    <a:solidFill>
                      <a:schemeClr val="tx1"/>
                    </a:solidFill>
                    <a:latin typeface="Times New Roman" pitchFamily="18" charset="0"/>
                    <a:cs typeface="Times New Roman" pitchFamily="18" charset="0"/>
                  </a:rPr>
                  <a:t>B</a:t>
                </a:r>
              </a:p>
            </p:txBody>
          </p:sp>
          <p:sp>
            <p:nvSpPr>
              <p:cNvPr id="53" name="Line 42"/>
              <p:cNvSpPr>
                <a:spLocks noChangeShapeType="1"/>
              </p:cNvSpPr>
              <p:nvPr/>
            </p:nvSpPr>
            <p:spPr bwMode="auto">
              <a:xfrm flipH="1">
                <a:off x="2422" y="1594"/>
                <a:ext cx="112" cy="109"/>
              </a:xfrm>
              <a:prstGeom prst="line">
                <a:avLst/>
              </a:prstGeom>
              <a:noFill/>
              <a:ln w="9525">
                <a:solidFill>
                  <a:schemeClr val="tx1"/>
                </a:solidFill>
                <a:round/>
                <a:headEnd/>
                <a:tailEnd type="triangle" w="med" len="med"/>
              </a:ln>
            </p:spPr>
            <p:txBody>
              <a:bodyPr/>
              <a:lstStyle/>
              <a:p>
                <a:endParaRPr lang="en-US"/>
              </a:p>
            </p:txBody>
          </p:sp>
          <p:sp>
            <p:nvSpPr>
              <p:cNvPr id="54" name="Oval 43"/>
              <p:cNvSpPr>
                <a:spLocks noChangeArrowheads="1"/>
              </p:cNvSpPr>
              <p:nvPr/>
            </p:nvSpPr>
            <p:spPr bwMode="auto">
              <a:xfrm>
                <a:off x="2235" y="1666"/>
                <a:ext cx="224" cy="216"/>
              </a:xfrm>
              <a:prstGeom prst="ellipse">
                <a:avLst/>
              </a:prstGeom>
              <a:noFill/>
              <a:ln w="9525">
                <a:solidFill>
                  <a:schemeClr val="tx1"/>
                </a:solidFill>
                <a:round/>
                <a:headEnd/>
                <a:tailEnd/>
              </a:ln>
            </p:spPr>
            <p:txBody>
              <a:bodyPr wrap="none" anchor="ctr"/>
              <a:lstStyle/>
              <a:p>
                <a:pPr algn="ctr"/>
                <a:r>
                  <a:rPr lang="en-US" sz="2000">
                    <a:solidFill>
                      <a:schemeClr val="tx1"/>
                    </a:solidFill>
                    <a:latin typeface="Times New Roman" pitchFamily="18" charset="0"/>
                    <a:cs typeface="Times New Roman" pitchFamily="18" charset="0"/>
                  </a:rPr>
                  <a:t>D</a:t>
                </a:r>
              </a:p>
            </p:txBody>
          </p:sp>
          <p:sp>
            <p:nvSpPr>
              <p:cNvPr id="55" name="Line 44"/>
              <p:cNvSpPr>
                <a:spLocks noChangeShapeType="1"/>
              </p:cNvSpPr>
              <p:nvPr/>
            </p:nvSpPr>
            <p:spPr bwMode="auto">
              <a:xfrm flipH="1">
                <a:off x="2160" y="1882"/>
                <a:ext cx="113" cy="109"/>
              </a:xfrm>
              <a:prstGeom prst="line">
                <a:avLst/>
              </a:prstGeom>
              <a:noFill/>
              <a:ln w="9525">
                <a:solidFill>
                  <a:schemeClr val="tx1"/>
                </a:solidFill>
                <a:round/>
                <a:headEnd/>
                <a:tailEnd type="triangle" w="med" len="med"/>
              </a:ln>
            </p:spPr>
            <p:txBody>
              <a:bodyPr/>
              <a:lstStyle/>
              <a:p>
                <a:endParaRPr lang="en-US"/>
              </a:p>
            </p:txBody>
          </p:sp>
          <p:sp>
            <p:nvSpPr>
              <p:cNvPr id="56" name="Oval 45"/>
              <p:cNvSpPr>
                <a:spLocks noChangeArrowheads="1"/>
              </p:cNvSpPr>
              <p:nvPr/>
            </p:nvSpPr>
            <p:spPr bwMode="auto">
              <a:xfrm>
                <a:off x="1973" y="1954"/>
                <a:ext cx="224" cy="216"/>
              </a:xfrm>
              <a:prstGeom prst="ellipse">
                <a:avLst/>
              </a:prstGeom>
              <a:noFill/>
              <a:ln w="9525">
                <a:solidFill>
                  <a:schemeClr val="tx1"/>
                </a:solidFill>
                <a:round/>
                <a:headEnd/>
                <a:tailEnd/>
              </a:ln>
            </p:spPr>
            <p:txBody>
              <a:bodyPr wrap="none" anchor="ctr"/>
              <a:lstStyle/>
              <a:p>
                <a:pPr algn="ctr"/>
                <a:r>
                  <a:rPr lang="en-US" sz="2000">
                    <a:solidFill>
                      <a:schemeClr val="tx1"/>
                    </a:solidFill>
                    <a:latin typeface="Times New Roman" pitchFamily="18" charset="0"/>
                    <a:cs typeface="Times New Roman" pitchFamily="18" charset="0"/>
                  </a:rPr>
                  <a:t>H</a:t>
                </a:r>
              </a:p>
            </p:txBody>
          </p:sp>
          <p:sp>
            <p:nvSpPr>
              <p:cNvPr id="57" name="Oval 46"/>
              <p:cNvSpPr>
                <a:spLocks noChangeArrowheads="1"/>
              </p:cNvSpPr>
              <p:nvPr/>
            </p:nvSpPr>
            <p:spPr bwMode="auto">
              <a:xfrm>
                <a:off x="2984" y="1414"/>
                <a:ext cx="224" cy="216"/>
              </a:xfrm>
              <a:prstGeom prst="ellipse">
                <a:avLst/>
              </a:prstGeom>
              <a:noFill/>
              <a:ln w="9525">
                <a:solidFill>
                  <a:schemeClr val="tx1"/>
                </a:solidFill>
                <a:round/>
                <a:headEnd/>
                <a:tailEnd/>
              </a:ln>
            </p:spPr>
            <p:txBody>
              <a:bodyPr wrap="none" anchor="ctr"/>
              <a:lstStyle/>
              <a:p>
                <a:pPr algn="ctr"/>
                <a:r>
                  <a:rPr lang="en-US" sz="2000">
                    <a:solidFill>
                      <a:schemeClr val="tx1"/>
                    </a:solidFill>
                    <a:latin typeface="Times New Roman" pitchFamily="18" charset="0"/>
                    <a:cs typeface="Times New Roman" pitchFamily="18" charset="0"/>
                  </a:rPr>
                  <a:t>C</a:t>
                </a:r>
              </a:p>
            </p:txBody>
          </p:sp>
          <p:sp>
            <p:nvSpPr>
              <p:cNvPr id="58" name="Line 47"/>
              <p:cNvSpPr>
                <a:spLocks noChangeShapeType="1"/>
              </p:cNvSpPr>
              <p:nvPr/>
            </p:nvSpPr>
            <p:spPr bwMode="auto">
              <a:xfrm>
                <a:off x="3170" y="1594"/>
                <a:ext cx="300" cy="158"/>
              </a:xfrm>
              <a:prstGeom prst="line">
                <a:avLst/>
              </a:prstGeom>
              <a:noFill/>
              <a:ln w="9525">
                <a:solidFill>
                  <a:schemeClr val="tx1"/>
                </a:solidFill>
                <a:round/>
                <a:headEnd/>
                <a:tailEnd type="triangle" w="med" len="med"/>
              </a:ln>
            </p:spPr>
            <p:txBody>
              <a:bodyPr/>
              <a:lstStyle/>
              <a:p>
                <a:endParaRPr lang="en-US"/>
              </a:p>
            </p:txBody>
          </p:sp>
          <p:sp>
            <p:nvSpPr>
              <p:cNvPr id="59" name="Line 48"/>
              <p:cNvSpPr>
                <a:spLocks noChangeShapeType="1"/>
              </p:cNvSpPr>
              <p:nvPr/>
            </p:nvSpPr>
            <p:spPr bwMode="auto">
              <a:xfrm flipH="1">
                <a:off x="2909" y="1594"/>
                <a:ext cx="112" cy="109"/>
              </a:xfrm>
              <a:prstGeom prst="line">
                <a:avLst/>
              </a:prstGeom>
              <a:noFill/>
              <a:ln w="9525">
                <a:solidFill>
                  <a:schemeClr val="tx1"/>
                </a:solidFill>
                <a:round/>
                <a:headEnd/>
                <a:tailEnd type="triangle" w="med" len="med"/>
              </a:ln>
            </p:spPr>
            <p:txBody>
              <a:bodyPr/>
              <a:lstStyle/>
              <a:p>
                <a:endParaRPr lang="en-US"/>
              </a:p>
            </p:txBody>
          </p:sp>
          <p:sp>
            <p:nvSpPr>
              <p:cNvPr id="60" name="Line 49"/>
              <p:cNvSpPr>
                <a:spLocks noChangeShapeType="1"/>
              </p:cNvSpPr>
              <p:nvPr/>
            </p:nvSpPr>
            <p:spPr bwMode="auto">
              <a:xfrm>
                <a:off x="3096" y="1630"/>
                <a:ext cx="11" cy="76"/>
              </a:xfrm>
              <a:prstGeom prst="line">
                <a:avLst/>
              </a:prstGeom>
              <a:noFill/>
              <a:ln w="9525">
                <a:solidFill>
                  <a:schemeClr val="tx1"/>
                </a:solidFill>
                <a:round/>
                <a:headEnd/>
                <a:tailEnd type="triangle" w="med" len="med"/>
              </a:ln>
            </p:spPr>
            <p:txBody>
              <a:bodyPr/>
              <a:lstStyle/>
              <a:p>
                <a:endParaRPr lang="en-US"/>
              </a:p>
            </p:txBody>
          </p:sp>
          <p:sp>
            <p:nvSpPr>
              <p:cNvPr id="61" name="Oval 50"/>
              <p:cNvSpPr>
                <a:spLocks noChangeArrowheads="1"/>
              </p:cNvSpPr>
              <p:nvPr/>
            </p:nvSpPr>
            <p:spPr bwMode="auto">
              <a:xfrm>
                <a:off x="2497" y="1414"/>
                <a:ext cx="225" cy="216"/>
              </a:xfrm>
              <a:prstGeom prst="ellipse">
                <a:avLst/>
              </a:prstGeom>
              <a:noFill/>
              <a:ln w="9525">
                <a:solidFill>
                  <a:schemeClr val="tx1"/>
                </a:solidFill>
                <a:round/>
                <a:headEnd/>
                <a:tailEnd/>
              </a:ln>
            </p:spPr>
            <p:txBody>
              <a:bodyPr wrap="none" anchor="ctr"/>
              <a:lstStyle/>
              <a:p>
                <a:pPr algn="ctr"/>
                <a:endParaRPr lang="en-US" sz="2000">
                  <a:solidFill>
                    <a:schemeClr val="tx1"/>
                  </a:solidFill>
                  <a:latin typeface="Times New Roman" pitchFamily="18" charset="0"/>
                  <a:cs typeface="Times New Roman" pitchFamily="18" charset="0"/>
                </a:endParaRPr>
              </a:p>
            </p:txBody>
          </p:sp>
          <p:sp>
            <p:nvSpPr>
              <p:cNvPr id="62" name="Oval 51"/>
              <p:cNvSpPr>
                <a:spLocks noChangeArrowheads="1"/>
              </p:cNvSpPr>
              <p:nvPr/>
            </p:nvSpPr>
            <p:spPr bwMode="auto">
              <a:xfrm>
                <a:off x="2722" y="1666"/>
                <a:ext cx="224" cy="216"/>
              </a:xfrm>
              <a:prstGeom prst="ellipse">
                <a:avLst/>
              </a:prstGeom>
              <a:noFill/>
              <a:ln w="9525">
                <a:solidFill>
                  <a:schemeClr val="tx1"/>
                </a:solidFill>
                <a:round/>
                <a:headEnd/>
                <a:tailEnd/>
              </a:ln>
            </p:spPr>
            <p:txBody>
              <a:bodyPr wrap="none" anchor="ctr"/>
              <a:lstStyle/>
              <a:p>
                <a:pPr algn="ctr"/>
                <a:r>
                  <a:rPr lang="en-US" sz="2000">
                    <a:solidFill>
                      <a:schemeClr val="tx1"/>
                    </a:solidFill>
                    <a:latin typeface="Times New Roman" pitchFamily="18" charset="0"/>
                    <a:cs typeface="Times New Roman" pitchFamily="18" charset="0"/>
                  </a:rPr>
                  <a:t>E</a:t>
                </a:r>
              </a:p>
            </p:txBody>
          </p:sp>
          <p:sp>
            <p:nvSpPr>
              <p:cNvPr id="63" name="Oval 52"/>
              <p:cNvSpPr>
                <a:spLocks noChangeArrowheads="1"/>
              </p:cNvSpPr>
              <p:nvPr/>
            </p:nvSpPr>
            <p:spPr bwMode="auto">
              <a:xfrm>
                <a:off x="3016" y="1706"/>
                <a:ext cx="224" cy="216"/>
              </a:xfrm>
              <a:prstGeom prst="ellipse">
                <a:avLst/>
              </a:prstGeom>
              <a:noFill/>
              <a:ln w="9525">
                <a:solidFill>
                  <a:schemeClr val="tx1"/>
                </a:solidFill>
                <a:round/>
                <a:headEnd/>
                <a:tailEnd/>
              </a:ln>
            </p:spPr>
            <p:txBody>
              <a:bodyPr wrap="none" anchor="ctr"/>
              <a:lstStyle/>
              <a:p>
                <a:pPr algn="ctr"/>
                <a:r>
                  <a:rPr lang="en-US" sz="2000">
                    <a:solidFill>
                      <a:schemeClr val="tx1"/>
                    </a:solidFill>
                    <a:latin typeface="Times New Roman" pitchFamily="18" charset="0"/>
                    <a:cs typeface="Times New Roman" pitchFamily="18" charset="0"/>
                  </a:rPr>
                  <a:t>F</a:t>
                </a:r>
              </a:p>
            </p:txBody>
          </p:sp>
          <p:sp>
            <p:nvSpPr>
              <p:cNvPr id="64" name="Oval 53"/>
              <p:cNvSpPr>
                <a:spLocks noChangeArrowheads="1"/>
              </p:cNvSpPr>
              <p:nvPr/>
            </p:nvSpPr>
            <p:spPr bwMode="auto">
              <a:xfrm>
                <a:off x="3470" y="1706"/>
                <a:ext cx="224" cy="216"/>
              </a:xfrm>
              <a:prstGeom prst="ellipse">
                <a:avLst/>
              </a:prstGeom>
              <a:noFill/>
              <a:ln w="9525">
                <a:solidFill>
                  <a:schemeClr val="tx1"/>
                </a:solidFill>
                <a:round/>
                <a:headEnd/>
                <a:tailEnd/>
              </a:ln>
            </p:spPr>
            <p:txBody>
              <a:bodyPr wrap="none" anchor="ctr"/>
              <a:lstStyle/>
              <a:p>
                <a:pPr algn="ctr"/>
                <a:r>
                  <a:rPr lang="en-US" sz="2000">
                    <a:solidFill>
                      <a:schemeClr val="tx1"/>
                    </a:solidFill>
                    <a:latin typeface="Times New Roman" pitchFamily="18" charset="0"/>
                    <a:cs typeface="Times New Roman" pitchFamily="18" charset="0"/>
                  </a:rPr>
                  <a:t>G</a:t>
                </a:r>
              </a:p>
            </p:txBody>
          </p:sp>
          <p:sp>
            <p:nvSpPr>
              <p:cNvPr id="65" name="Line 54"/>
              <p:cNvSpPr>
                <a:spLocks noChangeShapeType="1"/>
              </p:cNvSpPr>
              <p:nvPr/>
            </p:nvSpPr>
            <p:spPr bwMode="auto">
              <a:xfrm flipH="1">
                <a:off x="2609" y="1810"/>
                <a:ext cx="113" cy="109"/>
              </a:xfrm>
              <a:prstGeom prst="line">
                <a:avLst/>
              </a:prstGeom>
              <a:noFill/>
              <a:ln w="9525">
                <a:solidFill>
                  <a:schemeClr val="tx1"/>
                </a:solidFill>
                <a:round/>
                <a:headEnd/>
                <a:tailEnd type="triangle" w="med" len="med"/>
              </a:ln>
            </p:spPr>
            <p:txBody>
              <a:bodyPr/>
              <a:lstStyle/>
              <a:p>
                <a:endParaRPr lang="en-US"/>
              </a:p>
            </p:txBody>
          </p:sp>
          <p:sp>
            <p:nvSpPr>
              <p:cNvPr id="66" name="Line 55"/>
              <p:cNvSpPr>
                <a:spLocks noChangeShapeType="1"/>
              </p:cNvSpPr>
              <p:nvPr/>
            </p:nvSpPr>
            <p:spPr bwMode="auto">
              <a:xfrm>
                <a:off x="2871" y="1882"/>
                <a:ext cx="75" cy="108"/>
              </a:xfrm>
              <a:prstGeom prst="line">
                <a:avLst/>
              </a:prstGeom>
              <a:noFill/>
              <a:ln w="9525">
                <a:solidFill>
                  <a:schemeClr val="tx1"/>
                </a:solidFill>
                <a:round/>
                <a:headEnd/>
                <a:tailEnd type="triangle" w="med" len="med"/>
              </a:ln>
            </p:spPr>
            <p:txBody>
              <a:bodyPr/>
              <a:lstStyle/>
              <a:p>
                <a:endParaRPr lang="en-US"/>
              </a:p>
            </p:txBody>
          </p:sp>
          <p:sp>
            <p:nvSpPr>
              <p:cNvPr id="67" name="Oval 56"/>
              <p:cNvSpPr>
                <a:spLocks noChangeArrowheads="1"/>
              </p:cNvSpPr>
              <p:nvPr/>
            </p:nvSpPr>
            <p:spPr bwMode="auto">
              <a:xfrm>
                <a:off x="2835" y="1979"/>
                <a:ext cx="224" cy="216"/>
              </a:xfrm>
              <a:prstGeom prst="ellipse">
                <a:avLst/>
              </a:prstGeom>
              <a:noFill/>
              <a:ln w="9525">
                <a:solidFill>
                  <a:schemeClr val="tx1"/>
                </a:solidFill>
                <a:round/>
                <a:headEnd/>
                <a:tailEnd/>
              </a:ln>
            </p:spPr>
            <p:txBody>
              <a:bodyPr wrap="none" anchor="ctr"/>
              <a:lstStyle/>
              <a:p>
                <a:pPr algn="ctr"/>
                <a:r>
                  <a:rPr lang="en-US" sz="2000">
                    <a:solidFill>
                      <a:schemeClr val="tx1"/>
                    </a:solidFill>
                    <a:latin typeface="Times New Roman" pitchFamily="18" charset="0"/>
                    <a:cs typeface="Times New Roman" pitchFamily="18" charset="0"/>
                  </a:rPr>
                  <a:t>J</a:t>
                </a:r>
              </a:p>
            </p:txBody>
          </p:sp>
          <p:sp>
            <p:nvSpPr>
              <p:cNvPr id="68" name="Oval 57"/>
              <p:cNvSpPr>
                <a:spLocks noChangeArrowheads="1"/>
              </p:cNvSpPr>
              <p:nvPr/>
            </p:nvSpPr>
            <p:spPr bwMode="auto">
              <a:xfrm>
                <a:off x="2472" y="1933"/>
                <a:ext cx="225" cy="216"/>
              </a:xfrm>
              <a:prstGeom prst="ellipse">
                <a:avLst/>
              </a:prstGeom>
              <a:noFill/>
              <a:ln w="9525">
                <a:solidFill>
                  <a:schemeClr val="tx1"/>
                </a:solidFill>
                <a:round/>
                <a:headEnd/>
                <a:tailEnd/>
              </a:ln>
            </p:spPr>
            <p:txBody>
              <a:bodyPr wrap="none" anchor="ctr"/>
              <a:lstStyle/>
              <a:p>
                <a:pPr algn="ctr"/>
                <a:r>
                  <a:rPr lang="en-US" sz="2000">
                    <a:solidFill>
                      <a:schemeClr val="tx1"/>
                    </a:solidFill>
                    <a:latin typeface="Times New Roman" pitchFamily="18" charset="0"/>
                    <a:cs typeface="Times New Roman" pitchFamily="18" charset="0"/>
                  </a:rPr>
                  <a:t>I</a:t>
                </a:r>
              </a:p>
            </p:txBody>
          </p:sp>
          <p:sp>
            <p:nvSpPr>
              <p:cNvPr id="69" name="Line 58"/>
              <p:cNvSpPr>
                <a:spLocks noChangeShapeType="1"/>
              </p:cNvSpPr>
              <p:nvPr/>
            </p:nvSpPr>
            <p:spPr bwMode="auto">
              <a:xfrm>
                <a:off x="3016" y="2205"/>
                <a:ext cx="91" cy="91"/>
              </a:xfrm>
              <a:prstGeom prst="line">
                <a:avLst/>
              </a:prstGeom>
              <a:noFill/>
              <a:ln w="9525">
                <a:solidFill>
                  <a:schemeClr val="tx1"/>
                </a:solidFill>
                <a:round/>
                <a:headEnd/>
                <a:tailEnd type="triangle" w="med" len="med"/>
              </a:ln>
            </p:spPr>
            <p:txBody>
              <a:bodyPr/>
              <a:lstStyle/>
              <a:p>
                <a:endParaRPr lang="en-US"/>
              </a:p>
            </p:txBody>
          </p:sp>
          <p:sp>
            <p:nvSpPr>
              <p:cNvPr id="70" name="Oval 59"/>
              <p:cNvSpPr>
                <a:spLocks noChangeArrowheads="1"/>
              </p:cNvSpPr>
              <p:nvPr/>
            </p:nvSpPr>
            <p:spPr bwMode="auto">
              <a:xfrm>
                <a:off x="3061" y="2296"/>
                <a:ext cx="225" cy="216"/>
              </a:xfrm>
              <a:prstGeom prst="ellipse">
                <a:avLst/>
              </a:prstGeom>
              <a:noFill/>
              <a:ln w="9525">
                <a:solidFill>
                  <a:schemeClr val="tx1"/>
                </a:solidFill>
                <a:round/>
                <a:headEnd/>
                <a:tailEnd/>
              </a:ln>
            </p:spPr>
            <p:txBody>
              <a:bodyPr wrap="none" anchor="ctr"/>
              <a:lstStyle/>
              <a:p>
                <a:pPr algn="ctr"/>
                <a:r>
                  <a:rPr lang="en-US" sz="2000">
                    <a:solidFill>
                      <a:schemeClr val="tx1"/>
                    </a:solidFill>
                    <a:latin typeface="Times New Roman" pitchFamily="18" charset="0"/>
                    <a:cs typeface="Times New Roman" pitchFamily="18" charset="0"/>
                  </a:rPr>
                  <a:t>k</a:t>
                </a:r>
              </a:p>
            </p:txBody>
          </p:sp>
        </p:grpSp>
        <p:sp>
          <p:nvSpPr>
            <p:cNvPr id="42" name="Line 60"/>
            <p:cNvSpPr>
              <a:spLocks noChangeShapeType="1"/>
            </p:cNvSpPr>
            <p:nvPr/>
          </p:nvSpPr>
          <p:spPr bwMode="auto">
            <a:xfrm flipH="1">
              <a:off x="2200" y="1253"/>
              <a:ext cx="1723" cy="0"/>
            </a:xfrm>
            <a:prstGeom prst="line">
              <a:avLst/>
            </a:prstGeom>
            <a:noFill/>
            <a:ln w="9525">
              <a:solidFill>
                <a:schemeClr val="bg2"/>
              </a:solidFill>
              <a:round/>
              <a:headEnd/>
              <a:tailEnd type="triangle" w="lg" len="lg"/>
            </a:ln>
          </p:spPr>
          <p:txBody>
            <a:bodyPr/>
            <a:lstStyle/>
            <a:p>
              <a:endParaRPr lang="en-US"/>
            </a:p>
          </p:txBody>
        </p:sp>
        <p:sp>
          <p:nvSpPr>
            <p:cNvPr id="43" name="Line 61"/>
            <p:cNvSpPr>
              <a:spLocks noChangeShapeType="1"/>
            </p:cNvSpPr>
            <p:nvPr/>
          </p:nvSpPr>
          <p:spPr bwMode="auto">
            <a:xfrm flipH="1">
              <a:off x="2426" y="1525"/>
              <a:ext cx="1497" cy="0"/>
            </a:xfrm>
            <a:prstGeom prst="line">
              <a:avLst/>
            </a:prstGeom>
            <a:noFill/>
            <a:ln w="9525">
              <a:solidFill>
                <a:schemeClr val="bg2"/>
              </a:solidFill>
              <a:round/>
              <a:headEnd/>
              <a:tailEnd type="triangle" w="lg" len="lg"/>
            </a:ln>
          </p:spPr>
          <p:txBody>
            <a:bodyPr/>
            <a:lstStyle/>
            <a:p>
              <a:endParaRPr lang="en-US"/>
            </a:p>
          </p:txBody>
        </p:sp>
        <p:sp>
          <p:nvSpPr>
            <p:cNvPr id="44" name="Line 62"/>
            <p:cNvSpPr>
              <a:spLocks noChangeShapeType="1"/>
            </p:cNvSpPr>
            <p:nvPr/>
          </p:nvSpPr>
          <p:spPr bwMode="auto">
            <a:xfrm flipH="1">
              <a:off x="2925" y="1797"/>
              <a:ext cx="998" cy="0"/>
            </a:xfrm>
            <a:prstGeom prst="line">
              <a:avLst/>
            </a:prstGeom>
            <a:noFill/>
            <a:ln w="9525">
              <a:solidFill>
                <a:schemeClr val="bg2"/>
              </a:solidFill>
              <a:round/>
              <a:headEnd/>
              <a:tailEnd type="triangle" w="lg" len="lg"/>
            </a:ln>
          </p:spPr>
          <p:txBody>
            <a:bodyPr/>
            <a:lstStyle/>
            <a:p>
              <a:endParaRPr lang="en-US"/>
            </a:p>
          </p:txBody>
        </p:sp>
        <p:sp>
          <p:nvSpPr>
            <p:cNvPr id="45" name="Line 63"/>
            <p:cNvSpPr>
              <a:spLocks noChangeShapeType="1"/>
            </p:cNvSpPr>
            <p:nvPr/>
          </p:nvSpPr>
          <p:spPr bwMode="auto">
            <a:xfrm flipH="1">
              <a:off x="2290" y="2069"/>
              <a:ext cx="1633" cy="0"/>
            </a:xfrm>
            <a:prstGeom prst="line">
              <a:avLst/>
            </a:prstGeom>
            <a:noFill/>
            <a:ln w="9525">
              <a:solidFill>
                <a:schemeClr val="bg2"/>
              </a:solidFill>
              <a:round/>
              <a:headEnd/>
              <a:tailEnd type="triangle" w="lg" len="lg"/>
            </a:ln>
          </p:spPr>
          <p:txBody>
            <a:bodyPr/>
            <a:lstStyle/>
            <a:p>
              <a:endParaRPr lang="en-US"/>
            </a:p>
          </p:txBody>
        </p:sp>
        <p:sp>
          <p:nvSpPr>
            <p:cNvPr id="46" name="Line 64"/>
            <p:cNvSpPr>
              <a:spLocks noChangeShapeType="1"/>
            </p:cNvSpPr>
            <p:nvPr/>
          </p:nvSpPr>
          <p:spPr bwMode="auto">
            <a:xfrm flipH="1">
              <a:off x="2517" y="2432"/>
              <a:ext cx="1406" cy="0"/>
            </a:xfrm>
            <a:prstGeom prst="line">
              <a:avLst/>
            </a:prstGeom>
            <a:noFill/>
            <a:ln w="9525">
              <a:solidFill>
                <a:schemeClr val="bg2"/>
              </a:solidFill>
              <a:round/>
              <a:headEnd/>
              <a:tailEnd type="triangle" w="lg" len="lg"/>
            </a:ln>
          </p:spPr>
          <p:txBody>
            <a:bodyPr/>
            <a:lstStyle/>
            <a:p>
              <a:endParaRPr lang="en-US"/>
            </a:p>
          </p:txBody>
        </p:sp>
        <p:sp>
          <p:nvSpPr>
            <p:cNvPr id="47" name="Text Box 65"/>
            <p:cNvSpPr txBox="1">
              <a:spLocks noChangeArrowheads="1"/>
            </p:cNvSpPr>
            <p:nvPr/>
          </p:nvSpPr>
          <p:spPr bwMode="auto">
            <a:xfrm>
              <a:off x="4045" y="1071"/>
              <a:ext cx="859" cy="1493"/>
            </a:xfrm>
            <a:prstGeom prst="rect">
              <a:avLst/>
            </a:prstGeom>
            <a:noFill/>
            <a:ln w="9525">
              <a:noFill/>
              <a:miter lim="800000"/>
              <a:headEnd/>
              <a:tailEnd/>
            </a:ln>
          </p:spPr>
          <p:txBody>
            <a:bodyPr>
              <a:spAutoFit/>
            </a:bodyPr>
            <a:lstStyle/>
            <a:p>
              <a:pPr>
                <a:lnSpc>
                  <a:spcPct val="120000"/>
                </a:lnSpc>
                <a:spcBef>
                  <a:spcPct val="50000"/>
                </a:spcBef>
              </a:pPr>
              <a:r>
                <a:rPr lang="en-US" sz="2000" dirty="0">
                  <a:solidFill>
                    <a:schemeClr val="tx1"/>
                  </a:solidFill>
                  <a:latin typeface="Times New Roman" pitchFamily="18" charset="0"/>
                  <a:cs typeface="Times New Roman" pitchFamily="18" charset="0"/>
                </a:rPr>
                <a:t>Level 0</a:t>
              </a:r>
            </a:p>
            <a:p>
              <a:pPr>
                <a:lnSpc>
                  <a:spcPct val="120000"/>
                </a:lnSpc>
                <a:spcBef>
                  <a:spcPct val="50000"/>
                </a:spcBef>
              </a:pPr>
              <a:r>
                <a:rPr lang="en-US" sz="2000" dirty="0">
                  <a:solidFill>
                    <a:schemeClr val="tx1"/>
                  </a:solidFill>
                  <a:latin typeface="Times New Roman" pitchFamily="18" charset="0"/>
                  <a:cs typeface="Times New Roman" pitchFamily="18" charset="0"/>
                </a:rPr>
                <a:t>Level 1</a:t>
              </a:r>
            </a:p>
            <a:p>
              <a:pPr>
                <a:lnSpc>
                  <a:spcPct val="120000"/>
                </a:lnSpc>
                <a:spcBef>
                  <a:spcPct val="50000"/>
                </a:spcBef>
              </a:pPr>
              <a:r>
                <a:rPr lang="en-US" sz="2000" dirty="0">
                  <a:solidFill>
                    <a:schemeClr val="tx1"/>
                  </a:solidFill>
                  <a:latin typeface="Times New Roman" pitchFamily="18" charset="0"/>
                  <a:cs typeface="Times New Roman" pitchFamily="18" charset="0"/>
                </a:rPr>
                <a:t>Level 2</a:t>
              </a:r>
            </a:p>
            <a:p>
              <a:pPr>
                <a:lnSpc>
                  <a:spcPct val="120000"/>
                </a:lnSpc>
                <a:spcBef>
                  <a:spcPct val="50000"/>
                </a:spcBef>
              </a:pPr>
              <a:r>
                <a:rPr lang="en-US" sz="2000" dirty="0">
                  <a:solidFill>
                    <a:schemeClr val="tx1"/>
                  </a:solidFill>
                  <a:latin typeface="Times New Roman" pitchFamily="18" charset="0"/>
                  <a:cs typeface="Times New Roman" pitchFamily="18" charset="0"/>
                </a:rPr>
                <a:t>Level 3</a:t>
              </a:r>
            </a:p>
            <a:p>
              <a:pPr>
                <a:lnSpc>
                  <a:spcPct val="120000"/>
                </a:lnSpc>
                <a:spcBef>
                  <a:spcPct val="50000"/>
                </a:spcBef>
              </a:pPr>
              <a:r>
                <a:rPr lang="en-US" sz="2000" dirty="0">
                  <a:solidFill>
                    <a:schemeClr val="tx1"/>
                  </a:solidFill>
                  <a:latin typeface="Times New Roman" pitchFamily="18" charset="0"/>
                  <a:cs typeface="Times New Roman" pitchFamily="18" charset="0"/>
                </a:rPr>
                <a:t>Level 4</a:t>
              </a:r>
            </a:p>
          </p:txBody>
        </p:sp>
      </p:grpSp>
      <p:sp>
        <p:nvSpPr>
          <p:cNvPr id="4" name="Footer Placeholder 3"/>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74619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blinds(horizontal)">
                                      <p:cBhvr>
                                        <p:cTn id="7" dur="500"/>
                                        <p:tgtEl>
                                          <p:spTgt spid="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9">
                                            <p:txEl>
                                              <p:pRg st="1" end="1"/>
                                            </p:txEl>
                                          </p:spTgt>
                                        </p:tgtEl>
                                        <p:attrNameLst>
                                          <p:attrName>style.visibility</p:attrName>
                                        </p:attrNameLst>
                                      </p:cBhvr>
                                      <p:to>
                                        <p:strVal val="visible"/>
                                      </p:to>
                                    </p:set>
                                    <p:animEffect transition="in" filter="blinds(horizontal)">
                                      <p:cBhvr>
                                        <p:cTn id="12" dur="500"/>
                                        <p:tgtEl>
                                          <p:spTgt spid="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9">
                                            <p:txEl>
                                              <p:pRg st="2" end="2"/>
                                            </p:txEl>
                                          </p:spTgt>
                                        </p:tgtEl>
                                        <p:attrNameLst>
                                          <p:attrName>style.visibility</p:attrName>
                                        </p:attrNameLst>
                                      </p:cBhvr>
                                      <p:to>
                                        <p:strVal val="visible"/>
                                      </p:to>
                                    </p:set>
                                    <p:animEffect transition="in" filter="blinds(horizontal)">
                                      <p:cBhvr>
                                        <p:cTn id="17" dur="500"/>
                                        <p:tgtEl>
                                          <p:spTgt spid="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9">
                                            <p:txEl>
                                              <p:pRg st="4" end="4"/>
                                            </p:txEl>
                                          </p:spTgt>
                                        </p:tgtEl>
                                        <p:attrNameLst>
                                          <p:attrName>style.visibility</p:attrName>
                                        </p:attrNameLst>
                                      </p:cBhvr>
                                      <p:to>
                                        <p:strVal val="visible"/>
                                      </p:to>
                                    </p:set>
                                    <p:animEffect transition="in" filter="blinds(horizontal)">
                                      <p:cBhvr>
                                        <p:cTn id="22" dur="500"/>
                                        <p:tgtEl>
                                          <p:spTgt spid="3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9">
                                            <p:txEl>
                                              <p:pRg st="7" end="7"/>
                                            </p:txEl>
                                          </p:spTgt>
                                        </p:tgtEl>
                                        <p:attrNameLst>
                                          <p:attrName>style.visibility</p:attrName>
                                        </p:attrNameLst>
                                      </p:cBhvr>
                                      <p:to>
                                        <p:strVal val="visible"/>
                                      </p:to>
                                    </p:set>
                                    <p:animEffect transition="in" filter="blinds(horizontal)">
                                      <p:cBhvr>
                                        <p:cTn id="27" dur="500"/>
                                        <p:tgtEl>
                                          <p:spTgt spid="39">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9">
                                            <p:txEl>
                                              <p:pRg st="9" end="9"/>
                                            </p:txEl>
                                          </p:spTgt>
                                        </p:tgtEl>
                                        <p:attrNameLst>
                                          <p:attrName>style.visibility</p:attrName>
                                        </p:attrNameLst>
                                      </p:cBhvr>
                                      <p:to>
                                        <p:strVal val="visible"/>
                                      </p:to>
                                    </p:set>
                                    <p:animEffect transition="in" filter="blinds(horizontal)">
                                      <p:cBhvr>
                                        <p:cTn id="32" dur="500"/>
                                        <p:tgtEl>
                                          <p:spTgt spid="39">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ox(in)">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127000" y="114300"/>
            <a:ext cx="8890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p>
            <a:pPr>
              <a:buFont typeface="Arial" charset="0"/>
              <a:buNone/>
            </a:pPr>
            <a:endParaRPr lang="en-US" altLang="en-US" b="1">
              <a:latin typeface="Arial MT" charset="0"/>
            </a:endParaRPr>
          </a:p>
          <a:p>
            <a:pPr>
              <a:buFont typeface="Arial" charset="0"/>
              <a:buNone/>
            </a:pPr>
            <a:r>
              <a:rPr lang="en-US" altLang="en-US" sz="2000">
                <a:latin typeface="TimesNewRomanPS" charset="0"/>
              </a:rPr>
              <a:t>Double rotation fixes AVL tree after the insertion of 5.</a:t>
            </a:r>
            <a:endParaRPr lang="en-US" altLang="en-US">
              <a:latin typeface="Times" pitchFamily="18" charset="0"/>
            </a:endParaRPr>
          </a:p>
        </p:txBody>
      </p:sp>
      <p:pic>
        <p:nvPicPr>
          <p:cNvPr id="645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1535113"/>
            <a:ext cx="8189913" cy="444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239138167"/>
      </p:ext>
    </p:extLst>
  </p:cSld>
  <p:clrMapOvr>
    <a:masterClrMapping/>
  </p:clrMapOvr>
  <p:transition>
    <p:wipe dir="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127000" y="114300"/>
            <a:ext cx="8890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p>
            <a:pPr>
              <a:buFont typeface="Arial" charset="0"/>
              <a:buNone/>
            </a:pPr>
            <a:r>
              <a:rPr lang="en-US" altLang="en-US" sz="3200" b="1">
                <a:latin typeface="TimesNewRomanPS" charset="0"/>
              </a:rPr>
              <a:t>Right–Left double rotation to fix case 3.</a:t>
            </a:r>
            <a:endParaRPr lang="en-US" altLang="en-US" sz="3200" b="1">
              <a:latin typeface="Times" pitchFamily="18" charset="0"/>
            </a:endParaRPr>
          </a:p>
        </p:txBody>
      </p:sp>
      <p:pic>
        <p:nvPicPr>
          <p:cNvPr id="6656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88" y="1525588"/>
            <a:ext cx="8277225"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832444310"/>
      </p:ext>
    </p:extLst>
  </p:cSld>
  <p:clrMapOvr>
    <a:masterClrMapping/>
  </p:clrMapOvr>
  <p:transition>
    <p:wipe dir="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noChangeArrowheads="1"/>
          </p:cNvSpPr>
          <p:nvPr>
            <p:ph type="body" idx="1"/>
          </p:nvPr>
        </p:nvSpPr>
        <p:spPr>
          <a:xfrm>
            <a:off x="457200" y="836613"/>
            <a:ext cx="8229600" cy="4525962"/>
          </a:xfrm>
        </p:spPr>
        <p:txBody>
          <a:bodyPr>
            <a:normAutofit lnSpcReduction="10000"/>
          </a:bodyPr>
          <a:lstStyle/>
          <a:p>
            <a:pPr eaLnBrk="1" hangingPunct="1"/>
            <a:r>
              <a:rPr lang="en-US" altLang="en-US" sz="2400" smtClean="0">
                <a:latin typeface="Times New Roman" pitchFamily="18" charset="0"/>
                <a:cs typeface="Times New Roman" pitchFamily="18" charset="0"/>
              </a:rPr>
              <a:t>First search the tree and find the place where the new item is to be inserted</a:t>
            </a:r>
          </a:p>
          <a:p>
            <a:pPr lvl="1" eaLnBrk="1" hangingPunct="1"/>
            <a:r>
              <a:rPr lang="en-US" altLang="en-US" sz="2400" smtClean="0">
                <a:latin typeface="Times New Roman" pitchFamily="18" charset="0"/>
                <a:cs typeface="Times New Roman" pitchFamily="18" charset="0"/>
              </a:rPr>
              <a:t>Can search using algorithm similar to search algorithm designed for binary search trees</a:t>
            </a:r>
          </a:p>
          <a:p>
            <a:pPr lvl="1" eaLnBrk="1" hangingPunct="1"/>
            <a:r>
              <a:rPr lang="en-US" altLang="en-US" sz="2400" smtClean="0">
                <a:latin typeface="Times New Roman" pitchFamily="18" charset="0"/>
                <a:cs typeface="Times New Roman" pitchFamily="18" charset="0"/>
              </a:rPr>
              <a:t>If the item is already in tree</a:t>
            </a:r>
          </a:p>
          <a:p>
            <a:pPr lvl="2" eaLnBrk="1" hangingPunct="1"/>
            <a:r>
              <a:rPr lang="en-US" altLang="en-US" smtClean="0">
                <a:latin typeface="Times New Roman" pitchFamily="18" charset="0"/>
                <a:cs typeface="Times New Roman" pitchFamily="18" charset="0"/>
              </a:rPr>
              <a:t>Search ends at a nonempty subtree</a:t>
            </a:r>
          </a:p>
          <a:p>
            <a:pPr lvl="2" eaLnBrk="1" hangingPunct="1"/>
            <a:r>
              <a:rPr lang="en-US" altLang="en-US" smtClean="0">
                <a:latin typeface="Times New Roman" pitchFamily="18" charset="0"/>
                <a:cs typeface="Times New Roman" pitchFamily="18" charset="0"/>
              </a:rPr>
              <a:t>Duplicates are not allowed</a:t>
            </a:r>
          </a:p>
          <a:p>
            <a:pPr lvl="1" eaLnBrk="1" hangingPunct="1"/>
            <a:r>
              <a:rPr lang="en-US" altLang="en-US" sz="2400" smtClean="0">
                <a:latin typeface="Times New Roman" pitchFamily="18" charset="0"/>
                <a:cs typeface="Times New Roman" pitchFamily="18" charset="0"/>
              </a:rPr>
              <a:t>If item is not in AVL tree</a:t>
            </a:r>
          </a:p>
          <a:p>
            <a:pPr lvl="2" eaLnBrk="1" hangingPunct="1"/>
            <a:r>
              <a:rPr lang="en-US" altLang="en-US" smtClean="0">
                <a:latin typeface="Times New Roman" pitchFamily="18" charset="0"/>
                <a:cs typeface="Times New Roman" pitchFamily="18" charset="0"/>
              </a:rPr>
              <a:t>Search ends at an empty subtree; insert the item there</a:t>
            </a:r>
          </a:p>
          <a:p>
            <a:pPr eaLnBrk="1" hangingPunct="1"/>
            <a:r>
              <a:rPr lang="en-US" altLang="en-US" sz="2400" smtClean="0">
                <a:latin typeface="Times New Roman" pitchFamily="18" charset="0"/>
                <a:cs typeface="Times New Roman" pitchFamily="18" charset="0"/>
              </a:rPr>
              <a:t>After inserting new item in the tree</a:t>
            </a:r>
          </a:p>
          <a:p>
            <a:pPr lvl="1" eaLnBrk="1" hangingPunct="1"/>
            <a:r>
              <a:rPr lang="en-US" altLang="en-US" sz="2400" smtClean="0">
                <a:latin typeface="Times New Roman" pitchFamily="18" charset="0"/>
                <a:cs typeface="Times New Roman" pitchFamily="18" charset="0"/>
              </a:rPr>
              <a:t>Resulting tree might not be an AVL tree</a:t>
            </a:r>
          </a:p>
        </p:txBody>
      </p:sp>
      <p:sp>
        <p:nvSpPr>
          <p:cNvPr id="7" name="Title 1"/>
          <p:cNvSpPr txBox="1">
            <a:spLocks noChangeArrowheads="1"/>
          </p:cNvSpPr>
          <p:nvPr/>
        </p:nvSpPr>
        <p:spPr bwMode="auto">
          <a:xfrm>
            <a:off x="0" y="-19050"/>
            <a:ext cx="9144000" cy="563563"/>
          </a:xfrm>
          <a:prstGeom prst="rect">
            <a:avLst/>
          </a:prstGeom>
          <a:solidFill>
            <a:srgbClr val="FFFF00"/>
          </a:solidFill>
          <a:ln w="9525">
            <a:noFill/>
            <a:miter lim="800000"/>
            <a:headEnd/>
            <a:tailEnd/>
          </a:ln>
        </p:spPr>
        <p:txBody>
          <a:bodyPr anchor="ctr"/>
          <a:lstStyle/>
          <a:p>
            <a:pPr marL="914400" indent="-914400" algn="ctr" eaLnBrk="1" hangingPunct="1">
              <a:defRPr/>
            </a:pPr>
            <a:r>
              <a:rPr lang="en-US" sz="4400" kern="0" dirty="0">
                <a:latin typeface="+mj-lt"/>
                <a:ea typeface="+mj-ea"/>
                <a:cs typeface="+mj-cs"/>
                <a:sym typeface="Calibri" pitchFamily="34" charset="0"/>
              </a:rPr>
              <a:t>AVL TREE INSERTION </a:t>
            </a:r>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4643062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4" name="Group 7"/>
          <p:cNvGrpSpPr>
            <a:grpSpLocks/>
          </p:cNvGrpSpPr>
          <p:nvPr/>
        </p:nvGrpSpPr>
        <p:grpSpPr bwMode="auto">
          <a:xfrm>
            <a:off x="914400" y="258763"/>
            <a:ext cx="7315200" cy="3540125"/>
            <a:chOff x="1296" y="1244"/>
            <a:chExt cx="2835" cy="1255"/>
          </a:xfrm>
        </p:grpSpPr>
        <p:sp>
          <p:nvSpPr>
            <p:cNvPr id="69639" name="Rectangle 4"/>
            <p:cNvSpPr>
              <a:spLocks noChangeArrowheads="1"/>
            </p:cNvSpPr>
            <p:nvPr/>
          </p:nvSpPr>
          <p:spPr bwMode="auto">
            <a:xfrm>
              <a:off x="1296" y="2368"/>
              <a:ext cx="253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charset="0"/>
                <a:buNone/>
              </a:pPr>
              <a:r>
                <a:rPr lang="en-US" altLang="en-US"/>
                <a:t>AVL tree before and after inserting </a:t>
              </a:r>
              <a:r>
                <a:rPr lang="en-US" altLang="en-US">
                  <a:latin typeface="Courier New" pitchFamily="49" charset="0"/>
                </a:rPr>
                <a:t>90</a:t>
              </a:r>
            </a:p>
          </p:txBody>
        </p:sp>
        <p:pic>
          <p:nvPicPr>
            <p:cNvPr id="6964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 y="1244"/>
              <a:ext cx="2787" cy="1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963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856038"/>
            <a:ext cx="7315200"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Rectangle 9"/>
          <p:cNvSpPr>
            <a:spLocks noChangeArrowheads="1"/>
          </p:cNvSpPr>
          <p:nvPr/>
        </p:nvSpPr>
        <p:spPr bwMode="auto">
          <a:xfrm>
            <a:off x="2087563" y="6435725"/>
            <a:ext cx="4025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en-US"/>
              <a:t>AVL tree before and after inserting </a:t>
            </a:r>
            <a:r>
              <a:rPr lang="en-US" altLang="en-US">
                <a:latin typeface="Courier New" pitchFamily="49" charset="0"/>
              </a:rPr>
              <a:t>75</a:t>
            </a:r>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94437163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8"/>
          <p:cNvGrpSpPr>
            <a:grpSpLocks/>
          </p:cNvGrpSpPr>
          <p:nvPr/>
        </p:nvGrpSpPr>
        <p:grpSpPr bwMode="auto">
          <a:xfrm>
            <a:off x="914400" y="60325"/>
            <a:ext cx="7315200" cy="3675063"/>
            <a:chOff x="528" y="1134"/>
            <a:chExt cx="3025" cy="1355"/>
          </a:xfrm>
        </p:grpSpPr>
        <p:sp>
          <p:nvSpPr>
            <p:cNvPr id="70664" name="Rectangle 4"/>
            <p:cNvSpPr>
              <a:spLocks noChangeArrowheads="1"/>
            </p:cNvSpPr>
            <p:nvPr/>
          </p:nvSpPr>
          <p:spPr bwMode="auto">
            <a:xfrm>
              <a:off x="528" y="2256"/>
              <a:ext cx="19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en-US"/>
                <a:t> AVL tree before and after inserting </a:t>
              </a:r>
              <a:r>
                <a:rPr lang="en-US" altLang="en-US">
                  <a:latin typeface="Courier New" pitchFamily="49" charset="0"/>
                </a:rPr>
                <a:t>95</a:t>
              </a:r>
            </a:p>
          </p:txBody>
        </p:sp>
        <p:pic>
          <p:nvPicPr>
            <p:cNvPr id="7066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 y="1134"/>
              <a:ext cx="2977" cy="1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0659" name="Group 9"/>
          <p:cNvGrpSpPr>
            <a:grpSpLocks/>
          </p:cNvGrpSpPr>
          <p:nvPr/>
        </p:nvGrpSpPr>
        <p:grpSpPr bwMode="auto">
          <a:xfrm>
            <a:off x="914400" y="3489325"/>
            <a:ext cx="7315200" cy="3246438"/>
            <a:chOff x="768" y="1363"/>
            <a:chExt cx="3065" cy="1553"/>
          </a:xfrm>
        </p:grpSpPr>
        <p:sp>
          <p:nvSpPr>
            <p:cNvPr id="70662" name="Rectangle 10"/>
            <p:cNvSpPr>
              <a:spLocks noChangeArrowheads="1"/>
            </p:cNvSpPr>
            <p:nvPr/>
          </p:nvSpPr>
          <p:spPr bwMode="auto">
            <a:xfrm>
              <a:off x="768" y="2683"/>
              <a:ext cx="2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en-US"/>
                <a:t> AVL tree before and after inserting </a:t>
              </a:r>
              <a:r>
                <a:rPr lang="en-US" altLang="en-US">
                  <a:latin typeface="Courier New" pitchFamily="49" charset="0"/>
                </a:rPr>
                <a:t>88</a:t>
              </a:r>
            </a:p>
          </p:txBody>
        </p:sp>
        <p:pic>
          <p:nvPicPr>
            <p:cNvPr id="7066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 y="1363"/>
              <a:ext cx="3017" cy="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417858419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2" name="Group 7"/>
          <p:cNvGrpSpPr>
            <a:grpSpLocks/>
          </p:cNvGrpSpPr>
          <p:nvPr/>
        </p:nvGrpSpPr>
        <p:grpSpPr bwMode="auto">
          <a:xfrm>
            <a:off x="0" y="304800"/>
            <a:ext cx="9144000" cy="6084888"/>
            <a:chOff x="1248" y="144"/>
            <a:chExt cx="4320" cy="3833"/>
          </a:xfrm>
        </p:grpSpPr>
        <p:sp>
          <p:nvSpPr>
            <p:cNvPr id="71685" name="Rectangle 5"/>
            <p:cNvSpPr>
              <a:spLocks noChangeArrowheads="1"/>
            </p:cNvSpPr>
            <p:nvPr/>
          </p:nvSpPr>
          <p:spPr bwMode="auto">
            <a:xfrm>
              <a:off x="1248" y="3744"/>
              <a:ext cx="20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en-US"/>
                <a:t>Item insertion into an initially empty AVL tree</a:t>
              </a:r>
            </a:p>
          </p:txBody>
        </p:sp>
        <p:pic>
          <p:nvPicPr>
            <p:cNvPr id="7168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 y="144"/>
              <a:ext cx="4292" cy="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88206491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685800" y="76200"/>
            <a:ext cx="7772400" cy="1143000"/>
          </a:xfrm>
        </p:spPr>
        <p:txBody>
          <a:bodyPr/>
          <a:lstStyle/>
          <a:p>
            <a:r>
              <a:rPr lang="en-US" altLang="en-US" smtClean="0"/>
              <a:t> Example</a:t>
            </a:r>
          </a:p>
        </p:txBody>
      </p:sp>
      <p:sp>
        <p:nvSpPr>
          <p:cNvPr id="72707" name="Text Box 3"/>
          <p:cNvSpPr txBox="1">
            <a:spLocks noChangeArrowheads="1"/>
          </p:cNvSpPr>
          <p:nvPr/>
        </p:nvSpPr>
        <p:spPr bwMode="auto">
          <a:xfrm>
            <a:off x="609600" y="1447800"/>
            <a:ext cx="647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Insert 3,2,1,4,5,6,7, 16,15,14</a:t>
            </a:r>
          </a:p>
        </p:txBody>
      </p:sp>
      <p:grpSp>
        <p:nvGrpSpPr>
          <p:cNvPr id="2" name="Group 79"/>
          <p:cNvGrpSpPr>
            <a:grpSpLocks/>
          </p:cNvGrpSpPr>
          <p:nvPr/>
        </p:nvGrpSpPr>
        <p:grpSpPr bwMode="auto">
          <a:xfrm>
            <a:off x="990600" y="2286000"/>
            <a:ext cx="1600200" cy="1281113"/>
            <a:chOff x="624" y="1776"/>
            <a:chExt cx="1008" cy="807"/>
          </a:xfrm>
        </p:grpSpPr>
        <p:grpSp>
          <p:nvGrpSpPr>
            <p:cNvPr id="72788" name="Group 22"/>
            <p:cNvGrpSpPr>
              <a:grpSpLocks/>
            </p:cNvGrpSpPr>
            <p:nvPr/>
          </p:nvGrpSpPr>
          <p:grpSpPr bwMode="auto">
            <a:xfrm>
              <a:off x="720" y="1776"/>
              <a:ext cx="912" cy="409"/>
              <a:chOff x="720" y="1776"/>
              <a:chExt cx="912" cy="409"/>
            </a:xfrm>
          </p:grpSpPr>
          <p:sp>
            <p:nvSpPr>
              <p:cNvPr id="72790" name="Oval 11"/>
              <p:cNvSpPr>
                <a:spLocks noChangeArrowheads="1"/>
              </p:cNvSpPr>
              <p:nvPr/>
            </p:nvSpPr>
            <p:spPr bwMode="auto">
              <a:xfrm>
                <a:off x="720" y="177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2791" name="Text Box 14"/>
              <p:cNvSpPr txBox="1">
                <a:spLocks noChangeArrowheads="1"/>
              </p:cNvSpPr>
              <p:nvPr/>
            </p:nvSpPr>
            <p:spPr bwMode="auto">
              <a:xfrm>
                <a:off x="864" y="1872"/>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3</a:t>
                </a:r>
              </a:p>
            </p:txBody>
          </p:sp>
        </p:grpSp>
        <p:sp>
          <p:nvSpPr>
            <p:cNvPr id="72789" name="Text Box 78"/>
            <p:cNvSpPr txBox="1">
              <a:spLocks noChangeArrowheads="1"/>
            </p:cNvSpPr>
            <p:nvPr/>
          </p:nvSpPr>
          <p:spPr bwMode="auto">
            <a:xfrm>
              <a:off x="624" y="23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Fig 1</a:t>
              </a:r>
            </a:p>
          </p:txBody>
        </p:sp>
      </p:grpSp>
      <p:grpSp>
        <p:nvGrpSpPr>
          <p:cNvPr id="4" name="Group 83"/>
          <p:cNvGrpSpPr>
            <a:grpSpLocks/>
          </p:cNvGrpSpPr>
          <p:nvPr/>
        </p:nvGrpSpPr>
        <p:grpSpPr bwMode="auto">
          <a:xfrm>
            <a:off x="2286000" y="2133600"/>
            <a:ext cx="2209800" cy="1966913"/>
            <a:chOff x="1440" y="1680"/>
            <a:chExt cx="1392" cy="1239"/>
          </a:xfrm>
        </p:grpSpPr>
        <p:grpSp>
          <p:nvGrpSpPr>
            <p:cNvPr id="72781" name="Group 4"/>
            <p:cNvGrpSpPr>
              <a:grpSpLocks/>
            </p:cNvGrpSpPr>
            <p:nvPr/>
          </p:nvGrpSpPr>
          <p:grpSpPr bwMode="auto">
            <a:xfrm>
              <a:off x="1440" y="1680"/>
              <a:ext cx="1392" cy="971"/>
              <a:chOff x="288" y="1045"/>
              <a:chExt cx="1392" cy="971"/>
            </a:xfrm>
          </p:grpSpPr>
          <p:sp>
            <p:nvSpPr>
              <p:cNvPr id="72783" name="Oval 5"/>
              <p:cNvSpPr>
                <a:spLocks noChangeArrowheads="1"/>
              </p:cNvSpPr>
              <p:nvPr/>
            </p:nvSpPr>
            <p:spPr bwMode="auto">
              <a:xfrm>
                <a:off x="816" y="1045"/>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2784" name="Oval 6"/>
              <p:cNvSpPr>
                <a:spLocks noChangeArrowheads="1"/>
              </p:cNvSpPr>
              <p:nvPr/>
            </p:nvSpPr>
            <p:spPr bwMode="auto">
              <a:xfrm>
                <a:off x="288" y="1607"/>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2785" name="Line 7"/>
              <p:cNvSpPr>
                <a:spLocks noChangeShapeType="1"/>
              </p:cNvSpPr>
              <p:nvPr/>
            </p:nvSpPr>
            <p:spPr bwMode="auto">
              <a:xfrm flipH="1">
                <a:off x="624" y="1454"/>
                <a:ext cx="336" cy="1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786" name="Text Box 8"/>
              <p:cNvSpPr txBox="1">
                <a:spLocks noChangeArrowheads="1"/>
              </p:cNvSpPr>
              <p:nvPr/>
            </p:nvSpPr>
            <p:spPr bwMode="auto">
              <a:xfrm>
                <a:off x="912" y="1096"/>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3</a:t>
                </a:r>
              </a:p>
            </p:txBody>
          </p:sp>
          <p:sp>
            <p:nvSpPr>
              <p:cNvPr id="72787" name="Text Box 9"/>
              <p:cNvSpPr txBox="1">
                <a:spLocks noChangeArrowheads="1"/>
              </p:cNvSpPr>
              <p:nvPr/>
            </p:nvSpPr>
            <p:spPr bwMode="auto">
              <a:xfrm>
                <a:off x="384" y="1658"/>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2</a:t>
                </a:r>
              </a:p>
            </p:txBody>
          </p:sp>
        </p:grpSp>
        <p:sp>
          <p:nvSpPr>
            <p:cNvPr id="72782" name="Text Box 80"/>
            <p:cNvSpPr txBox="1">
              <a:spLocks noChangeArrowheads="1"/>
            </p:cNvSpPr>
            <p:nvPr/>
          </p:nvSpPr>
          <p:spPr bwMode="auto">
            <a:xfrm>
              <a:off x="1536" y="2688"/>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Fig 2</a:t>
              </a:r>
            </a:p>
          </p:txBody>
        </p:sp>
      </p:grpSp>
      <p:grpSp>
        <p:nvGrpSpPr>
          <p:cNvPr id="6" name="Group 85"/>
          <p:cNvGrpSpPr>
            <a:grpSpLocks/>
          </p:cNvGrpSpPr>
          <p:nvPr/>
        </p:nvGrpSpPr>
        <p:grpSpPr bwMode="auto">
          <a:xfrm>
            <a:off x="3810000" y="1981200"/>
            <a:ext cx="2819400" cy="3109913"/>
            <a:chOff x="2400" y="1584"/>
            <a:chExt cx="1776" cy="1959"/>
          </a:xfrm>
        </p:grpSpPr>
        <p:grpSp>
          <p:nvGrpSpPr>
            <p:cNvPr id="72769" name="Group 27"/>
            <p:cNvGrpSpPr>
              <a:grpSpLocks/>
            </p:cNvGrpSpPr>
            <p:nvPr/>
          </p:nvGrpSpPr>
          <p:grpSpPr bwMode="auto">
            <a:xfrm>
              <a:off x="2400" y="1584"/>
              <a:ext cx="1776" cy="1694"/>
              <a:chOff x="2400" y="1584"/>
              <a:chExt cx="1776" cy="1694"/>
            </a:xfrm>
          </p:grpSpPr>
          <p:grpSp>
            <p:nvGrpSpPr>
              <p:cNvPr id="72771" name="Group 16"/>
              <p:cNvGrpSpPr>
                <a:grpSpLocks/>
              </p:cNvGrpSpPr>
              <p:nvPr/>
            </p:nvGrpSpPr>
            <p:grpSpPr bwMode="auto">
              <a:xfrm>
                <a:off x="2784" y="1584"/>
                <a:ext cx="1392" cy="971"/>
                <a:chOff x="288" y="1045"/>
                <a:chExt cx="1392" cy="971"/>
              </a:xfrm>
            </p:grpSpPr>
            <p:sp>
              <p:nvSpPr>
                <p:cNvPr id="72776" name="Oval 17"/>
                <p:cNvSpPr>
                  <a:spLocks noChangeArrowheads="1"/>
                </p:cNvSpPr>
                <p:nvPr/>
              </p:nvSpPr>
              <p:spPr bwMode="auto">
                <a:xfrm>
                  <a:off x="816" y="1045"/>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2777" name="Oval 18"/>
                <p:cNvSpPr>
                  <a:spLocks noChangeArrowheads="1"/>
                </p:cNvSpPr>
                <p:nvPr/>
              </p:nvSpPr>
              <p:spPr bwMode="auto">
                <a:xfrm>
                  <a:off x="288" y="1607"/>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2778" name="Line 19"/>
                <p:cNvSpPr>
                  <a:spLocks noChangeShapeType="1"/>
                </p:cNvSpPr>
                <p:nvPr/>
              </p:nvSpPr>
              <p:spPr bwMode="auto">
                <a:xfrm flipH="1">
                  <a:off x="624" y="1454"/>
                  <a:ext cx="336" cy="1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779" name="Text Box 20"/>
                <p:cNvSpPr txBox="1">
                  <a:spLocks noChangeArrowheads="1"/>
                </p:cNvSpPr>
                <p:nvPr/>
              </p:nvSpPr>
              <p:spPr bwMode="auto">
                <a:xfrm>
                  <a:off x="912" y="1096"/>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3</a:t>
                  </a:r>
                </a:p>
              </p:txBody>
            </p:sp>
            <p:sp>
              <p:nvSpPr>
                <p:cNvPr id="72780" name="Text Box 21"/>
                <p:cNvSpPr txBox="1">
                  <a:spLocks noChangeArrowheads="1"/>
                </p:cNvSpPr>
                <p:nvPr/>
              </p:nvSpPr>
              <p:spPr bwMode="auto">
                <a:xfrm>
                  <a:off x="384" y="1658"/>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2</a:t>
                  </a:r>
                </a:p>
              </p:txBody>
            </p:sp>
          </p:grpSp>
          <p:grpSp>
            <p:nvGrpSpPr>
              <p:cNvPr id="72772" name="Group 23"/>
              <p:cNvGrpSpPr>
                <a:grpSpLocks/>
              </p:cNvGrpSpPr>
              <p:nvPr/>
            </p:nvGrpSpPr>
            <p:grpSpPr bwMode="auto">
              <a:xfrm>
                <a:off x="2400" y="2496"/>
                <a:ext cx="864" cy="782"/>
                <a:chOff x="528" y="2976"/>
                <a:chExt cx="864" cy="782"/>
              </a:xfrm>
            </p:grpSpPr>
            <p:sp>
              <p:nvSpPr>
                <p:cNvPr id="72773" name="Oval 24"/>
                <p:cNvSpPr>
                  <a:spLocks noChangeArrowheads="1"/>
                </p:cNvSpPr>
                <p:nvPr/>
              </p:nvSpPr>
              <p:spPr bwMode="auto">
                <a:xfrm>
                  <a:off x="528" y="3349"/>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2774" name="Text Box 25"/>
                <p:cNvSpPr txBox="1">
                  <a:spLocks noChangeArrowheads="1"/>
                </p:cNvSpPr>
                <p:nvPr/>
              </p:nvSpPr>
              <p:spPr bwMode="auto">
                <a:xfrm>
                  <a:off x="624" y="3400"/>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1</a:t>
                  </a:r>
                </a:p>
              </p:txBody>
            </p:sp>
            <p:sp>
              <p:nvSpPr>
                <p:cNvPr id="72775" name="Line 26"/>
                <p:cNvSpPr>
                  <a:spLocks noChangeShapeType="1"/>
                </p:cNvSpPr>
                <p:nvPr/>
              </p:nvSpPr>
              <p:spPr bwMode="auto">
                <a:xfrm flipH="1">
                  <a:off x="768" y="2976"/>
                  <a:ext cx="240"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sp>
          <p:nvSpPr>
            <p:cNvPr id="72770" name="Text Box 84"/>
            <p:cNvSpPr txBox="1">
              <a:spLocks noChangeArrowheads="1"/>
            </p:cNvSpPr>
            <p:nvPr/>
          </p:nvSpPr>
          <p:spPr bwMode="auto">
            <a:xfrm>
              <a:off x="2448" y="3312"/>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Fig 3</a:t>
              </a:r>
            </a:p>
          </p:txBody>
        </p:sp>
      </p:grpSp>
      <p:grpSp>
        <p:nvGrpSpPr>
          <p:cNvPr id="10" name="Group 87"/>
          <p:cNvGrpSpPr>
            <a:grpSpLocks/>
          </p:cNvGrpSpPr>
          <p:nvPr/>
        </p:nvGrpSpPr>
        <p:grpSpPr bwMode="auto">
          <a:xfrm>
            <a:off x="6096000" y="2057400"/>
            <a:ext cx="2362200" cy="1662113"/>
            <a:chOff x="3840" y="1632"/>
            <a:chExt cx="1488" cy="1047"/>
          </a:xfrm>
        </p:grpSpPr>
        <p:grpSp>
          <p:nvGrpSpPr>
            <p:cNvPr id="72757" name="Group 38"/>
            <p:cNvGrpSpPr>
              <a:grpSpLocks/>
            </p:cNvGrpSpPr>
            <p:nvPr/>
          </p:nvGrpSpPr>
          <p:grpSpPr bwMode="auto">
            <a:xfrm>
              <a:off x="3840" y="1632"/>
              <a:ext cx="1488" cy="971"/>
              <a:chOff x="3840" y="1632"/>
              <a:chExt cx="1488" cy="971"/>
            </a:xfrm>
          </p:grpSpPr>
          <p:grpSp>
            <p:nvGrpSpPr>
              <p:cNvPr id="72759" name="Group 28"/>
              <p:cNvGrpSpPr>
                <a:grpSpLocks/>
              </p:cNvGrpSpPr>
              <p:nvPr/>
            </p:nvGrpSpPr>
            <p:grpSpPr bwMode="auto">
              <a:xfrm>
                <a:off x="3840" y="1632"/>
                <a:ext cx="1392" cy="971"/>
                <a:chOff x="288" y="1045"/>
                <a:chExt cx="1392" cy="971"/>
              </a:xfrm>
            </p:grpSpPr>
            <p:sp>
              <p:nvSpPr>
                <p:cNvPr id="72764" name="Oval 29"/>
                <p:cNvSpPr>
                  <a:spLocks noChangeArrowheads="1"/>
                </p:cNvSpPr>
                <p:nvPr/>
              </p:nvSpPr>
              <p:spPr bwMode="auto">
                <a:xfrm>
                  <a:off x="816" y="1045"/>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2765" name="Oval 30"/>
                <p:cNvSpPr>
                  <a:spLocks noChangeArrowheads="1"/>
                </p:cNvSpPr>
                <p:nvPr/>
              </p:nvSpPr>
              <p:spPr bwMode="auto">
                <a:xfrm>
                  <a:off x="288" y="1607"/>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2766" name="Line 31"/>
                <p:cNvSpPr>
                  <a:spLocks noChangeShapeType="1"/>
                </p:cNvSpPr>
                <p:nvPr/>
              </p:nvSpPr>
              <p:spPr bwMode="auto">
                <a:xfrm flipH="1">
                  <a:off x="624" y="1454"/>
                  <a:ext cx="336" cy="1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767" name="Text Box 32"/>
                <p:cNvSpPr txBox="1">
                  <a:spLocks noChangeArrowheads="1"/>
                </p:cNvSpPr>
                <p:nvPr/>
              </p:nvSpPr>
              <p:spPr bwMode="auto">
                <a:xfrm>
                  <a:off x="912" y="1096"/>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2</a:t>
                  </a:r>
                </a:p>
              </p:txBody>
            </p:sp>
            <p:sp>
              <p:nvSpPr>
                <p:cNvPr id="72768" name="Text Box 33"/>
                <p:cNvSpPr txBox="1">
                  <a:spLocks noChangeArrowheads="1"/>
                </p:cNvSpPr>
                <p:nvPr/>
              </p:nvSpPr>
              <p:spPr bwMode="auto">
                <a:xfrm>
                  <a:off x="384" y="1658"/>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1</a:t>
                  </a:r>
                </a:p>
              </p:txBody>
            </p:sp>
          </p:grpSp>
          <p:grpSp>
            <p:nvGrpSpPr>
              <p:cNvPr id="72760" name="Group 34"/>
              <p:cNvGrpSpPr>
                <a:grpSpLocks/>
              </p:cNvGrpSpPr>
              <p:nvPr/>
            </p:nvGrpSpPr>
            <p:grpSpPr bwMode="auto">
              <a:xfrm>
                <a:off x="4656" y="2016"/>
                <a:ext cx="672" cy="576"/>
                <a:chOff x="4272" y="2016"/>
                <a:chExt cx="912" cy="720"/>
              </a:xfrm>
            </p:grpSpPr>
            <p:sp>
              <p:nvSpPr>
                <p:cNvPr id="72761" name="Oval 35"/>
                <p:cNvSpPr>
                  <a:spLocks noChangeArrowheads="1"/>
                </p:cNvSpPr>
                <p:nvPr/>
              </p:nvSpPr>
              <p:spPr bwMode="auto">
                <a:xfrm>
                  <a:off x="4704" y="2352"/>
                  <a:ext cx="480"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2762" name="Text Box 36"/>
                <p:cNvSpPr txBox="1">
                  <a:spLocks noChangeArrowheads="1"/>
                </p:cNvSpPr>
                <p:nvPr/>
              </p:nvSpPr>
              <p:spPr bwMode="auto">
                <a:xfrm>
                  <a:off x="4704" y="2352"/>
                  <a:ext cx="48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3</a:t>
                  </a:r>
                </a:p>
              </p:txBody>
            </p:sp>
            <p:sp>
              <p:nvSpPr>
                <p:cNvPr id="72763" name="Line 37"/>
                <p:cNvSpPr>
                  <a:spLocks noChangeShapeType="1"/>
                </p:cNvSpPr>
                <p:nvPr/>
              </p:nvSpPr>
              <p:spPr bwMode="auto">
                <a:xfrm>
                  <a:off x="4272" y="2016"/>
                  <a:ext cx="624"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72758" name="Text Box 86"/>
            <p:cNvSpPr txBox="1">
              <a:spLocks noChangeArrowheads="1"/>
            </p:cNvSpPr>
            <p:nvPr/>
          </p:nvSpPr>
          <p:spPr bwMode="auto">
            <a:xfrm>
              <a:off x="4320" y="2448"/>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Fig 4</a:t>
              </a:r>
            </a:p>
          </p:txBody>
        </p:sp>
      </p:grpSp>
      <p:grpSp>
        <p:nvGrpSpPr>
          <p:cNvPr id="14" name="Group 89"/>
          <p:cNvGrpSpPr>
            <a:grpSpLocks/>
          </p:cNvGrpSpPr>
          <p:nvPr/>
        </p:nvGrpSpPr>
        <p:grpSpPr bwMode="auto">
          <a:xfrm>
            <a:off x="533400" y="4038600"/>
            <a:ext cx="3429000" cy="2286000"/>
            <a:chOff x="336" y="2880"/>
            <a:chExt cx="2160" cy="1440"/>
          </a:xfrm>
        </p:grpSpPr>
        <p:grpSp>
          <p:nvGrpSpPr>
            <p:cNvPr id="72739" name="Group 56"/>
            <p:cNvGrpSpPr>
              <a:grpSpLocks/>
            </p:cNvGrpSpPr>
            <p:nvPr/>
          </p:nvGrpSpPr>
          <p:grpSpPr bwMode="auto">
            <a:xfrm>
              <a:off x="336" y="2880"/>
              <a:ext cx="2160" cy="1440"/>
              <a:chOff x="240" y="2880"/>
              <a:chExt cx="2160" cy="1440"/>
            </a:xfrm>
          </p:grpSpPr>
          <p:grpSp>
            <p:nvGrpSpPr>
              <p:cNvPr id="72741" name="Group 57"/>
              <p:cNvGrpSpPr>
                <a:grpSpLocks/>
              </p:cNvGrpSpPr>
              <p:nvPr/>
            </p:nvGrpSpPr>
            <p:grpSpPr bwMode="auto">
              <a:xfrm>
                <a:off x="240" y="2880"/>
                <a:ext cx="1488" cy="971"/>
                <a:chOff x="3840" y="1632"/>
                <a:chExt cx="1488" cy="971"/>
              </a:xfrm>
            </p:grpSpPr>
            <p:grpSp>
              <p:nvGrpSpPr>
                <p:cNvPr id="72747" name="Group 58"/>
                <p:cNvGrpSpPr>
                  <a:grpSpLocks/>
                </p:cNvGrpSpPr>
                <p:nvPr/>
              </p:nvGrpSpPr>
              <p:grpSpPr bwMode="auto">
                <a:xfrm>
                  <a:off x="3840" y="1632"/>
                  <a:ext cx="1392" cy="971"/>
                  <a:chOff x="288" y="1045"/>
                  <a:chExt cx="1392" cy="971"/>
                </a:xfrm>
              </p:grpSpPr>
              <p:sp>
                <p:nvSpPr>
                  <p:cNvPr id="72752" name="Oval 59"/>
                  <p:cNvSpPr>
                    <a:spLocks noChangeArrowheads="1"/>
                  </p:cNvSpPr>
                  <p:nvPr/>
                </p:nvSpPr>
                <p:spPr bwMode="auto">
                  <a:xfrm>
                    <a:off x="816" y="1045"/>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2753" name="Oval 60"/>
                  <p:cNvSpPr>
                    <a:spLocks noChangeArrowheads="1"/>
                  </p:cNvSpPr>
                  <p:nvPr/>
                </p:nvSpPr>
                <p:spPr bwMode="auto">
                  <a:xfrm>
                    <a:off x="288" y="1607"/>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2754" name="Line 61"/>
                  <p:cNvSpPr>
                    <a:spLocks noChangeShapeType="1"/>
                  </p:cNvSpPr>
                  <p:nvPr/>
                </p:nvSpPr>
                <p:spPr bwMode="auto">
                  <a:xfrm flipH="1">
                    <a:off x="624" y="1454"/>
                    <a:ext cx="336" cy="1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755" name="Text Box 62"/>
                  <p:cNvSpPr txBox="1">
                    <a:spLocks noChangeArrowheads="1"/>
                  </p:cNvSpPr>
                  <p:nvPr/>
                </p:nvSpPr>
                <p:spPr bwMode="auto">
                  <a:xfrm>
                    <a:off x="912" y="1096"/>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2</a:t>
                    </a:r>
                  </a:p>
                </p:txBody>
              </p:sp>
              <p:sp>
                <p:nvSpPr>
                  <p:cNvPr id="72756" name="Text Box 63"/>
                  <p:cNvSpPr txBox="1">
                    <a:spLocks noChangeArrowheads="1"/>
                  </p:cNvSpPr>
                  <p:nvPr/>
                </p:nvSpPr>
                <p:spPr bwMode="auto">
                  <a:xfrm>
                    <a:off x="384" y="1658"/>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1</a:t>
                    </a:r>
                  </a:p>
                </p:txBody>
              </p:sp>
            </p:grpSp>
            <p:grpSp>
              <p:nvGrpSpPr>
                <p:cNvPr id="72748" name="Group 64"/>
                <p:cNvGrpSpPr>
                  <a:grpSpLocks/>
                </p:cNvGrpSpPr>
                <p:nvPr/>
              </p:nvGrpSpPr>
              <p:grpSpPr bwMode="auto">
                <a:xfrm>
                  <a:off x="4656" y="2016"/>
                  <a:ext cx="672" cy="576"/>
                  <a:chOff x="4272" y="2016"/>
                  <a:chExt cx="912" cy="720"/>
                </a:xfrm>
              </p:grpSpPr>
              <p:sp>
                <p:nvSpPr>
                  <p:cNvPr id="72749" name="Oval 65"/>
                  <p:cNvSpPr>
                    <a:spLocks noChangeArrowheads="1"/>
                  </p:cNvSpPr>
                  <p:nvPr/>
                </p:nvSpPr>
                <p:spPr bwMode="auto">
                  <a:xfrm>
                    <a:off x="4704" y="2352"/>
                    <a:ext cx="480"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2750" name="Text Box 66"/>
                  <p:cNvSpPr txBox="1">
                    <a:spLocks noChangeArrowheads="1"/>
                  </p:cNvSpPr>
                  <p:nvPr/>
                </p:nvSpPr>
                <p:spPr bwMode="auto">
                  <a:xfrm>
                    <a:off x="4704" y="2352"/>
                    <a:ext cx="48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3</a:t>
                    </a:r>
                  </a:p>
                </p:txBody>
              </p:sp>
              <p:sp>
                <p:nvSpPr>
                  <p:cNvPr id="72751" name="Line 67"/>
                  <p:cNvSpPr>
                    <a:spLocks noChangeShapeType="1"/>
                  </p:cNvSpPr>
                  <p:nvPr/>
                </p:nvSpPr>
                <p:spPr bwMode="auto">
                  <a:xfrm>
                    <a:off x="4272" y="2016"/>
                    <a:ext cx="624"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72742" name="Group 68"/>
              <p:cNvGrpSpPr>
                <a:grpSpLocks/>
              </p:cNvGrpSpPr>
              <p:nvPr/>
            </p:nvGrpSpPr>
            <p:grpSpPr bwMode="auto">
              <a:xfrm>
                <a:off x="1680" y="3809"/>
                <a:ext cx="720" cy="511"/>
                <a:chOff x="1056" y="1454"/>
                <a:chExt cx="720" cy="511"/>
              </a:xfrm>
            </p:grpSpPr>
            <p:sp>
              <p:nvSpPr>
                <p:cNvPr id="72743" name="Line 69"/>
                <p:cNvSpPr>
                  <a:spLocks noChangeShapeType="1"/>
                </p:cNvSpPr>
                <p:nvPr/>
              </p:nvSpPr>
              <p:spPr bwMode="auto">
                <a:xfrm>
                  <a:off x="1056" y="1454"/>
                  <a:ext cx="240" cy="1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2744" name="Group 70"/>
                <p:cNvGrpSpPr>
                  <a:grpSpLocks/>
                </p:cNvGrpSpPr>
                <p:nvPr/>
              </p:nvGrpSpPr>
              <p:grpSpPr bwMode="auto">
                <a:xfrm>
                  <a:off x="1152" y="1556"/>
                  <a:ext cx="624" cy="409"/>
                  <a:chOff x="1152" y="1556"/>
                  <a:chExt cx="624" cy="409"/>
                </a:xfrm>
              </p:grpSpPr>
              <p:sp>
                <p:nvSpPr>
                  <p:cNvPr id="72745" name="Oval 71"/>
                  <p:cNvSpPr>
                    <a:spLocks noChangeArrowheads="1"/>
                  </p:cNvSpPr>
                  <p:nvPr/>
                </p:nvSpPr>
                <p:spPr bwMode="auto">
                  <a:xfrm>
                    <a:off x="1152" y="155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2746" name="Text Box 72"/>
                  <p:cNvSpPr txBox="1">
                    <a:spLocks noChangeArrowheads="1"/>
                  </p:cNvSpPr>
                  <p:nvPr/>
                </p:nvSpPr>
                <p:spPr bwMode="auto">
                  <a:xfrm>
                    <a:off x="1200" y="163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4</a:t>
                    </a:r>
                  </a:p>
                </p:txBody>
              </p:sp>
            </p:grpSp>
          </p:grpSp>
        </p:grpSp>
        <p:sp>
          <p:nvSpPr>
            <p:cNvPr id="72740" name="Text Box 88"/>
            <p:cNvSpPr txBox="1">
              <a:spLocks noChangeArrowheads="1"/>
            </p:cNvSpPr>
            <p:nvPr/>
          </p:nvSpPr>
          <p:spPr bwMode="auto">
            <a:xfrm>
              <a:off x="816" y="3792"/>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Fig 5</a:t>
              </a:r>
            </a:p>
          </p:txBody>
        </p:sp>
      </p:grpSp>
      <p:grpSp>
        <p:nvGrpSpPr>
          <p:cNvPr id="21" name="Group 91"/>
          <p:cNvGrpSpPr>
            <a:grpSpLocks/>
          </p:cNvGrpSpPr>
          <p:nvPr/>
        </p:nvGrpSpPr>
        <p:grpSpPr bwMode="auto">
          <a:xfrm>
            <a:off x="5257800" y="4114800"/>
            <a:ext cx="3581400" cy="2209800"/>
            <a:chOff x="3312" y="2928"/>
            <a:chExt cx="2256" cy="1392"/>
          </a:xfrm>
        </p:grpSpPr>
        <p:grpSp>
          <p:nvGrpSpPr>
            <p:cNvPr id="72716" name="Group 77"/>
            <p:cNvGrpSpPr>
              <a:grpSpLocks/>
            </p:cNvGrpSpPr>
            <p:nvPr/>
          </p:nvGrpSpPr>
          <p:grpSpPr bwMode="auto">
            <a:xfrm>
              <a:off x="3312" y="2928"/>
              <a:ext cx="2256" cy="1392"/>
              <a:chOff x="3312" y="2928"/>
              <a:chExt cx="2256" cy="1392"/>
            </a:xfrm>
          </p:grpSpPr>
          <p:grpSp>
            <p:nvGrpSpPr>
              <p:cNvPr id="72718" name="Group 55"/>
              <p:cNvGrpSpPr>
                <a:grpSpLocks/>
              </p:cNvGrpSpPr>
              <p:nvPr/>
            </p:nvGrpSpPr>
            <p:grpSpPr bwMode="auto">
              <a:xfrm>
                <a:off x="3312" y="2928"/>
                <a:ext cx="1824" cy="1104"/>
                <a:chOff x="240" y="2880"/>
                <a:chExt cx="2160" cy="1440"/>
              </a:xfrm>
            </p:grpSpPr>
            <p:grpSp>
              <p:nvGrpSpPr>
                <p:cNvPr id="72723" name="Group 39"/>
                <p:cNvGrpSpPr>
                  <a:grpSpLocks/>
                </p:cNvGrpSpPr>
                <p:nvPr/>
              </p:nvGrpSpPr>
              <p:grpSpPr bwMode="auto">
                <a:xfrm>
                  <a:off x="240" y="2880"/>
                  <a:ext cx="1489" cy="1028"/>
                  <a:chOff x="3840" y="1632"/>
                  <a:chExt cx="1489" cy="1028"/>
                </a:xfrm>
              </p:grpSpPr>
              <p:grpSp>
                <p:nvGrpSpPr>
                  <p:cNvPr id="72729" name="Group 40"/>
                  <p:cNvGrpSpPr>
                    <a:grpSpLocks/>
                  </p:cNvGrpSpPr>
                  <p:nvPr/>
                </p:nvGrpSpPr>
                <p:grpSpPr bwMode="auto">
                  <a:xfrm>
                    <a:off x="3840" y="1632"/>
                    <a:ext cx="1391" cy="971"/>
                    <a:chOff x="288" y="1045"/>
                    <a:chExt cx="1391" cy="971"/>
                  </a:xfrm>
                </p:grpSpPr>
                <p:sp>
                  <p:nvSpPr>
                    <p:cNvPr id="72734" name="Oval 41"/>
                    <p:cNvSpPr>
                      <a:spLocks noChangeArrowheads="1"/>
                    </p:cNvSpPr>
                    <p:nvPr/>
                  </p:nvSpPr>
                  <p:spPr bwMode="auto">
                    <a:xfrm>
                      <a:off x="816" y="1045"/>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2735" name="Oval 42"/>
                    <p:cNvSpPr>
                      <a:spLocks noChangeArrowheads="1"/>
                    </p:cNvSpPr>
                    <p:nvPr/>
                  </p:nvSpPr>
                  <p:spPr bwMode="auto">
                    <a:xfrm>
                      <a:off x="288" y="1607"/>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2736" name="Line 43"/>
                    <p:cNvSpPr>
                      <a:spLocks noChangeShapeType="1"/>
                    </p:cNvSpPr>
                    <p:nvPr/>
                  </p:nvSpPr>
                  <p:spPr bwMode="auto">
                    <a:xfrm flipH="1">
                      <a:off x="624" y="1454"/>
                      <a:ext cx="336" cy="1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737" name="Text Box 44"/>
                    <p:cNvSpPr txBox="1">
                      <a:spLocks noChangeArrowheads="1"/>
                    </p:cNvSpPr>
                    <p:nvPr/>
                  </p:nvSpPr>
                  <p:spPr bwMode="auto">
                    <a:xfrm>
                      <a:off x="912" y="1096"/>
                      <a:ext cx="76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2</a:t>
                      </a:r>
                    </a:p>
                  </p:txBody>
                </p:sp>
                <p:sp>
                  <p:nvSpPr>
                    <p:cNvPr id="72738" name="Text Box 45"/>
                    <p:cNvSpPr txBox="1">
                      <a:spLocks noChangeArrowheads="1"/>
                    </p:cNvSpPr>
                    <p:nvPr/>
                  </p:nvSpPr>
                  <p:spPr bwMode="auto">
                    <a:xfrm>
                      <a:off x="384" y="1658"/>
                      <a:ext cx="480"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1</a:t>
                      </a:r>
                    </a:p>
                  </p:txBody>
                </p:sp>
              </p:grpSp>
              <p:grpSp>
                <p:nvGrpSpPr>
                  <p:cNvPr id="72730" name="Group 46"/>
                  <p:cNvGrpSpPr>
                    <a:grpSpLocks/>
                  </p:cNvGrpSpPr>
                  <p:nvPr/>
                </p:nvGrpSpPr>
                <p:grpSpPr bwMode="auto">
                  <a:xfrm>
                    <a:off x="4656" y="2016"/>
                    <a:ext cx="673" cy="644"/>
                    <a:chOff x="4272" y="2016"/>
                    <a:chExt cx="913" cy="805"/>
                  </a:xfrm>
                </p:grpSpPr>
                <p:sp>
                  <p:nvSpPr>
                    <p:cNvPr id="72731" name="Oval 47"/>
                    <p:cNvSpPr>
                      <a:spLocks noChangeArrowheads="1"/>
                    </p:cNvSpPr>
                    <p:nvPr/>
                  </p:nvSpPr>
                  <p:spPr bwMode="auto">
                    <a:xfrm>
                      <a:off x="4704" y="2352"/>
                      <a:ext cx="480"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2732" name="Text Box 48"/>
                    <p:cNvSpPr txBox="1">
                      <a:spLocks noChangeArrowheads="1"/>
                    </p:cNvSpPr>
                    <p:nvPr/>
                  </p:nvSpPr>
                  <p:spPr bwMode="auto">
                    <a:xfrm>
                      <a:off x="4704" y="2351"/>
                      <a:ext cx="481"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3</a:t>
                      </a:r>
                    </a:p>
                  </p:txBody>
                </p:sp>
                <p:sp>
                  <p:nvSpPr>
                    <p:cNvPr id="72733" name="Line 49"/>
                    <p:cNvSpPr>
                      <a:spLocks noChangeShapeType="1"/>
                    </p:cNvSpPr>
                    <p:nvPr/>
                  </p:nvSpPr>
                  <p:spPr bwMode="auto">
                    <a:xfrm>
                      <a:off x="4272" y="2016"/>
                      <a:ext cx="624"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72724" name="Group 50"/>
                <p:cNvGrpSpPr>
                  <a:grpSpLocks/>
                </p:cNvGrpSpPr>
                <p:nvPr/>
              </p:nvGrpSpPr>
              <p:grpSpPr bwMode="auto">
                <a:xfrm>
                  <a:off x="1680" y="3809"/>
                  <a:ext cx="720" cy="511"/>
                  <a:chOff x="1056" y="1454"/>
                  <a:chExt cx="720" cy="511"/>
                </a:xfrm>
              </p:grpSpPr>
              <p:sp>
                <p:nvSpPr>
                  <p:cNvPr id="72725" name="Line 51"/>
                  <p:cNvSpPr>
                    <a:spLocks noChangeShapeType="1"/>
                  </p:cNvSpPr>
                  <p:nvPr/>
                </p:nvSpPr>
                <p:spPr bwMode="auto">
                  <a:xfrm>
                    <a:off x="1056" y="1454"/>
                    <a:ext cx="240" cy="1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2726" name="Group 52"/>
                  <p:cNvGrpSpPr>
                    <a:grpSpLocks/>
                  </p:cNvGrpSpPr>
                  <p:nvPr/>
                </p:nvGrpSpPr>
                <p:grpSpPr bwMode="auto">
                  <a:xfrm>
                    <a:off x="1152" y="1556"/>
                    <a:ext cx="624" cy="409"/>
                    <a:chOff x="1152" y="1556"/>
                    <a:chExt cx="624" cy="409"/>
                  </a:xfrm>
                </p:grpSpPr>
                <p:sp>
                  <p:nvSpPr>
                    <p:cNvPr id="72727" name="Oval 53"/>
                    <p:cNvSpPr>
                      <a:spLocks noChangeArrowheads="1"/>
                    </p:cNvSpPr>
                    <p:nvPr/>
                  </p:nvSpPr>
                  <p:spPr bwMode="auto">
                    <a:xfrm>
                      <a:off x="1152" y="155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2728" name="Text Box 54"/>
                    <p:cNvSpPr txBox="1">
                      <a:spLocks noChangeArrowheads="1"/>
                    </p:cNvSpPr>
                    <p:nvPr/>
                  </p:nvSpPr>
                  <p:spPr bwMode="auto">
                    <a:xfrm>
                      <a:off x="1200" y="1631"/>
                      <a:ext cx="576"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4</a:t>
                      </a:r>
                    </a:p>
                  </p:txBody>
                </p:sp>
              </p:grpSp>
            </p:grpSp>
          </p:grpSp>
          <p:grpSp>
            <p:nvGrpSpPr>
              <p:cNvPr id="72719" name="Group 73"/>
              <p:cNvGrpSpPr>
                <a:grpSpLocks/>
              </p:cNvGrpSpPr>
              <p:nvPr/>
            </p:nvGrpSpPr>
            <p:grpSpPr bwMode="auto">
              <a:xfrm>
                <a:off x="4992" y="3808"/>
                <a:ext cx="576" cy="512"/>
                <a:chOff x="4272" y="2016"/>
                <a:chExt cx="912" cy="768"/>
              </a:xfrm>
            </p:grpSpPr>
            <p:sp>
              <p:nvSpPr>
                <p:cNvPr id="72720" name="Oval 74"/>
                <p:cNvSpPr>
                  <a:spLocks noChangeArrowheads="1"/>
                </p:cNvSpPr>
                <p:nvPr/>
              </p:nvSpPr>
              <p:spPr bwMode="auto">
                <a:xfrm>
                  <a:off x="4704" y="2352"/>
                  <a:ext cx="480"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2721" name="Text Box 75"/>
                <p:cNvSpPr txBox="1">
                  <a:spLocks noChangeArrowheads="1"/>
                </p:cNvSpPr>
                <p:nvPr/>
              </p:nvSpPr>
              <p:spPr bwMode="auto">
                <a:xfrm>
                  <a:off x="4704" y="2352"/>
                  <a:ext cx="480"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5</a:t>
                  </a:r>
                </a:p>
              </p:txBody>
            </p:sp>
            <p:sp>
              <p:nvSpPr>
                <p:cNvPr id="72722" name="Line 76"/>
                <p:cNvSpPr>
                  <a:spLocks noChangeShapeType="1"/>
                </p:cNvSpPr>
                <p:nvPr/>
              </p:nvSpPr>
              <p:spPr bwMode="auto">
                <a:xfrm>
                  <a:off x="4272" y="2016"/>
                  <a:ext cx="624"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72717" name="Text Box 90"/>
            <p:cNvSpPr txBox="1">
              <a:spLocks noChangeArrowheads="1"/>
            </p:cNvSpPr>
            <p:nvPr/>
          </p:nvSpPr>
          <p:spPr bwMode="auto">
            <a:xfrm>
              <a:off x="3696" y="3792"/>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Fig 6</a:t>
              </a:r>
            </a:p>
          </p:txBody>
        </p:sp>
      </p:grpSp>
      <p:sp>
        <p:nvSpPr>
          <p:cNvPr id="3" name="Footer Placeholder 2"/>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597328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8"/>
          <p:cNvGrpSpPr>
            <a:grpSpLocks/>
          </p:cNvGrpSpPr>
          <p:nvPr/>
        </p:nvGrpSpPr>
        <p:grpSpPr bwMode="auto">
          <a:xfrm>
            <a:off x="1066800" y="304800"/>
            <a:ext cx="2971800" cy="2195513"/>
            <a:chOff x="192" y="192"/>
            <a:chExt cx="1872" cy="1383"/>
          </a:xfrm>
        </p:grpSpPr>
        <p:grpSp>
          <p:nvGrpSpPr>
            <p:cNvPr id="73859" name="Group 32"/>
            <p:cNvGrpSpPr>
              <a:grpSpLocks/>
            </p:cNvGrpSpPr>
            <p:nvPr/>
          </p:nvGrpSpPr>
          <p:grpSpPr bwMode="auto">
            <a:xfrm>
              <a:off x="192" y="192"/>
              <a:ext cx="1824" cy="1186"/>
              <a:chOff x="192" y="192"/>
              <a:chExt cx="1824" cy="1186"/>
            </a:xfrm>
          </p:grpSpPr>
          <p:grpSp>
            <p:nvGrpSpPr>
              <p:cNvPr id="73861" name="Group 7"/>
              <p:cNvGrpSpPr>
                <a:grpSpLocks/>
              </p:cNvGrpSpPr>
              <p:nvPr/>
            </p:nvGrpSpPr>
            <p:grpSpPr bwMode="auto">
              <a:xfrm>
                <a:off x="192" y="192"/>
                <a:ext cx="1824" cy="1104"/>
                <a:chOff x="240" y="2880"/>
                <a:chExt cx="2160" cy="1440"/>
              </a:xfrm>
            </p:grpSpPr>
            <p:grpSp>
              <p:nvGrpSpPr>
                <p:cNvPr id="73866" name="Group 8"/>
                <p:cNvGrpSpPr>
                  <a:grpSpLocks/>
                </p:cNvGrpSpPr>
                <p:nvPr/>
              </p:nvGrpSpPr>
              <p:grpSpPr bwMode="auto">
                <a:xfrm>
                  <a:off x="240" y="2880"/>
                  <a:ext cx="1489" cy="1028"/>
                  <a:chOff x="3840" y="1632"/>
                  <a:chExt cx="1489" cy="1028"/>
                </a:xfrm>
              </p:grpSpPr>
              <p:grpSp>
                <p:nvGrpSpPr>
                  <p:cNvPr id="73872" name="Group 9"/>
                  <p:cNvGrpSpPr>
                    <a:grpSpLocks/>
                  </p:cNvGrpSpPr>
                  <p:nvPr/>
                </p:nvGrpSpPr>
                <p:grpSpPr bwMode="auto">
                  <a:xfrm>
                    <a:off x="3840" y="1632"/>
                    <a:ext cx="1391" cy="971"/>
                    <a:chOff x="288" y="1045"/>
                    <a:chExt cx="1391" cy="971"/>
                  </a:xfrm>
                </p:grpSpPr>
                <p:sp>
                  <p:nvSpPr>
                    <p:cNvPr id="73877" name="Oval 10"/>
                    <p:cNvSpPr>
                      <a:spLocks noChangeArrowheads="1"/>
                    </p:cNvSpPr>
                    <p:nvPr/>
                  </p:nvSpPr>
                  <p:spPr bwMode="auto">
                    <a:xfrm>
                      <a:off x="816" y="1045"/>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878" name="Oval 11"/>
                    <p:cNvSpPr>
                      <a:spLocks noChangeArrowheads="1"/>
                    </p:cNvSpPr>
                    <p:nvPr/>
                  </p:nvSpPr>
                  <p:spPr bwMode="auto">
                    <a:xfrm>
                      <a:off x="288" y="1607"/>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879" name="Line 12"/>
                    <p:cNvSpPr>
                      <a:spLocks noChangeShapeType="1"/>
                    </p:cNvSpPr>
                    <p:nvPr/>
                  </p:nvSpPr>
                  <p:spPr bwMode="auto">
                    <a:xfrm flipH="1">
                      <a:off x="624" y="1454"/>
                      <a:ext cx="336" cy="1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3880" name="Text Box 13"/>
                    <p:cNvSpPr txBox="1">
                      <a:spLocks noChangeArrowheads="1"/>
                    </p:cNvSpPr>
                    <p:nvPr/>
                  </p:nvSpPr>
                  <p:spPr bwMode="auto">
                    <a:xfrm>
                      <a:off x="912" y="1096"/>
                      <a:ext cx="76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2</a:t>
                      </a:r>
                    </a:p>
                  </p:txBody>
                </p:sp>
                <p:sp>
                  <p:nvSpPr>
                    <p:cNvPr id="73881" name="Text Box 14"/>
                    <p:cNvSpPr txBox="1">
                      <a:spLocks noChangeArrowheads="1"/>
                    </p:cNvSpPr>
                    <p:nvPr/>
                  </p:nvSpPr>
                  <p:spPr bwMode="auto">
                    <a:xfrm>
                      <a:off x="384" y="1658"/>
                      <a:ext cx="480"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1</a:t>
                      </a:r>
                    </a:p>
                  </p:txBody>
                </p:sp>
              </p:grpSp>
              <p:grpSp>
                <p:nvGrpSpPr>
                  <p:cNvPr id="73873" name="Group 15"/>
                  <p:cNvGrpSpPr>
                    <a:grpSpLocks/>
                  </p:cNvGrpSpPr>
                  <p:nvPr/>
                </p:nvGrpSpPr>
                <p:grpSpPr bwMode="auto">
                  <a:xfrm>
                    <a:off x="4656" y="2016"/>
                    <a:ext cx="673" cy="644"/>
                    <a:chOff x="4272" y="2016"/>
                    <a:chExt cx="913" cy="805"/>
                  </a:xfrm>
                </p:grpSpPr>
                <p:sp>
                  <p:nvSpPr>
                    <p:cNvPr id="73874" name="Oval 16"/>
                    <p:cNvSpPr>
                      <a:spLocks noChangeArrowheads="1"/>
                    </p:cNvSpPr>
                    <p:nvPr/>
                  </p:nvSpPr>
                  <p:spPr bwMode="auto">
                    <a:xfrm>
                      <a:off x="4704" y="2352"/>
                      <a:ext cx="480"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875" name="Text Box 17"/>
                    <p:cNvSpPr txBox="1">
                      <a:spLocks noChangeArrowheads="1"/>
                    </p:cNvSpPr>
                    <p:nvPr/>
                  </p:nvSpPr>
                  <p:spPr bwMode="auto">
                    <a:xfrm>
                      <a:off x="4704" y="2351"/>
                      <a:ext cx="481"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4</a:t>
                      </a:r>
                    </a:p>
                  </p:txBody>
                </p:sp>
                <p:sp>
                  <p:nvSpPr>
                    <p:cNvPr id="73876" name="Line 18"/>
                    <p:cNvSpPr>
                      <a:spLocks noChangeShapeType="1"/>
                    </p:cNvSpPr>
                    <p:nvPr/>
                  </p:nvSpPr>
                  <p:spPr bwMode="auto">
                    <a:xfrm>
                      <a:off x="4272" y="2016"/>
                      <a:ext cx="624"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73867" name="Group 19"/>
                <p:cNvGrpSpPr>
                  <a:grpSpLocks/>
                </p:cNvGrpSpPr>
                <p:nvPr/>
              </p:nvGrpSpPr>
              <p:grpSpPr bwMode="auto">
                <a:xfrm>
                  <a:off x="1680" y="3809"/>
                  <a:ext cx="720" cy="511"/>
                  <a:chOff x="1056" y="1454"/>
                  <a:chExt cx="720" cy="511"/>
                </a:xfrm>
              </p:grpSpPr>
              <p:sp>
                <p:nvSpPr>
                  <p:cNvPr id="73868" name="Line 20"/>
                  <p:cNvSpPr>
                    <a:spLocks noChangeShapeType="1"/>
                  </p:cNvSpPr>
                  <p:nvPr/>
                </p:nvSpPr>
                <p:spPr bwMode="auto">
                  <a:xfrm>
                    <a:off x="1056" y="1454"/>
                    <a:ext cx="240" cy="1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3869" name="Group 21"/>
                  <p:cNvGrpSpPr>
                    <a:grpSpLocks/>
                  </p:cNvGrpSpPr>
                  <p:nvPr/>
                </p:nvGrpSpPr>
                <p:grpSpPr bwMode="auto">
                  <a:xfrm>
                    <a:off x="1152" y="1556"/>
                    <a:ext cx="624" cy="409"/>
                    <a:chOff x="1152" y="1556"/>
                    <a:chExt cx="624" cy="409"/>
                  </a:xfrm>
                </p:grpSpPr>
                <p:sp>
                  <p:nvSpPr>
                    <p:cNvPr id="73870" name="Oval 22"/>
                    <p:cNvSpPr>
                      <a:spLocks noChangeArrowheads="1"/>
                    </p:cNvSpPr>
                    <p:nvPr/>
                  </p:nvSpPr>
                  <p:spPr bwMode="auto">
                    <a:xfrm>
                      <a:off x="1152" y="155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871" name="Text Box 23"/>
                    <p:cNvSpPr txBox="1">
                      <a:spLocks noChangeArrowheads="1"/>
                    </p:cNvSpPr>
                    <p:nvPr/>
                  </p:nvSpPr>
                  <p:spPr bwMode="auto">
                    <a:xfrm>
                      <a:off x="1200" y="1631"/>
                      <a:ext cx="576"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5</a:t>
                      </a:r>
                    </a:p>
                  </p:txBody>
                </p:sp>
              </p:grpSp>
            </p:grpSp>
          </p:grpSp>
          <p:grpSp>
            <p:nvGrpSpPr>
              <p:cNvPr id="73862" name="Group 28"/>
              <p:cNvGrpSpPr>
                <a:grpSpLocks/>
              </p:cNvGrpSpPr>
              <p:nvPr/>
            </p:nvGrpSpPr>
            <p:grpSpPr bwMode="auto">
              <a:xfrm>
                <a:off x="720" y="864"/>
                <a:ext cx="432" cy="514"/>
                <a:chOff x="0" y="3758"/>
                <a:chExt cx="672" cy="562"/>
              </a:xfrm>
            </p:grpSpPr>
            <p:sp>
              <p:nvSpPr>
                <p:cNvPr id="73863" name="Oval 29"/>
                <p:cNvSpPr>
                  <a:spLocks noChangeArrowheads="1"/>
                </p:cNvSpPr>
                <p:nvPr/>
              </p:nvSpPr>
              <p:spPr bwMode="auto">
                <a:xfrm>
                  <a:off x="0" y="3911"/>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864" name="Line 30"/>
                <p:cNvSpPr>
                  <a:spLocks noChangeShapeType="1"/>
                </p:cNvSpPr>
                <p:nvPr/>
              </p:nvSpPr>
              <p:spPr bwMode="auto">
                <a:xfrm flipH="1">
                  <a:off x="336" y="3758"/>
                  <a:ext cx="336" cy="1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3865" name="Text Box 31"/>
                <p:cNvSpPr txBox="1">
                  <a:spLocks noChangeArrowheads="1"/>
                </p:cNvSpPr>
                <p:nvPr/>
              </p:nvSpPr>
              <p:spPr bwMode="auto">
                <a:xfrm>
                  <a:off x="96" y="3962"/>
                  <a:ext cx="4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3</a:t>
                  </a:r>
                </a:p>
              </p:txBody>
            </p:sp>
          </p:grpSp>
        </p:grpSp>
        <p:sp>
          <p:nvSpPr>
            <p:cNvPr id="73860" name="Text Box 157"/>
            <p:cNvSpPr txBox="1">
              <a:spLocks noChangeArrowheads="1"/>
            </p:cNvSpPr>
            <p:nvPr/>
          </p:nvSpPr>
          <p:spPr bwMode="auto">
            <a:xfrm>
              <a:off x="1344" y="1344"/>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Fig 7</a:t>
              </a:r>
            </a:p>
          </p:txBody>
        </p:sp>
      </p:grpSp>
      <p:grpSp>
        <p:nvGrpSpPr>
          <p:cNvPr id="11" name="Group 160"/>
          <p:cNvGrpSpPr>
            <a:grpSpLocks/>
          </p:cNvGrpSpPr>
          <p:nvPr/>
        </p:nvGrpSpPr>
        <p:grpSpPr bwMode="auto">
          <a:xfrm>
            <a:off x="4343400" y="152400"/>
            <a:ext cx="3200400" cy="2454275"/>
            <a:chOff x="2256" y="96"/>
            <a:chExt cx="2016" cy="1546"/>
          </a:xfrm>
        </p:grpSpPr>
        <p:grpSp>
          <p:nvGrpSpPr>
            <p:cNvPr id="73831" name="Group 77"/>
            <p:cNvGrpSpPr>
              <a:grpSpLocks/>
            </p:cNvGrpSpPr>
            <p:nvPr/>
          </p:nvGrpSpPr>
          <p:grpSpPr bwMode="auto">
            <a:xfrm>
              <a:off x="2256" y="96"/>
              <a:ext cx="2016" cy="1546"/>
              <a:chOff x="2256" y="96"/>
              <a:chExt cx="2016" cy="1546"/>
            </a:xfrm>
          </p:grpSpPr>
          <p:grpSp>
            <p:nvGrpSpPr>
              <p:cNvPr id="73833" name="Group 2"/>
              <p:cNvGrpSpPr>
                <a:grpSpLocks/>
              </p:cNvGrpSpPr>
              <p:nvPr/>
            </p:nvGrpSpPr>
            <p:grpSpPr bwMode="auto">
              <a:xfrm>
                <a:off x="3840" y="1152"/>
                <a:ext cx="432" cy="490"/>
                <a:chOff x="4272" y="2016"/>
                <a:chExt cx="912" cy="814"/>
              </a:xfrm>
            </p:grpSpPr>
            <p:sp>
              <p:nvSpPr>
                <p:cNvPr id="73856" name="Oval 3"/>
                <p:cNvSpPr>
                  <a:spLocks noChangeArrowheads="1"/>
                </p:cNvSpPr>
                <p:nvPr/>
              </p:nvSpPr>
              <p:spPr bwMode="auto">
                <a:xfrm>
                  <a:off x="4704" y="2352"/>
                  <a:ext cx="480"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857" name="Text Box 4"/>
                <p:cNvSpPr txBox="1">
                  <a:spLocks noChangeArrowheads="1"/>
                </p:cNvSpPr>
                <p:nvPr/>
              </p:nvSpPr>
              <p:spPr bwMode="auto">
                <a:xfrm>
                  <a:off x="4705" y="2352"/>
                  <a:ext cx="479"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6</a:t>
                  </a:r>
                </a:p>
              </p:txBody>
            </p:sp>
            <p:sp>
              <p:nvSpPr>
                <p:cNvPr id="73858" name="Line 5"/>
                <p:cNvSpPr>
                  <a:spLocks noChangeShapeType="1"/>
                </p:cNvSpPr>
                <p:nvPr/>
              </p:nvSpPr>
              <p:spPr bwMode="auto">
                <a:xfrm>
                  <a:off x="4272" y="2016"/>
                  <a:ext cx="624"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834" name="Group 33"/>
              <p:cNvGrpSpPr>
                <a:grpSpLocks/>
              </p:cNvGrpSpPr>
              <p:nvPr/>
            </p:nvGrpSpPr>
            <p:grpSpPr bwMode="auto">
              <a:xfrm>
                <a:off x="2256" y="96"/>
                <a:ext cx="1824" cy="1186"/>
                <a:chOff x="192" y="192"/>
                <a:chExt cx="1824" cy="1186"/>
              </a:xfrm>
            </p:grpSpPr>
            <p:grpSp>
              <p:nvGrpSpPr>
                <p:cNvPr id="73835" name="Group 34"/>
                <p:cNvGrpSpPr>
                  <a:grpSpLocks/>
                </p:cNvGrpSpPr>
                <p:nvPr/>
              </p:nvGrpSpPr>
              <p:grpSpPr bwMode="auto">
                <a:xfrm>
                  <a:off x="192" y="192"/>
                  <a:ext cx="1824" cy="1104"/>
                  <a:chOff x="240" y="2880"/>
                  <a:chExt cx="2160" cy="1440"/>
                </a:xfrm>
              </p:grpSpPr>
              <p:grpSp>
                <p:nvGrpSpPr>
                  <p:cNvPr id="73840" name="Group 35"/>
                  <p:cNvGrpSpPr>
                    <a:grpSpLocks/>
                  </p:cNvGrpSpPr>
                  <p:nvPr/>
                </p:nvGrpSpPr>
                <p:grpSpPr bwMode="auto">
                  <a:xfrm>
                    <a:off x="240" y="2880"/>
                    <a:ext cx="1489" cy="1028"/>
                    <a:chOff x="3840" y="1632"/>
                    <a:chExt cx="1489" cy="1028"/>
                  </a:xfrm>
                </p:grpSpPr>
                <p:grpSp>
                  <p:nvGrpSpPr>
                    <p:cNvPr id="73846" name="Group 36"/>
                    <p:cNvGrpSpPr>
                      <a:grpSpLocks/>
                    </p:cNvGrpSpPr>
                    <p:nvPr/>
                  </p:nvGrpSpPr>
                  <p:grpSpPr bwMode="auto">
                    <a:xfrm>
                      <a:off x="3840" y="1632"/>
                      <a:ext cx="1391" cy="971"/>
                      <a:chOff x="288" y="1045"/>
                      <a:chExt cx="1391" cy="971"/>
                    </a:xfrm>
                  </p:grpSpPr>
                  <p:sp>
                    <p:nvSpPr>
                      <p:cNvPr id="73851" name="Oval 37"/>
                      <p:cNvSpPr>
                        <a:spLocks noChangeArrowheads="1"/>
                      </p:cNvSpPr>
                      <p:nvPr/>
                    </p:nvSpPr>
                    <p:spPr bwMode="auto">
                      <a:xfrm>
                        <a:off x="816" y="1045"/>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852" name="Oval 38"/>
                      <p:cNvSpPr>
                        <a:spLocks noChangeArrowheads="1"/>
                      </p:cNvSpPr>
                      <p:nvPr/>
                    </p:nvSpPr>
                    <p:spPr bwMode="auto">
                      <a:xfrm>
                        <a:off x="288" y="1607"/>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853" name="Line 39"/>
                      <p:cNvSpPr>
                        <a:spLocks noChangeShapeType="1"/>
                      </p:cNvSpPr>
                      <p:nvPr/>
                    </p:nvSpPr>
                    <p:spPr bwMode="auto">
                      <a:xfrm flipH="1">
                        <a:off x="624" y="1454"/>
                        <a:ext cx="336" cy="1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3854" name="Text Box 40"/>
                      <p:cNvSpPr txBox="1">
                        <a:spLocks noChangeArrowheads="1"/>
                      </p:cNvSpPr>
                      <p:nvPr/>
                    </p:nvSpPr>
                    <p:spPr bwMode="auto">
                      <a:xfrm>
                        <a:off x="912" y="1096"/>
                        <a:ext cx="76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2</a:t>
                        </a:r>
                      </a:p>
                    </p:txBody>
                  </p:sp>
                  <p:sp>
                    <p:nvSpPr>
                      <p:cNvPr id="73855" name="Text Box 41"/>
                      <p:cNvSpPr txBox="1">
                        <a:spLocks noChangeArrowheads="1"/>
                      </p:cNvSpPr>
                      <p:nvPr/>
                    </p:nvSpPr>
                    <p:spPr bwMode="auto">
                      <a:xfrm>
                        <a:off x="384" y="1658"/>
                        <a:ext cx="480"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1</a:t>
                        </a:r>
                      </a:p>
                    </p:txBody>
                  </p:sp>
                </p:grpSp>
                <p:grpSp>
                  <p:nvGrpSpPr>
                    <p:cNvPr id="73847" name="Group 42"/>
                    <p:cNvGrpSpPr>
                      <a:grpSpLocks/>
                    </p:cNvGrpSpPr>
                    <p:nvPr/>
                  </p:nvGrpSpPr>
                  <p:grpSpPr bwMode="auto">
                    <a:xfrm>
                      <a:off x="4656" y="2016"/>
                      <a:ext cx="673" cy="644"/>
                      <a:chOff x="4272" y="2016"/>
                      <a:chExt cx="913" cy="805"/>
                    </a:xfrm>
                  </p:grpSpPr>
                  <p:sp>
                    <p:nvSpPr>
                      <p:cNvPr id="73848" name="Oval 43"/>
                      <p:cNvSpPr>
                        <a:spLocks noChangeArrowheads="1"/>
                      </p:cNvSpPr>
                      <p:nvPr/>
                    </p:nvSpPr>
                    <p:spPr bwMode="auto">
                      <a:xfrm>
                        <a:off x="4704" y="2352"/>
                        <a:ext cx="480"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849" name="Text Box 44"/>
                      <p:cNvSpPr txBox="1">
                        <a:spLocks noChangeArrowheads="1"/>
                      </p:cNvSpPr>
                      <p:nvPr/>
                    </p:nvSpPr>
                    <p:spPr bwMode="auto">
                      <a:xfrm>
                        <a:off x="4704" y="2351"/>
                        <a:ext cx="481"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4</a:t>
                        </a:r>
                      </a:p>
                    </p:txBody>
                  </p:sp>
                  <p:sp>
                    <p:nvSpPr>
                      <p:cNvPr id="73850" name="Line 45"/>
                      <p:cNvSpPr>
                        <a:spLocks noChangeShapeType="1"/>
                      </p:cNvSpPr>
                      <p:nvPr/>
                    </p:nvSpPr>
                    <p:spPr bwMode="auto">
                      <a:xfrm>
                        <a:off x="4272" y="2016"/>
                        <a:ext cx="624"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73841" name="Group 46"/>
                  <p:cNvGrpSpPr>
                    <a:grpSpLocks/>
                  </p:cNvGrpSpPr>
                  <p:nvPr/>
                </p:nvGrpSpPr>
                <p:grpSpPr bwMode="auto">
                  <a:xfrm>
                    <a:off x="1680" y="3809"/>
                    <a:ext cx="720" cy="511"/>
                    <a:chOff x="1056" y="1454"/>
                    <a:chExt cx="720" cy="511"/>
                  </a:xfrm>
                </p:grpSpPr>
                <p:sp>
                  <p:nvSpPr>
                    <p:cNvPr id="73842" name="Line 47"/>
                    <p:cNvSpPr>
                      <a:spLocks noChangeShapeType="1"/>
                    </p:cNvSpPr>
                    <p:nvPr/>
                  </p:nvSpPr>
                  <p:spPr bwMode="auto">
                    <a:xfrm>
                      <a:off x="1056" y="1454"/>
                      <a:ext cx="240" cy="1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3843" name="Group 48"/>
                    <p:cNvGrpSpPr>
                      <a:grpSpLocks/>
                    </p:cNvGrpSpPr>
                    <p:nvPr/>
                  </p:nvGrpSpPr>
                  <p:grpSpPr bwMode="auto">
                    <a:xfrm>
                      <a:off x="1152" y="1556"/>
                      <a:ext cx="624" cy="409"/>
                      <a:chOff x="1152" y="1556"/>
                      <a:chExt cx="624" cy="409"/>
                    </a:xfrm>
                  </p:grpSpPr>
                  <p:sp>
                    <p:nvSpPr>
                      <p:cNvPr id="73844" name="Oval 49"/>
                      <p:cNvSpPr>
                        <a:spLocks noChangeArrowheads="1"/>
                      </p:cNvSpPr>
                      <p:nvPr/>
                    </p:nvSpPr>
                    <p:spPr bwMode="auto">
                      <a:xfrm>
                        <a:off x="1152" y="155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845" name="Text Box 50"/>
                      <p:cNvSpPr txBox="1">
                        <a:spLocks noChangeArrowheads="1"/>
                      </p:cNvSpPr>
                      <p:nvPr/>
                    </p:nvSpPr>
                    <p:spPr bwMode="auto">
                      <a:xfrm>
                        <a:off x="1200" y="1631"/>
                        <a:ext cx="576"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5</a:t>
                        </a:r>
                      </a:p>
                    </p:txBody>
                  </p:sp>
                </p:grpSp>
              </p:grpSp>
            </p:grpSp>
            <p:grpSp>
              <p:nvGrpSpPr>
                <p:cNvPr id="73836" name="Group 51"/>
                <p:cNvGrpSpPr>
                  <a:grpSpLocks/>
                </p:cNvGrpSpPr>
                <p:nvPr/>
              </p:nvGrpSpPr>
              <p:grpSpPr bwMode="auto">
                <a:xfrm>
                  <a:off x="720" y="864"/>
                  <a:ext cx="432" cy="514"/>
                  <a:chOff x="0" y="3758"/>
                  <a:chExt cx="672" cy="562"/>
                </a:xfrm>
              </p:grpSpPr>
              <p:sp>
                <p:nvSpPr>
                  <p:cNvPr id="73837" name="Oval 52"/>
                  <p:cNvSpPr>
                    <a:spLocks noChangeArrowheads="1"/>
                  </p:cNvSpPr>
                  <p:nvPr/>
                </p:nvSpPr>
                <p:spPr bwMode="auto">
                  <a:xfrm>
                    <a:off x="0" y="3911"/>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838" name="Line 53"/>
                  <p:cNvSpPr>
                    <a:spLocks noChangeShapeType="1"/>
                  </p:cNvSpPr>
                  <p:nvPr/>
                </p:nvSpPr>
                <p:spPr bwMode="auto">
                  <a:xfrm flipH="1">
                    <a:off x="336" y="3758"/>
                    <a:ext cx="336" cy="1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3839" name="Text Box 54"/>
                  <p:cNvSpPr txBox="1">
                    <a:spLocks noChangeArrowheads="1"/>
                  </p:cNvSpPr>
                  <p:nvPr/>
                </p:nvSpPr>
                <p:spPr bwMode="auto">
                  <a:xfrm>
                    <a:off x="96" y="3962"/>
                    <a:ext cx="4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3</a:t>
                    </a:r>
                  </a:p>
                </p:txBody>
              </p:sp>
            </p:grpSp>
          </p:grpSp>
        </p:grpSp>
        <p:sp>
          <p:nvSpPr>
            <p:cNvPr id="73832" name="Text Box 159"/>
            <p:cNvSpPr txBox="1">
              <a:spLocks noChangeArrowheads="1"/>
            </p:cNvSpPr>
            <p:nvPr/>
          </p:nvSpPr>
          <p:spPr bwMode="auto">
            <a:xfrm>
              <a:off x="2976" y="1248"/>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Fig 8</a:t>
              </a:r>
            </a:p>
          </p:txBody>
        </p:sp>
      </p:grpSp>
      <p:grpSp>
        <p:nvGrpSpPr>
          <p:cNvPr id="22" name="Group 162"/>
          <p:cNvGrpSpPr>
            <a:grpSpLocks/>
          </p:cNvGrpSpPr>
          <p:nvPr/>
        </p:nvGrpSpPr>
        <p:grpSpPr bwMode="auto">
          <a:xfrm>
            <a:off x="457200" y="2590800"/>
            <a:ext cx="3352800" cy="2424113"/>
            <a:chOff x="0" y="1632"/>
            <a:chExt cx="2112" cy="1527"/>
          </a:xfrm>
        </p:grpSpPr>
        <p:grpSp>
          <p:nvGrpSpPr>
            <p:cNvPr id="73803" name="Group 83"/>
            <p:cNvGrpSpPr>
              <a:grpSpLocks/>
            </p:cNvGrpSpPr>
            <p:nvPr/>
          </p:nvGrpSpPr>
          <p:grpSpPr bwMode="auto">
            <a:xfrm>
              <a:off x="0" y="1632"/>
              <a:ext cx="2112" cy="1234"/>
              <a:chOff x="0" y="1632"/>
              <a:chExt cx="2112" cy="1234"/>
            </a:xfrm>
          </p:grpSpPr>
          <p:grpSp>
            <p:nvGrpSpPr>
              <p:cNvPr id="73805" name="Group 56"/>
              <p:cNvGrpSpPr>
                <a:grpSpLocks/>
              </p:cNvGrpSpPr>
              <p:nvPr/>
            </p:nvGrpSpPr>
            <p:grpSpPr bwMode="auto">
              <a:xfrm>
                <a:off x="288" y="1632"/>
                <a:ext cx="1824" cy="1104"/>
                <a:chOff x="240" y="2880"/>
                <a:chExt cx="2160" cy="1440"/>
              </a:xfrm>
            </p:grpSpPr>
            <p:grpSp>
              <p:nvGrpSpPr>
                <p:cNvPr id="73815" name="Group 57"/>
                <p:cNvGrpSpPr>
                  <a:grpSpLocks/>
                </p:cNvGrpSpPr>
                <p:nvPr/>
              </p:nvGrpSpPr>
              <p:grpSpPr bwMode="auto">
                <a:xfrm>
                  <a:off x="240" y="2880"/>
                  <a:ext cx="1489" cy="1028"/>
                  <a:chOff x="3840" y="1632"/>
                  <a:chExt cx="1489" cy="1028"/>
                </a:xfrm>
              </p:grpSpPr>
              <p:grpSp>
                <p:nvGrpSpPr>
                  <p:cNvPr id="73821" name="Group 58"/>
                  <p:cNvGrpSpPr>
                    <a:grpSpLocks/>
                  </p:cNvGrpSpPr>
                  <p:nvPr/>
                </p:nvGrpSpPr>
                <p:grpSpPr bwMode="auto">
                  <a:xfrm>
                    <a:off x="3840" y="1632"/>
                    <a:ext cx="1391" cy="971"/>
                    <a:chOff x="288" y="1045"/>
                    <a:chExt cx="1391" cy="971"/>
                  </a:xfrm>
                </p:grpSpPr>
                <p:sp>
                  <p:nvSpPr>
                    <p:cNvPr id="73826" name="Oval 59"/>
                    <p:cNvSpPr>
                      <a:spLocks noChangeArrowheads="1"/>
                    </p:cNvSpPr>
                    <p:nvPr/>
                  </p:nvSpPr>
                  <p:spPr bwMode="auto">
                    <a:xfrm>
                      <a:off x="816" y="1045"/>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827" name="Oval 60"/>
                    <p:cNvSpPr>
                      <a:spLocks noChangeArrowheads="1"/>
                    </p:cNvSpPr>
                    <p:nvPr/>
                  </p:nvSpPr>
                  <p:spPr bwMode="auto">
                    <a:xfrm>
                      <a:off x="288" y="1607"/>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828" name="Line 61"/>
                    <p:cNvSpPr>
                      <a:spLocks noChangeShapeType="1"/>
                    </p:cNvSpPr>
                    <p:nvPr/>
                  </p:nvSpPr>
                  <p:spPr bwMode="auto">
                    <a:xfrm flipH="1">
                      <a:off x="624" y="1454"/>
                      <a:ext cx="336" cy="1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3829" name="Text Box 62"/>
                    <p:cNvSpPr txBox="1">
                      <a:spLocks noChangeArrowheads="1"/>
                    </p:cNvSpPr>
                    <p:nvPr/>
                  </p:nvSpPr>
                  <p:spPr bwMode="auto">
                    <a:xfrm>
                      <a:off x="912" y="1096"/>
                      <a:ext cx="76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4</a:t>
                      </a:r>
                    </a:p>
                  </p:txBody>
                </p:sp>
                <p:sp>
                  <p:nvSpPr>
                    <p:cNvPr id="73830" name="Text Box 63"/>
                    <p:cNvSpPr txBox="1">
                      <a:spLocks noChangeArrowheads="1"/>
                    </p:cNvSpPr>
                    <p:nvPr/>
                  </p:nvSpPr>
                  <p:spPr bwMode="auto">
                    <a:xfrm>
                      <a:off x="384" y="1658"/>
                      <a:ext cx="480"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2</a:t>
                      </a:r>
                    </a:p>
                  </p:txBody>
                </p:sp>
              </p:grpSp>
              <p:grpSp>
                <p:nvGrpSpPr>
                  <p:cNvPr id="73822" name="Group 64"/>
                  <p:cNvGrpSpPr>
                    <a:grpSpLocks/>
                  </p:cNvGrpSpPr>
                  <p:nvPr/>
                </p:nvGrpSpPr>
                <p:grpSpPr bwMode="auto">
                  <a:xfrm>
                    <a:off x="4656" y="2016"/>
                    <a:ext cx="673" cy="644"/>
                    <a:chOff x="4272" y="2016"/>
                    <a:chExt cx="913" cy="805"/>
                  </a:xfrm>
                </p:grpSpPr>
                <p:sp>
                  <p:nvSpPr>
                    <p:cNvPr id="73823" name="Oval 65"/>
                    <p:cNvSpPr>
                      <a:spLocks noChangeArrowheads="1"/>
                    </p:cNvSpPr>
                    <p:nvPr/>
                  </p:nvSpPr>
                  <p:spPr bwMode="auto">
                    <a:xfrm>
                      <a:off x="4704" y="2352"/>
                      <a:ext cx="480"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824" name="Text Box 66"/>
                    <p:cNvSpPr txBox="1">
                      <a:spLocks noChangeArrowheads="1"/>
                    </p:cNvSpPr>
                    <p:nvPr/>
                  </p:nvSpPr>
                  <p:spPr bwMode="auto">
                    <a:xfrm>
                      <a:off x="4704" y="2351"/>
                      <a:ext cx="481"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5</a:t>
                      </a:r>
                    </a:p>
                  </p:txBody>
                </p:sp>
                <p:sp>
                  <p:nvSpPr>
                    <p:cNvPr id="73825" name="Line 67"/>
                    <p:cNvSpPr>
                      <a:spLocks noChangeShapeType="1"/>
                    </p:cNvSpPr>
                    <p:nvPr/>
                  </p:nvSpPr>
                  <p:spPr bwMode="auto">
                    <a:xfrm>
                      <a:off x="4272" y="2016"/>
                      <a:ext cx="624"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73816" name="Group 68"/>
                <p:cNvGrpSpPr>
                  <a:grpSpLocks/>
                </p:cNvGrpSpPr>
                <p:nvPr/>
              </p:nvGrpSpPr>
              <p:grpSpPr bwMode="auto">
                <a:xfrm>
                  <a:off x="1680" y="3809"/>
                  <a:ext cx="720" cy="511"/>
                  <a:chOff x="1056" y="1454"/>
                  <a:chExt cx="720" cy="511"/>
                </a:xfrm>
              </p:grpSpPr>
              <p:sp>
                <p:nvSpPr>
                  <p:cNvPr id="73817" name="Line 69"/>
                  <p:cNvSpPr>
                    <a:spLocks noChangeShapeType="1"/>
                  </p:cNvSpPr>
                  <p:nvPr/>
                </p:nvSpPr>
                <p:spPr bwMode="auto">
                  <a:xfrm>
                    <a:off x="1056" y="1454"/>
                    <a:ext cx="240" cy="1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3818" name="Group 70"/>
                  <p:cNvGrpSpPr>
                    <a:grpSpLocks/>
                  </p:cNvGrpSpPr>
                  <p:nvPr/>
                </p:nvGrpSpPr>
                <p:grpSpPr bwMode="auto">
                  <a:xfrm>
                    <a:off x="1152" y="1556"/>
                    <a:ext cx="624" cy="409"/>
                    <a:chOff x="1152" y="1556"/>
                    <a:chExt cx="624" cy="409"/>
                  </a:xfrm>
                </p:grpSpPr>
                <p:sp>
                  <p:nvSpPr>
                    <p:cNvPr id="73819" name="Oval 71"/>
                    <p:cNvSpPr>
                      <a:spLocks noChangeArrowheads="1"/>
                    </p:cNvSpPr>
                    <p:nvPr/>
                  </p:nvSpPr>
                  <p:spPr bwMode="auto">
                    <a:xfrm>
                      <a:off x="1152" y="155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820" name="Text Box 72"/>
                    <p:cNvSpPr txBox="1">
                      <a:spLocks noChangeArrowheads="1"/>
                    </p:cNvSpPr>
                    <p:nvPr/>
                  </p:nvSpPr>
                  <p:spPr bwMode="auto">
                    <a:xfrm>
                      <a:off x="1200" y="1631"/>
                      <a:ext cx="576"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6</a:t>
                      </a:r>
                    </a:p>
                  </p:txBody>
                </p:sp>
              </p:grpSp>
            </p:grpSp>
          </p:grpSp>
          <p:grpSp>
            <p:nvGrpSpPr>
              <p:cNvPr id="73806" name="Group 73"/>
              <p:cNvGrpSpPr>
                <a:grpSpLocks/>
              </p:cNvGrpSpPr>
              <p:nvPr/>
            </p:nvGrpSpPr>
            <p:grpSpPr bwMode="auto">
              <a:xfrm>
                <a:off x="0" y="2352"/>
                <a:ext cx="432" cy="514"/>
                <a:chOff x="0" y="3758"/>
                <a:chExt cx="672" cy="562"/>
              </a:xfrm>
            </p:grpSpPr>
            <p:sp>
              <p:nvSpPr>
                <p:cNvPr id="73812" name="Oval 74"/>
                <p:cNvSpPr>
                  <a:spLocks noChangeArrowheads="1"/>
                </p:cNvSpPr>
                <p:nvPr/>
              </p:nvSpPr>
              <p:spPr bwMode="auto">
                <a:xfrm>
                  <a:off x="0" y="3911"/>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813" name="Line 75"/>
                <p:cNvSpPr>
                  <a:spLocks noChangeShapeType="1"/>
                </p:cNvSpPr>
                <p:nvPr/>
              </p:nvSpPr>
              <p:spPr bwMode="auto">
                <a:xfrm flipH="1">
                  <a:off x="336" y="3758"/>
                  <a:ext cx="336" cy="1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3814" name="Text Box 76"/>
                <p:cNvSpPr txBox="1">
                  <a:spLocks noChangeArrowheads="1"/>
                </p:cNvSpPr>
                <p:nvPr/>
              </p:nvSpPr>
              <p:spPr bwMode="auto">
                <a:xfrm>
                  <a:off x="96" y="3962"/>
                  <a:ext cx="4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1</a:t>
                  </a:r>
                </a:p>
              </p:txBody>
            </p:sp>
          </p:grpSp>
          <p:grpSp>
            <p:nvGrpSpPr>
              <p:cNvPr id="73807" name="Group 78"/>
              <p:cNvGrpSpPr>
                <a:grpSpLocks/>
              </p:cNvGrpSpPr>
              <p:nvPr/>
            </p:nvGrpSpPr>
            <p:grpSpPr bwMode="auto">
              <a:xfrm>
                <a:off x="576" y="2352"/>
                <a:ext cx="720" cy="511"/>
                <a:chOff x="1056" y="1454"/>
                <a:chExt cx="720" cy="511"/>
              </a:xfrm>
            </p:grpSpPr>
            <p:sp>
              <p:nvSpPr>
                <p:cNvPr id="73808" name="Line 79"/>
                <p:cNvSpPr>
                  <a:spLocks noChangeShapeType="1"/>
                </p:cNvSpPr>
                <p:nvPr/>
              </p:nvSpPr>
              <p:spPr bwMode="auto">
                <a:xfrm>
                  <a:off x="1056" y="1454"/>
                  <a:ext cx="240" cy="1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3809" name="Group 80"/>
                <p:cNvGrpSpPr>
                  <a:grpSpLocks/>
                </p:cNvGrpSpPr>
                <p:nvPr/>
              </p:nvGrpSpPr>
              <p:grpSpPr bwMode="auto">
                <a:xfrm>
                  <a:off x="1152" y="1556"/>
                  <a:ext cx="624" cy="409"/>
                  <a:chOff x="1152" y="1556"/>
                  <a:chExt cx="624" cy="409"/>
                </a:xfrm>
              </p:grpSpPr>
              <p:sp>
                <p:nvSpPr>
                  <p:cNvPr id="73810" name="Oval 81"/>
                  <p:cNvSpPr>
                    <a:spLocks noChangeArrowheads="1"/>
                  </p:cNvSpPr>
                  <p:nvPr/>
                </p:nvSpPr>
                <p:spPr bwMode="auto">
                  <a:xfrm>
                    <a:off x="1152" y="155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811" name="Text Box 82"/>
                  <p:cNvSpPr txBox="1">
                    <a:spLocks noChangeArrowheads="1"/>
                  </p:cNvSpPr>
                  <p:nvPr/>
                </p:nvSpPr>
                <p:spPr bwMode="auto">
                  <a:xfrm>
                    <a:off x="1200" y="163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3</a:t>
                    </a:r>
                  </a:p>
                </p:txBody>
              </p:sp>
            </p:grpSp>
          </p:grpSp>
        </p:grpSp>
        <p:sp>
          <p:nvSpPr>
            <p:cNvPr id="73804" name="Text Box 161"/>
            <p:cNvSpPr txBox="1">
              <a:spLocks noChangeArrowheads="1"/>
            </p:cNvSpPr>
            <p:nvPr/>
          </p:nvSpPr>
          <p:spPr bwMode="auto">
            <a:xfrm>
              <a:off x="720" y="2928"/>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Fig 9</a:t>
              </a:r>
            </a:p>
          </p:txBody>
        </p:sp>
      </p:grpSp>
      <p:grpSp>
        <p:nvGrpSpPr>
          <p:cNvPr id="65639" name="Group 164"/>
          <p:cNvGrpSpPr>
            <a:grpSpLocks/>
          </p:cNvGrpSpPr>
          <p:nvPr/>
        </p:nvGrpSpPr>
        <p:grpSpPr bwMode="auto">
          <a:xfrm>
            <a:off x="4953000" y="2362200"/>
            <a:ext cx="3962400" cy="2563813"/>
            <a:chOff x="2976" y="1632"/>
            <a:chExt cx="2496" cy="1615"/>
          </a:xfrm>
        </p:grpSpPr>
        <p:grpSp>
          <p:nvGrpSpPr>
            <p:cNvPr id="73769" name="Group 116"/>
            <p:cNvGrpSpPr>
              <a:grpSpLocks/>
            </p:cNvGrpSpPr>
            <p:nvPr/>
          </p:nvGrpSpPr>
          <p:grpSpPr bwMode="auto">
            <a:xfrm>
              <a:off x="2976" y="1632"/>
              <a:ext cx="2496" cy="1615"/>
              <a:chOff x="2400" y="1776"/>
              <a:chExt cx="2496" cy="1615"/>
            </a:xfrm>
          </p:grpSpPr>
          <p:grpSp>
            <p:nvGrpSpPr>
              <p:cNvPr id="73771" name="Group 84"/>
              <p:cNvGrpSpPr>
                <a:grpSpLocks/>
              </p:cNvGrpSpPr>
              <p:nvPr/>
            </p:nvGrpSpPr>
            <p:grpSpPr bwMode="auto">
              <a:xfrm>
                <a:off x="2400" y="1776"/>
                <a:ext cx="2112" cy="1234"/>
                <a:chOff x="0" y="1632"/>
                <a:chExt cx="2112" cy="1234"/>
              </a:xfrm>
            </p:grpSpPr>
            <p:grpSp>
              <p:nvGrpSpPr>
                <p:cNvPr id="73777" name="Group 85"/>
                <p:cNvGrpSpPr>
                  <a:grpSpLocks/>
                </p:cNvGrpSpPr>
                <p:nvPr/>
              </p:nvGrpSpPr>
              <p:grpSpPr bwMode="auto">
                <a:xfrm>
                  <a:off x="288" y="1632"/>
                  <a:ext cx="1824" cy="1104"/>
                  <a:chOff x="240" y="2880"/>
                  <a:chExt cx="2160" cy="1440"/>
                </a:xfrm>
              </p:grpSpPr>
              <p:grpSp>
                <p:nvGrpSpPr>
                  <p:cNvPr id="73787" name="Group 86"/>
                  <p:cNvGrpSpPr>
                    <a:grpSpLocks/>
                  </p:cNvGrpSpPr>
                  <p:nvPr/>
                </p:nvGrpSpPr>
                <p:grpSpPr bwMode="auto">
                  <a:xfrm>
                    <a:off x="240" y="2880"/>
                    <a:ext cx="1489" cy="1028"/>
                    <a:chOff x="3840" y="1632"/>
                    <a:chExt cx="1489" cy="1028"/>
                  </a:xfrm>
                </p:grpSpPr>
                <p:grpSp>
                  <p:nvGrpSpPr>
                    <p:cNvPr id="73793" name="Group 87"/>
                    <p:cNvGrpSpPr>
                      <a:grpSpLocks/>
                    </p:cNvGrpSpPr>
                    <p:nvPr/>
                  </p:nvGrpSpPr>
                  <p:grpSpPr bwMode="auto">
                    <a:xfrm>
                      <a:off x="3840" y="1632"/>
                      <a:ext cx="1391" cy="971"/>
                      <a:chOff x="288" y="1045"/>
                      <a:chExt cx="1391" cy="971"/>
                    </a:xfrm>
                  </p:grpSpPr>
                  <p:sp>
                    <p:nvSpPr>
                      <p:cNvPr id="73798" name="Oval 88"/>
                      <p:cNvSpPr>
                        <a:spLocks noChangeArrowheads="1"/>
                      </p:cNvSpPr>
                      <p:nvPr/>
                    </p:nvSpPr>
                    <p:spPr bwMode="auto">
                      <a:xfrm>
                        <a:off x="816" y="1045"/>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799" name="Oval 89"/>
                      <p:cNvSpPr>
                        <a:spLocks noChangeArrowheads="1"/>
                      </p:cNvSpPr>
                      <p:nvPr/>
                    </p:nvSpPr>
                    <p:spPr bwMode="auto">
                      <a:xfrm>
                        <a:off x="288" y="1607"/>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800" name="Line 90"/>
                      <p:cNvSpPr>
                        <a:spLocks noChangeShapeType="1"/>
                      </p:cNvSpPr>
                      <p:nvPr/>
                    </p:nvSpPr>
                    <p:spPr bwMode="auto">
                      <a:xfrm flipH="1">
                        <a:off x="624" y="1454"/>
                        <a:ext cx="336" cy="1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3801" name="Text Box 91"/>
                      <p:cNvSpPr txBox="1">
                        <a:spLocks noChangeArrowheads="1"/>
                      </p:cNvSpPr>
                      <p:nvPr/>
                    </p:nvSpPr>
                    <p:spPr bwMode="auto">
                      <a:xfrm>
                        <a:off x="912" y="1096"/>
                        <a:ext cx="76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4</a:t>
                        </a:r>
                      </a:p>
                    </p:txBody>
                  </p:sp>
                  <p:sp>
                    <p:nvSpPr>
                      <p:cNvPr id="73802" name="Text Box 92"/>
                      <p:cNvSpPr txBox="1">
                        <a:spLocks noChangeArrowheads="1"/>
                      </p:cNvSpPr>
                      <p:nvPr/>
                    </p:nvSpPr>
                    <p:spPr bwMode="auto">
                      <a:xfrm>
                        <a:off x="384" y="1658"/>
                        <a:ext cx="480"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2</a:t>
                        </a:r>
                      </a:p>
                    </p:txBody>
                  </p:sp>
                </p:grpSp>
                <p:grpSp>
                  <p:nvGrpSpPr>
                    <p:cNvPr id="73794" name="Group 93"/>
                    <p:cNvGrpSpPr>
                      <a:grpSpLocks/>
                    </p:cNvGrpSpPr>
                    <p:nvPr/>
                  </p:nvGrpSpPr>
                  <p:grpSpPr bwMode="auto">
                    <a:xfrm>
                      <a:off x="4656" y="2016"/>
                      <a:ext cx="673" cy="644"/>
                      <a:chOff x="4272" y="2016"/>
                      <a:chExt cx="913" cy="805"/>
                    </a:xfrm>
                  </p:grpSpPr>
                  <p:sp>
                    <p:nvSpPr>
                      <p:cNvPr id="73795" name="Oval 94"/>
                      <p:cNvSpPr>
                        <a:spLocks noChangeArrowheads="1"/>
                      </p:cNvSpPr>
                      <p:nvPr/>
                    </p:nvSpPr>
                    <p:spPr bwMode="auto">
                      <a:xfrm>
                        <a:off x="4704" y="2352"/>
                        <a:ext cx="480"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796" name="Text Box 95"/>
                      <p:cNvSpPr txBox="1">
                        <a:spLocks noChangeArrowheads="1"/>
                      </p:cNvSpPr>
                      <p:nvPr/>
                    </p:nvSpPr>
                    <p:spPr bwMode="auto">
                      <a:xfrm>
                        <a:off x="4704" y="2351"/>
                        <a:ext cx="481"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5</a:t>
                        </a:r>
                      </a:p>
                    </p:txBody>
                  </p:sp>
                  <p:sp>
                    <p:nvSpPr>
                      <p:cNvPr id="73797" name="Line 96"/>
                      <p:cNvSpPr>
                        <a:spLocks noChangeShapeType="1"/>
                      </p:cNvSpPr>
                      <p:nvPr/>
                    </p:nvSpPr>
                    <p:spPr bwMode="auto">
                      <a:xfrm>
                        <a:off x="4272" y="2016"/>
                        <a:ext cx="624"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73788" name="Group 97"/>
                  <p:cNvGrpSpPr>
                    <a:grpSpLocks/>
                  </p:cNvGrpSpPr>
                  <p:nvPr/>
                </p:nvGrpSpPr>
                <p:grpSpPr bwMode="auto">
                  <a:xfrm>
                    <a:off x="1680" y="3809"/>
                    <a:ext cx="720" cy="511"/>
                    <a:chOff x="1056" y="1454"/>
                    <a:chExt cx="720" cy="511"/>
                  </a:xfrm>
                </p:grpSpPr>
                <p:sp>
                  <p:nvSpPr>
                    <p:cNvPr id="73789" name="Line 98"/>
                    <p:cNvSpPr>
                      <a:spLocks noChangeShapeType="1"/>
                    </p:cNvSpPr>
                    <p:nvPr/>
                  </p:nvSpPr>
                  <p:spPr bwMode="auto">
                    <a:xfrm>
                      <a:off x="1056" y="1454"/>
                      <a:ext cx="240" cy="1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3790" name="Group 99"/>
                    <p:cNvGrpSpPr>
                      <a:grpSpLocks/>
                    </p:cNvGrpSpPr>
                    <p:nvPr/>
                  </p:nvGrpSpPr>
                  <p:grpSpPr bwMode="auto">
                    <a:xfrm>
                      <a:off x="1152" y="1556"/>
                      <a:ext cx="624" cy="409"/>
                      <a:chOff x="1152" y="1556"/>
                      <a:chExt cx="624" cy="409"/>
                    </a:xfrm>
                  </p:grpSpPr>
                  <p:sp>
                    <p:nvSpPr>
                      <p:cNvPr id="73791" name="Oval 100"/>
                      <p:cNvSpPr>
                        <a:spLocks noChangeArrowheads="1"/>
                      </p:cNvSpPr>
                      <p:nvPr/>
                    </p:nvSpPr>
                    <p:spPr bwMode="auto">
                      <a:xfrm>
                        <a:off x="1152" y="155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792" name="Text Box 101"/>
                      <p:cNvSpPr txBox="1">
                        <a:spLocks noChangeArrowheads="1"/>
                      </p:cNvSpPr>
                      <p:nvPr/>
                    </p:nvSpPr>
                    <p:spPr bwMode="auto">
                      <a:xfrm>
                        <a:off x="1200" y="1631"/>
                        <a:ext cx="576"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6</a:t>
                        </a:r>
                      </a:p>
                    </p:txBody>
                  </p:sp>
                </p:grpSp>
              </p:grpSp>
            </p:grpSp>
            <p:grpSp>
              <p:nvGrpSpPr>
                <p:cNvPr id="73778" name="Group 102"/>
                <p:cNvGrpSpPr>
                  <a:grpSpLocks/>
                </p:cNvGrpSpPr>
                <p:nvPr/>
              </p:nvGrpSpPr>
              <p:grpSpPr bwMode="auto">
                <a:xfrm>
                  <a:off x="0" y="2352"/>
                  <a:ext cx="432" cy="514"/>
                  <a:chOff x="0" y="3758"/>
                  <a:chExt cx="672" cy="562"/>
                </a:xfrm>
              </p:grpSpPr>
              <p:sp>
                <p:nvSpPr>
                  <p:cNvPr id="73784" name="Oval 103"/>
                  <p:cNvSpPr>
                    <a:spLocks noChangeArrowheads="1"/>
                  </p:cNvSpPr>
                  <p:nvPr/>
                </p:nvSpPr>
                <p:spPr bwMode="auto">
                  <a:xfrm>
                    <a:off x="0" y="3911"/>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785" name="Line 104"/>
                  <p:cNvSpPr>
                    <a:spLocks noChangeShapeType="1"/>
                  </p:cNvSpPr>
                  <p:nvPr/>
                </p:nvSpPr>
                <p:spPr bwMode="auto">
                  <a:xfrm flipH="1">
                    <a:off x="336" y="3758"/>
                    <a:ext cx="336" cy="1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3786" name="Text Box 105"/>
                  <p:cNvSpPr txBox="1">
                    <a:spLocks noChangeArrowheads="1"/>
                  </p:cNvSpPr>
                  <p:nvPr/>
                </p:nvSpPr>
                <p:spPr bwMode="auto">
                  <a:xfrm>
                    <a:off x="96" y="3962"/>
                    <a:ext cx="4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1</a:t>
                    </a:r>
                  </a:p>
                </p:txBody>
              </p:sp>
            </p:grpSp>
            <p:grpSp>
              <p:nvGrpSpPr>
                <p:cNvPr id="73779" name="Group 106"/>
                <p:cNvGrpSpPr>
                  <a:grpSpLocks/>
                </p:cNvGrpSpPr>
                <p:nvPr/>
              </p:nvGrpSpPr>
              <p:grpSpPr bwMode="auto">
                <a:xfrm>
                  <a:off x="576" y="2352"/>
                  <a:ext cx="720" cy="511"/>
                  <a:chOff x="1056" y="1454"/>
                  <a:chExt cx="720" cy="511"/>
                </a:xfrm>
              </p:grpSpPr>
              <p:sp>
                <p:nvSpPr>
                  <p:cNvPr id="73780" name="Line 107"/>
                  <p:cNvSpPr>
                    <a:spLocks noChangeShapeType="1"/>
                  </p:cNvSpPr>
                  <p:nvPr/>
                </p:nvSpPr>
                <p:spPr bwMode="auto">
                  <a:xfrm>
                    <a:off x="1056" y="1454"/>
                    <a:ext cx="240" cy="1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3781" name="Group 108"/>
                  <p:cNvGrpSpPr>
                    <a:grpSpLocks/>
                  </p:cNvGrpSpPr>
                  <p:nvPr/>
                </p:nvGrpSpPr>
                <p:grpSpPr bwMode="auto">
                  <a:xfrm>
                    <a:off x="1152" y="1556"/>
                    <a:ext cx="624" cy="409"/>
                    <a:chOff x="1152" y="1556"/>
                    <a:chExt cx="624" cy="409"/>
                  </a:xfrm>
                </p:grpSpPr>
                <p:sp>
                  <p:nvSpPr>
                    <p:cNvPr id="73782" name="Oval 109"/>
                    <p:cNvSpPr>
                      <a:spLocks noChangeArrowheads="1"/>
                    </p:cNvSpPr>
                    <p:nvPr/>
                  </p:nvSpPr>
                  <p:spPr bwMode="auto">
                    <a:xfrm>
                      <a:off x="1152" y="155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783" name="Text Box 110"/>
                    <p:cNvSpPr txBox="1">
                      <a:spLocks noChangeArrowheads="1"/>
                    </p:cNvSpPr>
                    <p:nvPr/>
                  </p:nvSpPr>
                  <p:spPr bwMode="auto">
                    <a:xfrm>
                      <a:off x="1200" y="163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3</a:t>
                      </a:r>
                    </a:p>
                  </p:txBody>
                </p:sp>
              </p:grpSp>
            </p:grpSp>
          </p:grpSp>
          <p:grpSp>
            <p:nvGrpSpPr>
              <p:cNvPr id="73772" name="Group 111"/>
              <p:cNvGrpSpPr>
                <a:grpSpLocks/>
              </p:cNvGrpSpPr>
              <p:nvPr/>
            </p:nvGrpSpPr>
            <p:grpSpPr bwMode="auto">
              <a:xfrm>
                <a:off x="4176" y="2880"/>
                <a:ext cx="720" cy="511"/>
                <a:chOff x="1056" y="1454"/>
                <a:chExt cx="720" cy="511"/>
              </a:xfrm>
            </p:grpSpPr>
            <p:sp>
              <p:nvSpPr>
                <p:cNvPr id="73773" name="Line 112"/>
                <p:cNvSpPr>
                  <a:spLocks noChangeShapeType="1"/>
                </p:cNvSpPr>
                <p:nvPr/>
              </p:nvSpPr>
              <p:spPr bwMode="auto">
                <a:xfrm>
                  <a:off x="1056" y="1454"/>
                  <a:ext cx="240" cy="1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3774" name="Group 113"/>
                <p:cNvGrpSpPr>
                  <a:grpSpLocks/>
                </p:cNvGrpSpPr>
                <p:nvPr/>
              </p:nvGrpSpPr>
              <p:grpSpPr bwMode="auto">
                <a:xfrm>
                  <a:off x="1152" y="1556"/>
                  <a:ext cx="624" cy="409"/>
                  <a:chOff x="1152" y="1556"/>
                  <a:chExt cx="624" cy="409"/>
                </a:xfrm>
              </p:grpSpPr>
              <p:sp>
                <p:nvSpPr>
                  <p:cNvPr id="73775" name="Oval 114"/>
                  <p:cNvSpPr>
                    <a:spLocks noChangeArrowheads="1"/>
                  </p:cNvSpPr>
                  <p:nvPr/>
                </p:nvSpPr>
                <p:spPr bwMode="auto">
                  <a:xfrm>
                    <a:off x="1152" y="155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776" name="Text Box 115"/>
                  <p:cNvSpPr txBox="1">
                    <a:spLocks noChangeArrowheads="1"/>
                  </p:cNvSpPr>
                  <p:nvPr/>
                </p:nvSpPr>
                <p:spPr bwMode="auto">
                  <a:xfrm>
                    <a:off x="1200" y="163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7</a:t>
                    </a:r>
                  </a:p>
                </p:txBody>
              </p:sp>
            </p:grpSp>
          </p:grpSp>
        </p:grpSp>
        <p:sp>
          <p:nvSpPr>
            <p:cNvPr id="73770" name="Text Box 163"/>
            <p:cNvSpPr txBox="1">
              <a:spLocks noChangeArrowheads="1"/>
            </p:cNvSpPr>
            <p:nvPr/>
          </p:nvSpPr>
          <p:spPr bwMode="auto">
            <a:xfrm>
              <a:off x="3984" y="2880"/>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Fig 10</a:t>
              </a:r>
            </a:p>
          </p:txBody>
        </p:sp>
      </p:grpSp>
      <p:grpSp>
        <p:nvGrpSpPr>
          <p:cNvPr id="65675" name="Group 166"/>
          <p:cNvGrpSpPr>
            <a:grpSpLocks/>
          </p:cNvGrpSpPr>
          <p:nvPr/>
        </p:nvGrpSpPr>
        <p:grpSpPr bwMode="auto">
          <a:xfrm>
            <a:off x="2743200" y="4114800"/>
            <a:ext cx="3581400" cy="2438400"/>
            <a:chOff x="1488" y="2592"/>
            <a:chExt cx="2256" cy="1536"/>
          </a:xfrm>
        </p:grpSpPr>
        <p:grpSp>
          <p:nvGrpSpPr>
            <p:cNvPr id="73737" name="Group 155"/>
            <p:cNvGrpSpPr>
              <a:grpSpLocks/>
            </p:cNvGrpSpPr>
            <p:nvPr/>
          </p:nvGrpSpPr>
          <p:grpSpPr bwMode="auto">
            <a:xfrm>
              <a:off x="1488" y="2592"/>
              <a:ext cx="2112" cy="1536"/>
              <a:chOff x="1488" y="2592"/>
              <a:chExt cx="2112" cy="1536"/>
            </a:xfrm>
          </p:grpSpPr>
          <p:grpSp>
            <p:nvGrpSpPr>
              <p:cNvPr id="73739" name="Group 118"/>
              <p:cNvGrpSpPr>
                <a:grpSpLocks/>
              </p:cNvGrpSpPr>
              <p:nvPr/>
            </p:nvGrpSpPr>
            <p:grpSpPr bwMode="auto">
              <a:xfrm>
                <a:off x="1488" y="2592"/>
                <a:ext cx="2112" cy="1234"/>
                <a:chOff x="0" y="1632"/>
                <a:chExt cx="2112" cy="1234"/>
              </a:xfrm>
            </p:grpSpPr>
            <p:grpSp>
              <p:nvGrpSpPr>
                <p:cNvPr id="73743" name="Group 119"/>
                <p:cNvGrpSpPr>
                  <a:grpSpLocks/>
                </p:cNvGrpSpPr>
                <p:nvPr/>
              </p:nvGrpSpPr>
              <p:grpSpPr bwMode="auto">
                <a:xfrm>
                  <a:off x="288" y="1632"/>
                  <a:ext cx="1824" cy="1104"/>
                  <a:chOff x="240" y="2880"/>
                  <a:chExt cx="2160" cy="1440"/>
                </a:xfrm>
              </p:grpSpPr>
              <p:grpSp>
                <p:nvGrpSpPr>
                  <p:cNvPr id="73753" name="Group 120"/>
                  <p:cNvGrpSpPr>
                    <a:grpSpLocks/>
                  </p:cNvGrpSpPr>
                  <p:nvPr/>
                </p:nvGrpSpPr>
                <p:grpSpPr bwMode="auto">
                  <a:xfrm>
                    <a:off x="240" y="2880"/>
                    <a:ext cx="1489" cy="1028"/>
                    <a:chOff x="3840" y="1632"/>
                    <a:chExt cx="1489" cy="1028"/>
                  </a:xfrm>
                </p:grpSpPr>
                <p:grpSp>
                  <p:nvGrpSpPr>
                    <p:cNvPr id="73759" name="Group 121"/>
                    <p:cNvGrpSpPr>
                      <a:grpSpLocks/>
                    </p:cNvGrpSpPr>
                    <p:nvPr/>
                  </p:nvGrpSpPr>
                  <p:grpSpPr bwMode="auto">
                    <a:xfrm>
                      <a:off x="3840" y="1632"/>
                      <a:ext cx="1391" cy="971"/>
                      <a:chOff x="288" y="1045"/>
                      <a:chExt cx="1391" cy="971"/>
                    </a:xfrm>
                  </p:grpSpPr>
                  <p:sp>
                    <p:nvSpPr>
                      <p:cNvPr id="73764" name="Oval 122"/>
                      <p:cNvSpPr>
                        <a:spLocks noChangeArrowheads="1"/>
                      </p:cNvSpPr>
                      <p:nvPr/>
                    </p:nvSpPr>
                    <p:spPr bwMode="auto">
                      <a:xfrm>
                        <a:off x="816" y="1045"/>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765" name="Oval 123"/>
                      <p:cNvSpPr>
                        <a:spLocks noChangeArrowheads="1"/>
                      </p:cNvSpPr>
                      <p:nvPr/>
                    </p:nvSpPr>
                    <p:spPr bwMode="auto">
                      <a:xfrm>
                        <a:off x="288" y="1607"/>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766" name="Line 124"/>
                      <p:cNvSpPr>
                        <a:spLocks noChangeShapeType="1"/>
                      </p:cNvSpPr>
                      <p:nvPr/>
                    </p:nvSpPr>
                    <p:spPr bwMode="auto">
                      <a:xfrm flipH="1">
                        <a:off x="624" y="1454"/>
                        <a:ext cx="336" cy="1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3767" name="Text Box 125"/>
                      <p:cNvSpPr txBox="1">
                        <a:spLocks noChangeArrowheads="1"/>
                      </p:cNvSpPr>
                      <p:nvPr/>
                    </p:nvSpPr>
                    <p:spPr bwMode="auto">
                      <a:xfrm>
                        <a:off x="912" y="1096"/>
                        <a:ext cx="76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4</a:t>
                        </a:r>
                      </a:p>
                    </p:txBody>
                  </p:sp>
                  <p:sp>
                    <p:nvSpPr>
                      <p:cNvPr id="73768" name="Text Box 126"/>
                      <p:cNvSpPr txBox="1">
                        <a:spLocks noChangeArrowheads="1"/>
                      </p:cNvSpPr>
                      <p:nvPr/>
                    </p:nvSpPr>
                    <p:spPr bwMode="auto">
                      <a:xfrm>
                        <a:off x="384" y="1658"/>
                        <a:ext cx="480"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2</a:t>
                        </a:r>
                      </a:p>
                    </p:txBody>
                  </p:sp>
                </p:grpSp>
                <p:grpSp>
                  <p:nvGrpSpPr>
                    <p:cNvPr id="73760" name="Group 127"/>
                    <p:cNvGrpSpPr>
                      <a:grpSpLocks/>
                    </p:cNvGrpSpPr>
                    <p:nvPr/>
                  </p:nvGrpSpPr>
                  <p:grpSpPr bwMode="auto">
                    <a:xfrm>
                      <a:off x="4656" y="2016"/>
                      <a:ext cx="673" cy="644"/>
                      <a:chOff x="4272" y="2016"/>
                      <a:chExt cx="913" cy="805"/>
                    </a:xfrm>
                  </p:grpSpPr>
                  <p:sp>
                    <p:nvSpPr>
                      <p:cNvPr id="73761" name="Oval 128"/>
                      <p:cNvSpPr>
                        <a:spLocks noChangeArrowheads="1"/>
                      </p:cNvSpPr>
                      <p:nvPr/>
                    </p:nvSpPr>
                    <p:spPr bwMode="auto">
                      <a:xfrm>
                        <a:off x="4704" y="2352"/>
                        <a:ext cx="480"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762" name="Text Box 129"/>
                      <p:cNvSpPr txBox="1">
                        <a:spLocks noChangeArrowheads="1"/>
                      </p:cNvSpPr>
                      <p:nvPr/>
                    </p:nvSpPr>
                    <p:spPr bwMode="auto">
                      <a:xfrm>
                        <a:off x="4704" y="2351"/>
                        <a:ext cx="481"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6</a:t>
                        </a:r>
                      </a:p>
                    </p:txBody>
                  </p:sp>
                  <p:sp>
                    <p:nvSpPr>
                      <p:cNvPr id="73763" name="Line 130"/>
                      <p:cNvSpPr>
                        <a:spLocks noChangeShapeType="1"/>
                      </p:cNvSpPr>
                      <p:nvPr/>
                    </p:nvSpPr>
                    <p:spPr bwMode="auto">
                      <a:xfrm>
                        <a:off x="4272" y="2016"/>
                        <a:ext cx="624"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73754" name="Group 131"/>
                  <p:cNvGrpSpPr>
                    <a:grpSpLocks/>
                  </p:cNvGrpSpPr>
                  <p:nvPr/>
                </p:nvGrpSpPr>
                <p:grpSpPr bwMode="auto">
                  <a:xfrm>
                    <a:off x="1680" y="3809"/>
                    <a:ext cx="720" cy="511"/>
                    <a:chOff x="1056" y="1454"/>
                    <a:chExt cx="720" cy="511"/>
                  </a:xfrm>
                </p:grpSpPr>
                <p:sp>
                  <p:nvSpPr>
                    <p:cNvPr id="73755" name="Line 132"/>
                    <p:cNvSpPr>
                      <a:spLocks noChangeShapeType="1"/>
                    </p:cNvSpPr>
                    <p:nvPr/>
                  </p:nvSpPr>
                  <p:spPr bwMode="auto">
                    <a:xfrm>
                      <a:off x="1056" y="1454"/>
                      <a:ext cx="240" cy="1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3756" name="Group 133"/>
                    <p:cNvGrpSpPr>
                      <a:grpSpLocks/>
                    </p:cNvGrpSpPr>
                    <p:nvPr/>
                  </p:nvGrpSpPr>
                  <p:grpSpPr bwMode="auto">
                    <a:xfrm>
                      <a:off x="1152" y="1556"/>
                      <a:ext cx="624" cy="409"/>
                      <a:chOff x="1152" y="1556"/>
                      <a:chExt cx="624" cy="409"/>
                    </a:xfrm>
                  </p:grpSpPr>
                  <p:sp>
                    <p:nvSpPr>
                      <p:cNvPr id="73757" name="Oval 134"/>
                      <p:cNvSpPr>
                        <a:spLocks noChangeArrowheads="1"/>
                      </p:cNvSpPr>
                      <p:nvPr/>
                    </p:nvSpPr>
                    <p:spPr bwMode="auto">
                      <a:xfrm>
                        <a:off x="1152" y="155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758" name="Text Box 135"/>
                      <p:cNvSpPr txBox="1">
                        <a:spLocks noChangeArrowheads="1"/>
                      </p:cNvSpPr>
                      <p:nvPr/>
                    </p:nvSpPr>
                    <p:spPr bwMode="auto">
                      <a:xfrm>
                        <a:off x="1200" y="1631"/>
                        <a:ext cx="576"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7</a:t>
                        </a:r>
                      </a:p>
                    </p:txBody>
                  </p:sp>
                </p:grpSp>
              </p:grpSp>
            </p:grpSp>
            <p:grpSp>
              <p:nvGrpSpPr>
                <p:cNvPr id="73744" name="Group 136"/>
                <p:cNvGrpSpPr>
                  <a:grpSpLocks/>
                </p:cNvGrpSpPr>
                <p:nvPr/>
              </p:nvGrpSpPr>
              <p:grpSpPr bwMode="auto">
                <a:xfrm>
                  <a:off x="0" y="2352"/>
                  <a:ext cx="432" cy="514"/>
                  <a:chOff x="0" y="3758"/>
                  <a:chExt cx="672" cy="562"/>
                </a:xfrm>
              </p:grpSpPr>
              <p:sp>
                <p:nvSpPr>
                  <p:cNvPr id="73750" name="Oval 137"/>
                  <p:cNvSpPr>
                    <a:spLocks noChangeArrowheads="1"/>
                  </p:cNvSpPr>
                  <p:nvPr/>
                </p:nvSpPr>
                <p:spPr bwMode="auto">
                  <a:xfrm>
                    <a:off x="0" y="3911"/>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751" name="Line 138"/>
                  <p:cNvSpPr>
                    <a:spLocks noChangeShapeType="1"/>
                  </p:cNvSpPr>
                  <p:nvPr/>
                </p:nvSpPr>
                <p:spPr bwMode="auto">
                  <a:xfrm flipH="1">
                    <a:off x="336" y="3758"/>
                    <a:ext cx="336" cy="1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3752" name="Text Box 139"/>
                  <p:cNvSpPr txBox="1">
                    <a:spLocks noChangeArrowheads="1"/>
                  </p:cNvSpPr>
                  <p:nvPr/>
                </p:nvSpPr>
                <p:spPr bwMode="auto">
                  <a:xfrm>
                    <a:off x="96" y="3962"/>
                    <a:ext cx="4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1</a:t>
                    </a:r>
                  </a:p>
                </p:txBody>
              </p:sp>
            </p:grpSp>
            <p:grpSp>
              <p:nvGrpSpPr>
                <p:cNvPr id="73745" name="Group 140"/>
                <p:cNvGrpSpPr>
                  <a:grpSpLocks/>
                </p:cNvGrpSpPr>
                <p:nvPr/>
              </p:nvGrpSpPr>
              <p:grpSpPr bwMode="auto">
                <a:xfrm>
                  <a:off x="576" y="2352"/>
                  <a:ext cx="720" cy="511"/>
                  <a:chOff x="1056" y="1454"/>
                  <a:chExt cx="720" cy="511"/>
                </a:xfrm>
              </p:grpSpPr>
              <p:sp>
                <p:nvSpPr>
                  <p:cNvPr id="73746" name="Line 141"/>
                  <p:cNvSpPr>
                    <a:spLocks noChangeShapeType="1"/>
                  </p:cNvSpPr>
                  <p:nvPr/>
                </p:nvSpPr>
                <p:spPr bwMode="auto">
                  <a:xfrm>
                    <a:off x="1056" y="1454"/>
                    <a:ext cx="240" cy="1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3747" name="Group 142"/>
                  <p:cNvGrpSpPr>
                    <a:grpSpLocks/>
                  </p:cNvGrpSpPr>
                  <p:nvPr/>
                </p:nvGrpSpPr>
                <p:grpSpPr bwMode="auto">
                  <a:xfrm>
                    <a:off x="1152" y="1556"/>
                    <a:ext cx="624" cy="409"/>
                    <a:chOff x="1152" y="1556"/>
                    <a:chExt cx="624" cy="409"/>
                  </a:xfrm>
                </p:grpSpPr>
                <p:sp>
                  <p:nvSpPr>
                    <p:cNvPr id="73748" name="Oval 143"/>
                    <p:cNvSpPr>
                      <a:spLocks noChangeArrowheads="1"/>
                    </p:cNvSpPr>
                    <p:nvPr/>
                  </p:nvSpPr>
                  <p:spPr bwMode="auto">
                    <a:xfrm>
                      <a:off x="1152" y="155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749" name="Text Box 144"/>
                    <p:cNvSpPr txBox="1">
                      <a:spLocks noChangeArrowheads="1"/>
                    </p:cNvSpPr>
                    <p:nvPr/>
                  </p:nvSpPr>
                  <p:spPr bwMode="auto">
                    <a:xfrm>
                      <a:off x="1200" y="163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3</a:t>
                      </a:r>
                    </a:p>
                  </p:txBody>
                </p:sp>
              </p:grpSp>
            </p:grpSp>
          </p:grpSp>
          <p:sp>
            <p:nvSpPr>
              <p:cNvPr id="73740" name="Oval 151"/>
              <p:cNvSpPr>
                <a:spLocks noChangeArrowheads="1"/>
              </p:cNvSpPr>
              <p:nvPr/>
            </p:nvSpPr>
            <p:spPr bwMode="auto">
              <a:xfrm>
                <a:off x="2544" y="3840"/>
                <a:ext cx="336"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3741" name="Text Box 153"/>
              <p:cNvSpPr txBox="1">
                <a:spLocks noChangeArrowheads="1"/>
              </p:cNvSpPr>
              <p:nvPr/>
            </p:nvSpPr>
            <p:spPr bwMode="auto">
              <a:xfrm>
                <a:off x="2640" y="3840"/>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5</a:t>
                </a:r>
              </a:p>
            </p:txBody>
          </p:sp>
          <p:sp>
            <p:nvSpPr>
              <p:cNvPr id="73742" name="Line 154"/>
              <p:cNvSpPr>
                <a:spLocks noChangeShapeType="1"/>
              </p:cNvSpPr>
              <p:nvPr/>
            </p:nvSpPr>
            <p:spPr bwMode="auto">
              <a:xfrm flipH="1">
                <a:off x="2736" y="3312"/>
                <a:ext cx="144"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73738" name="Text Box 165"/>
            <p:cNvSpPr txBox="1">
              <a:spLocks noChangeArrowheads="1"/>
            </p:cNvSpPr>
            <p:nvPr/>
          </p:nvSpPr>
          <p:spPr bwMode="auto">
            <a:xfrm>
              <a:off x="3024" y="3840"/>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Fig 11</a:t>
              </a:r>
            </a:p>
          </p:txBody>
        </p:sp>
      </p:grpSp>
      <p:sp>
        <p:nvSpPr>
          <p:cNvPr id="3" name="Footer Placeholder 2"/>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245540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6563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65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4" name="Group 168"/>
          <p:cNvGrpSpPr>
            <a:grpSpLocks/>
          </p:cNvGrpSpPr>
          <p:nvPr/>
        </p:nvGrpSpPr>
        <p:grpSpPr bwMode="auto">
          <a:xfrm>
            <a:off x="762000" y="685800"/>
            <a:ext cx="4191000" cy="2652713"/>
            <a:chOff x="480" y="432"/>
            <a:chExt cx="2640" cy="1671"/>
          </a:xfrm>
        </p:grpSpPr>
        <p:grpSp>
          <p:nvGrpSpPr>
            <p:cNvPr id="74842" name="Group 38"/>
            <p:cNvGrpSpPr>
              <a:grpSpLocks/>
            </p:cNvGrpSpPr>
            <p:nvPr/>
          </p:nvGrpSpPr>
          <p:grpSpPr bwMode="auto">
            <a:xfrm>
              <a:off x="480" y="432"/>
              <a:ext cx="2640" cy="1536"/>
              <a:chOff x="480" y="432"/>
              <a:chExt cx="2640" cy="1536"/>
            </a:xfrm>
          </p:grpSpPr>
          <p:grpSp>
            <p:nvGrpSpPr>
              <p:cNvPr id="74844" name="Group 2"/>
              <p:cNvGrpSpPr>
                <a:grpSpLocks/>
              </p:cNvGrpSpPr>
              <p:nvPr/>
            </p:nvGrpSpPr>
            <p:grpSpPr bwMode="auto">
              <a:xfrm>
                <a:off x="480" y="432"/>
                <a:ext cx="2112" cy="1536"/>
                <a:chOff x="1488" y="2592"/>
                <a:chExt cx="2112" cy="1536"/>
              </a:xfrm>
            </p:grpSpPr>
            <p:grpSp>
              <p:nvGrpSpPr>
                <p:cNvPr id="74850" name="Group 3"/>
                <p:cNvGrpSpPr>
                  <a:grpSpLocks/>
                </p:cNvGrpSpPr>
                <p:nvPr/>
              </p:nvGrpSpPr>
              <p:grpSpPr bwMode="auto">
                <a:xfrm>
                  <a:off x="1488" y="2592"/>
                  <a:ext cx="2112" cy="1234"/>
                  <a:chOff x="0" y="1632"/>
                  <a:chExt cx="2112" cy="1234"/>
                </a:xfrm>
              </p:grpSpPr>
              <p:grpSp>
                <p:nvGrpSpPr>
                  <p:cNvPr id="74854" name="Group 4"/>
                  <p:cNvGrpSpPr>
                    <a:grpSpLocks/>
                  </p:cNvGrpSpPr>
                  <p:nvPr/>
                </p:nvGrpSpPr>
                <p:grpSpPr bwMode="auto">
                  <a:xfrm>
                    <a:off x="288" y="1632"/>
                    <a:ext cx="1824" cy="1104"/>
                    <a:chOff x="240" y="2880"/>
                    <a:chExt cx="2160" cy="1440"/>
                  </a:xfrm>
                </p:grpSpPr>
                <p:grpSp>
                  <p:nvGrpSpPr>
                    <p:cNvPr id="74864" name="Group 5"/>
                    <p:cNvGrpSpPr>
                      <a:grpSpLocks/>
                    </p:cNvGrpSpPr>
                    <p:nvPr/>
                  </p:nvGrpSpPr>
                  <p:grpSpPr bwMode="auto">
                    <a:xfrm>
                      <a:off x="240" y="2880"/>
                      <a:ext cx="1489" cy="1028"/>
                      <a:chOff x="3840" y="1632"/>
                      <a:chExt cx="1489" cy="1028"/>
                    </a:xfrm>
                  </p:grpSpPr>
                  <p:grpSp>
                    <p:nvGrpSpPr>
                      <p:cNvPr id="74870" name="Group 6"/>
                      <p:cNvGrpSpPr>
                        <a:grpSpLocks/>
                      </p:cNvGrpSpPr>
                      <p:nvPr/>
                    </p:nvGrpSpPr>
                    <p:grpSpPr bwMode="auto">
                      <a:xfrm>
                        <a:off x="3840" y="1632"/>
                        <a:ext cx="1391" cy="971"/>
                        <a:chOff x="288" y="1045"/>
                        <a:chExt cx="1391" cy="971"/>
                      </a:xfrm>
                    </p:grpSpPr>
                    <p:sp>
                      <p:nvSpPr>
                        <p:cNvPr id="74875" name="Oval 7"/>
                        <p:cNvSpPr>
                          <a:spLocks noChangeArrowheads="1"/>
                        </p:cNvSpPr>
                        <p:nvPr/>
                      </p:nvSpPr>
                      <p:spPr bwMode="auto">
                        <a:xfrm>
                          <a:off x="816" y="1045"/>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4876" name="Oval 8"/>
                        <p:cNvSpPr>
                          <a:spLocks noChangeArrowheads="1"/>
                        </p:cNvSpPr>
                        <p:nvPr/>
                      </p:nvSpPr>
                      <p:spPr bwMode="auto">
                        <a:xfrm>
                          <a:off x="288" y="1607"/>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4877" name="Line 9"/>
                        <p:cNvSpPr>
                          <a:spLocks noChangeShapeType="1"/>
                        </p:cNvSpPr>
                        <p:nvPr/>
                      </p:nvSpPr>
                      <p:spPr bwMode="auto">
                        <a:xfrm flipH="1">
                          <a:off x="624" y="1454"/>
                          <a:ext cx="336" cy="1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4878" name="Text Box 10"/>
                        <p:cNvSpPr txBox="1">
                          <a:spLocks noChangeArrowheads="1"/>
                        </p:cNvSpPr>
                        <p:nvPr/>
                      </p:nvSpPr>
                      <p:spPr bwMode="auto">
                        <a:xfrm>
                          <a:off x="912" y="1096"/>
                          <a:ext cx="76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4</a:t>
                          </a:r>
                        </a:p>
                      </p:txBody>
                    </p:sp>
                    <p:sp>
                      <p:nvSpPr>
                        <p:cNvPr id="74879" name="Text Box 11"/>
                        <p:cNvSpPr txBox="1">
                          <a:spLocks noChangeArrowheads="1"/>
                        </p:cNvSpPr>
                        <p:nvPr/>
                      </p:nvSpPr>
                      <p:spPr bwMode="auto">
                        <a:xfrm>
                          <a:off x="384" y="1658"/>
                          <a:ext cx="480"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2</a:t>
                          </a:r>
                        </a:p>
                      </p:txBody>
                    </p:sp>
                  </p:grpSp>
                  <p:grpSp>
                    <p:nvGrpSpPr>
                      <p:cNvPr id="74871" name="Group 12"/>
                      <p:cNvGrpSpPr>
                        <a:grpSpLocks/>
                      </p:cNvGrpSpPr>
                      <p:nvPr/>
                    </p:nvGrpSpPr>
                    <p:grpSpPr bwMode="auto">
                      <a:xfrm>
                        <a:off x="4656" y="2016"/>
                        <a:ext cx="673" cy="644"/>
                        <a:chOff x="4272" y="2016"/>
                        <a:chExt cx="913" cy="805"/>
                      </a:xfrm>
                    </p:grpSpPr>
                    <p:sp>
                      <p:nvSpPr>
                        <p:cNvPr id="74872" name="Oval 13"/>
                        <p:cNvSpPr>
                          <a:spLocks noChangeArrowheads="1"/>
                        </p:cNvSpPr>
                        <p:nvPr/>
                      </p:nvSpPr>
                      <p:spPr bwMode="auto">
                        <a:xfrm>
                          <a:off x="4704" y="2352"/>
                          <a:ext cx="480"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4873" name="Text Box 14"/>
                        <p:cNvSpPr txBox="1">
                          <a:spLocks noChangeArrowheads="1"/>
                        </p:cNvSpPr>
                        <p:nvPr/>
                      </p:nvSpPr>
                      <p:spPr bwMode="auto">
                        <a:xfrm>
                          <a:off x="4704" y="2351"/>
                          <a:ext cx="481"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6</a:t>
                          </a:r>
                        </a:p>
                      </p:txBody>
                    </p:sp>
                    <p:sp>
                      <p:nvSpPr>
                        <p:cNvPr id="74874" name="Line 15"/>
                        <p:cNvSpPr>
                          <a:spLocks noChangeShapeType="1"/>
                        </p:cNvSpPr>
                        <p:nvPr/>
                      </p:nvSpPr>
                      <p:spPr bwMode="auto">
                        <a:xfrm>
                          <a:off x="4272" y="2016"/>
                          <a:ext cx="624"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74865" name="Group 16"/>
                    <p:cNvGrpSpPr>
                      <a:grpSpLocks/>
                    </p:cNvGrpSpPr>
                    <p:nvPr/>
                  </p:nvGrpSpPr>
                  <p:grpSpPr bwMode="auto">
                    <a:xfrm>
                      <a:off x="1680" y="3809"/>
                      <a:ext cx="720" cy="511"/>
                      <a:chOff x="1056" y="1454"/>
                      <a:chExt cx="720" cy="511"/>
                    </a:xfrm>
                  </p:grpSpPr>
                  <p:sp>
                    <p:nvSpPr>
                      <p:cNvPr id="74866" name="Line 17"/>
                      <p:cNvSpPr>
                        <a:spLocks noChangeShapeType="1"/>
                      </p:cNvSpPr>
                      <p:nvPr/>
                    </p:nvSpPr>
                    <p:spPr bwMode="auto">
                      <a:xfrm>
                        <a:off x="1056" y="1454"/>
                        <a:ext cx="240" cy="1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4867" name="Group 18"/>
                      <p:cNvGrpSpPr>
                        <a:grpSpLocks/>
                      </p:cNvGrpSpPr>
                      <p:nvPr/>
                    </p:nvGrpSpPr>
                    <p:grpSpPr bwMode="auto">
                      <a:xfrm>
                        <a:off x="1152" y="1556"/>
                        <a:ext cx="624" cy="409"/>
                        <a:chOff x="1152" y="1556"/>
                        <a:chExt cx="624" cy="409"/>
                      </a:xfrm>
                    </p:grpSpPr>
                    <p:sp>
                      <p:nvSpPr>
                        <p:cNvPr id="74868" name="Oval 19"/>
                        <p:cNvSpPr>
                          <a:spLocks noChangeArrowheads="1"/>
                        </p:cNvSpPr>
                        <p:nvPr/>
                      </p:nvSpPr>
                      <p:spPr bwMode="auto">
                        <a:xfrm>
                          <a:off x="1152" y="155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4869" name="Text Box 20"/>
                        <p:cNvSpPr txBox="1">
                          <a:spLocks noChangeArrowheads="1"/>
                        </p:cNvSpPr>
                        <p:nvPr/>
                      </p:nvSpPr>
                      <p:spPr bwMode="auto">
                        <a:xfrm>
                          <a:off x="1200" y="1631"/>
                          <a:ext cx="576"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7</a:t>
                          </a:r>
                        </a:p>
                      </p:txBody>
                    </p:sp>
                  </p:grpSp>
                </p:grpSp>
              </p:grpSp>
              <p:grpSp>
                <p:nvGrpSpPr>
                  <p:cNvPr id="74855" name="Group 21"/>
                  <p:cNvGrpSpPr>
                    <a:grpSpLocks/>
                  </p:cNvGrpSpPr>
                  <p:nvPr/>
                </p:nvGrpSpPr>
                <p:grpSpPr bwMode="auto">
                  <a:xfrm>
                    <a:off x="0" y="2352"/>
                    <a:ext cx="432" cy="514"/>
                    <a:chOff x="0" y="3758"/>
                    <a:chExt cx="672" cy="562"/>
                  </a:xfrm>
                </p:grpSpPr>
                <p:sp>
                  <p:nvSpPr>
                    <p:cNvPr id="74861" name="Oval 22"/>
                    <p:cNvSpPr>
                      <a:spLocks noChangeArrowheads="1"/>
                    </p:cNvSpPr>
                    <p:nvPr/>
                  </p:nvSpPr>
                  <p:spPr bwMode="auto">
                    <a:xfrm>
                      <a:off x="0" y="3911"/>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4862" name="Line 23"/>
                    <p:cNvSpPr>
                      <a:spLocks noChangeShapeType="1"/>
                    </p:cNvSpPr>
                    <p:nvPr/>
                  </p:nvSpPr>
                  <p:spPr bwMode="auto">
                    <a:xfrm flipH="1">
                      <a:off x="336" y="3758"/>
                      <a:ext cx="336" cy="1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4863" name="Text Box 24"/>
                    <p:cNvSpPr txBox="1">
                      <a:spLocks noChangeArrowheads="1"/>
                    </p:cNvSpPr>
                    <p:nvPr/>
                  </p:nvSpPr>
                  <p:spPr bwMode="auto">
                    <a:xfrm>
                      <a:off x="96" y="3962"/>
                      <a:ext cx="4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1</a:t>
                      </a:r>
                    </a:p>
                  </p:txBody>
                </p:sp>
              </p:grpSp>
              <p:grpSp>
                <p:nvGrpSpPr>
                  <p:cNvPr id="74856" name="Group 25"/>
                  <p:cNvGrpSpPr>
                    <a:grpSpLocks/>
                  </p:cNvGrpSpPr>
                  <p:nvPr/>
                </p:nvGrpSpPr>
                <p:grpSpPr bwMode="auto">
                  <a:xfrm>
                    <a:off x="576" y="2352"/>
                    <a:ext cx="720" cy="511"/>
                    <a:chOff x="1056" y="1454"/>
                    <a:chExt cx="720" cy="511"/>
                  </a:xfrm>
                </p:grpSpPr>
                <p:sp>
                  <p:nvSpPr>
                    <p:cNvPr id="74857" name="Line 26"/>
                    <p:cNvSpPr>
                      <a:spLocks noChangeShapeType="1"/>
                    </p:cNvSpPr>
                    <p:nvPr/>
                  </p:nvSpPr>
                  <p:spPr bwMode="auto">
                    <a:xfrm>
                      <a:off x="1056" y="1454"/>
                      <a:ext cx="240" cy="1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4858" name="Group 27"/>
                    <p:cNvGrpSpPr>
                      <a:grpSpLocks/>
                    </p:cNvGrpSpPr>
                    <p:nvPr/>
                  </p:nvGrpSpPr>
                  <p:grpSpPr bwMode="auto">
                    <a:xfrm>
                      <a:off x="1152" y="1556"/>
                      <a:ext cx="624" cy="409"/>
                      <a:chOff x="1152" y="1556"/>
                      <a:chExt cx="624" cy="409"/>
                    </a:xfrm>
                  </p:grpSpPr>
                  <p:sp>
                    <p:nvSpPr>
                      <p:cNvPr id="74859" name="Oval 28"/>
                      <p:cNvSpPr>
                        <a:spLocks noChangeArrowheads="1"/>
                      </p:cNvSpPr>
                      <p:nvPr/>
                    </p:nvSpPr>
                    <p:spPr bwMode="auto">
                      <a:xfrm>
                        <a:off x="1152" y="155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4860" name="Text Box 29"/>
                      <p:cNvSpPr txBox="1">
                        <a:spLocks noChangeArrowheads="1"/>
                      </p:cNvSpPr>
                      <p:nvPr/>
                    </p:nvSpPr>
                    <p:spPr bwMode="auto">
                      <a:xfrm>
                        <a:off x="1200" y="163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3</a:t>
                        </a:r>
                      </a:p>
                    </p:txBody>
                  </p:sp>
                </p:grpSp>
              </p:grpSp>
            </p:grpSp>
            <p:sp>
              <p:nvSpPr>
                <p:cNvPr id="74851" name="Oval 30"/>
                <p:cNvSpPr>
                  <a:spLocks noChangeArrowheads="1"/>
                </p:cNvSpPr>
                <p:nvPr/>
              </p:nvSpPr>
              <p:spPr bwMode="auto">
                <a:xfrm>
                  <a:off x="2544" y="3840"/>
                  <a:ext cx="336"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4852" name="Text Box 31"/>
                <p:cNvSpPr txBox="1">
                  <a:spLocks noChangeArrowheads="1"/>
                </p:cNvSpPr>
                <p:nvPr/>
              </p:nvSpPr>
              <p:spPr bwMode="auto">
                <a:xfrm>
                  <a:off x="2640" y="3840"/>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5</a:t>
                  </a:r>
                </a:p>
              </p:txBody>
            </p:sp>
            <p:sp>
              <p:nvSpPr>
                <p:cNvPr id="74853" name="Line 32"/>
                <p:cNvSpPr>
                  <a:spLocks noChangeShapeType="1"/>
                </p:cNvSpPr>
                <p:nvPr/>
              </p:nvSpPr>
              <p:spPr bwMode="auto">
                <a:xfrm flipH="1">
                  <a:off x="2736" y="3312"/>
                  <a:ext cx="144"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74845" name="Group 33"/>
              <p:cNvGrpSpPr>
                <a:grpSpLocks/>
              </p:cNvGrpSpPr>
              <p:nvPr/>
            </p:nvGrpSpPr>
            <p:grpSpPr bwMode="auto">
              <a:xfrm>
                <a:off x="2400" y="1440"/>
                <a:ext cx="720" cy="511"/>
                <a:chOff x="1056" y="1454"/>
                <a:chExt cx="720" cy="511"/>
              </a:xfrm>
            </p:grpSpPr>
            <p:sp>
              <p:nvSpPr>
                <p:cNvPr id="74846" name="Line 34"/>
                <p:cNvSpPr>
                  <a:spLocks noChangeShapeType="1"/>
                </p:cNvSpPr>
                <p:nvPr/>
              </p:nvSpPr>
              <p:spPr bwMode="auto">
                <a:xfrm>
                  <a:off x="1056" y="1454"/>
                  <a:ext cx="240" cy="1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4847" name="Group 35"/>
                <p:cNvGrpSpPr>
                  <a:grpSpLocks/>
                </p:cNvGrpSpPr>
                <p:nvPr/>
              </p:nvGrpSpPr>
              <p:grpSpPr bwMode="auto">
                <a:xfrm>
                  <a:off x="1152" y="1556"/>
                  <a:ext cx="624" cy="409"/>
                  <a:chOff x="1152" y="1556"/>
                  <a:chExt cx="624" cy="409"/>
                </a:xfrm>
              </p:grpSpPr>
              <p:sp>
                <p:nvSpPr>
                  <p:cNvPr id="74848" name="Oval 36"/>
                  <p:cNvSpPr>
                    <a:spLocks noChangeArrowheads="1"/>
                  </p:cNvSpPr>
                  <p:nvPr/>
                </p:nvSpPr>
                <p:spPr bwMode="auto">
                  <a:xfrm>
                    <a:off x="1152" y="155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4849" name="Text Box 37"/>
                  <p:cNvSpPr txBox="1">
                    <a:spLocks noChangeArrowheads="1"/>
                  </p:cNvSpPr>
                  <p:nvPr/>
                </p:nvSpPr>
                <p:spPr bwMode="auto">
                  <a:xfrm>
                    <a:off x="1200" y="163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16</a:t>
                    </a:r>
                  </a:p>
                </p:txBody>
              </p:sp>
            </p:grpSp>
          </p:grpSp>
        </p:grpSp>
        <p:sp>
          <p:nvSpPr>
            <p:cNvPr id="74843" name="Text Box 167"/>
            <p:cNvSpPr txBox="1">
              <a:spLocks noChangeArrowheads="1"/>
            </p:cNvSpPr>
            <p:nvPr/>
          </p:nvSpPr>
          <p:spPr bwMode="auto">
            <a:xfrm>
              <a:off x="1872" y="1872"/>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Fig 12</a:t>
              </a:r>
            </a:p>
          </p:txBody>
        </p:sp>
      </p:grpSp>
      <p:grpSp>
        <p:nvGrpSpPr>
          <p:cNvPr id="17" name="Group 170"/>
          <p:cNvGrpSpPr>
            <a:grpSpLocks/>
          </p:cNvGrpSpPr>
          <p:nvPr/>
        </p:nvGrpSpPr>
        <p:grpSpPr bwMode="auto">
          <a:xfrm>
            <a:off x="4953000" y="685800"/>
            <a:ext cx="4191000" cy="3025775"/>
            <a:chOff x="3120" y="432"/>
            <a:chExt cx="2640" cy="1906"/>
          </a:xfrm>
        </p:grpSpPr>
        <p:grpSp>
          <p:nvGrpSpPr>
            <p:cNvPr id="74800" name="Group 80"/>
            <p:cNvGrpSpPr>
              <a:grpSpLocks/>
            </p:cNvGrpSpPr>
            <p:nvPr/>
          </p:nvGrpSpPr>
          <p:grpSpPr bwMode="auto">
            <a:xfrm>
              <a:off x="3120" y="432"/>
              <a:ext cx="2640" cy="1906"/>
              <a:chOff x="3120" y="432"/>
              <a:chExt cx="2640" cy="1906"/>
            </a:xfrm>
          </p:grpSpPr>
          <p:grpSp>
            <p:nvGrpSpPr>
              <p:cNvPr id="74802" name="Group 39"/>
              <p:cNvGrpSpPr>
                <a:grpSpLocks/>
              </p:cNvGrpSpPr>
              <p:nvPr/>
            </p:nvGrpSpPr>
            <p:grpSpPr bwMode="auto">
              <a:xfrm>
                <a:off x="3120" y="432"/>
                <a:ext cx="2640" cy="1536"/>
                <a:chOff x="480" y="432"/>
                <a:chExt cx="2640" cy="1536"/>
              </a:xfrm>
            </p:grpSpPr>
            <p:grpSp>
              <p:nvGrpSpPr>
                <p:cNvPr id="74806" name="Group 40"/>
                <p:cNvGrpSpPr>
                  <a:grpSpLocks/>
                </p:cNvGrpSpPr>
                <p:nvPr/>
              </p:nvGrpSpPr>
              <p:grpSpPr bwMode="auto">
                <a:xfrm>
                  <a:off x="480" y="432"/>
                  <a:ext cx="2112" cy="1536"/>
                  <a:chOff x="1488" y="2592"/>
                  <a:chExt cx="2112" cy="1536"/>
                </a:xfrm>
              </p:grpSpPr>
              <p:grpSp>
                <p:nvGrpSpPr>
                  <p:cNvPr id="74812" name="Group 41"/>
                  <p:cNvGrpSpPr>
                    <a:grpSpLocks/>
                  </p:cNvGrpSpPr>
                  <p:nvPr/>
                </p:nvGrpSpPr>
                <p:grpSpPr bwMode="auto">
                  <a:xfrm>
                    <a:off x="1488" y="2592"/>
                    <a:ext cx="2112" cy="1234"/>
                    <a:chOff x="0" y="1632"/>
                    <a:chExt cx="2112" cy="1234"/>
                  </a:xfrm>
                </p:grpSpPr>
                <p:grpSp>
                  <p:nvGrpSpPr>
                    <p:cNvPr id="74816" name="Group 42"/>
                    <p:cNvGrpSpPr>
                      <a:grpSpLocks/>
                    </p:cNvGrpSpPr>
                    <p:nvPr/>
                  </p:nvGrpSpPr>
                  <p:grpSpPr bwMode="auto">
                    <a:xfrm>
                      <a:off x="288" y="1632"/>
                      <a:ext cx="1824" cy="1104"/>
                      <a:chOff x="240" y="2880"/>
                      <a:chExt cx="2160" cy="1440"/>
                    </a:xfrm>
                  </p:grpSpPr>
                  <p:grpSp>
                    <p:nvGrpSpPr>
                      <p:cNvPr id="74826" name="Group 43"/>
                      <p:cNvGrpSpPr>
                        <a:grpSpLocks/>
                      </p:cNvGrpSpPr>
                      <p:nvPr/>
                    </p:nvGrpSpPr>
                    <p:grpSpPr bwMode="auto">
                      <a:xfrm>
                        <a:off x="240" y="2880"/>
                        <a:ext cx="1489" cy="1028"/>
                        <a:chOff x="3840" y="1632"/>
                        <a:chExt cx="1489" cy="1028"/>
                      </a:xfrm>
                    </p:grpSpPr>
                    <p:grpSp>
                      <p:nvGrpSpPr>
                        <p:cNvPr id="74832" name="Group 44"/>
                        <p:cNvGrpSpPr>
                          <a:grpSpLocks/>
                        </p:cNvGrpSpPr>
                        <p:nvPr/>
                      </p:nvGrpSpPr>
                      <p:grpSpPr bwMode="auto">
                        <a:xfrm>
                          <a:off x="3840" y="1632"/>
                          <a:ext cx="1391" cy="971"/>
                          <a:chOff x="288" y="1045"/>
                          <a:chExt cx="1391" cy="971"/>
                        </a:xfrm>
                      </p:grpSpPr>
                      <p:sp>
                        <p:nvSpPr>
                          <p:cNvPr id="74837" name="Oval 45"/>
                          <p:cNvSpPr>
                            <a:spLocks noChangeArrowheads="1"/>
                          </p:cNvSpPr>
                          <p:nvPr/>
                        </p:nvSpPr>
                        <p:spPr bwMode="auto">
                          <a:xfrm>
                            <a:off x="816" y="1045"/>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4838" name="Oval 46"/>
                          <p:cNvSpPr>
                            <a:spLocks noChangeArrowheads="1"/>
                          </p:cNvSpPr>
                          <p:nvPr/>
                        </p:nvSpPr>
                        <p:spPr bwMode="auto">
                          <a:xfrm>
                            <a:off x="288" y="1607"/>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4839" name="Line 47"/>
                          <p:cNvSpPr>
                            <a:spLocks noChangeShapeType="1"/>
                          </p:cNvSpPr>
                          <p:nvPr/>
                        </p:nvSpPr>
                        <p:spPr bwMode="auto">
                          <a:xfrm flipH="1">
                            <a:off x="624" y="1454"/>
                            <a:ext cx="336" cy="1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4840" name="Text Box 48"/>
                          <p:cNvSpPr txBox="1">
                            <a:spLocks noChangeArrowheads="1"/>
                          </p:cNvSpPr>
                          <p:nvPr/>
                        </p:nvSpPr>
                        <p:spPr bwMode="auto">
                          <a:xfrm>
                            <a:off x="912" y="1096"/>
                            <a:ext cx="76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4</a:t>
                            </a:r>
                          </a:p>
                        </p:txBody>
                      </p:sp>
                      <p:sp>
                        <p:nvSpPr>
                          <p:cNvPr id="74841" name="Text Box 49"/>
                          <p:cNvSpPr txBox="1">
                            <a:spLocks noChangeArrowheads="1"/>
                          </p:cNvSpPr>
                          <p:nvPr/>
                        </p:nvSpPr>
                        <p:spPr bwMode="auto">
                          <a:xfrm>
                            <a:off x="384" y="1658"/>
                            <a:ext cx="480"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2</a:t>
                            </a:r>
                          </a:p>
                        </p:txBody>
                      </p:sp>
                    </p:grpSp>
                    <p:grpSp>
                      <p:nvGrpSpPr>
                        <p:cNvPr id="74833" name="Group 50"/>
                        <p:cNvGrpSpPr>
                          <a:grpSpLocks/>
                        </p:cNvGrpSpPr>
                        <p:nvPr/>
                      </p:nvGrpSpPr>
                      <p:grpSpPr bwMode="auto">
                        <a:xfrm>
                          <a:off x="4656" y="2016"/>
                          <a:ext cx="673" cy="644"/>
                          <a:chOff x="4272" y="2016"/>
                          <a:chExt cx="913" cy="805"/>
                        </a:xfrm>
                      </p:grpSpPr>
                      <p:sp>
                        <p:nvSpPr>
                          <p:cNvPr id="74834" name="Oval 51"/>
                          <p:cNvSpPr>
                            <a:spLocks noChangeArrowheads="1"/>
                          </p:cNvSpPr>
                          <p:nvPr/>
                        </p:nvSpPr>
                        <p:spPr bwMode="auto">
                          <a:xfrm>
                            <a:off x="4704" y="2352"/>
                            <a:ext cx="480"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4835" name="Text Box 52"/>
                          <p:cNvSpPr txBox="1">
                            <a:spLocks noChangeArrowheads="1"/>
                          </p:cNvSpPr>
                          <p:nvPr/>
                        </p:nvSpPr>
                        <p:spPr bwMode="auto">
                          <a:xfrm>
                            <a:off x="4704" y="2351"/>
                            <a:ext cx="481"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6</a:t>
                            </a:r>
                          </a:p>
                        </p:txBody>
                      </p:sp>
                      <p:sp>
                        <p:nvSpPr>
                          <p:cNvPr id="74836" name="Line 53"/>
                          <p:cNvSpPr>
                            <a:spLocks noChangeShapeType="1"/>
                          </p:cNvSpPr>
                          <p:nvPr/>
                        </p:nvSpPr>
                        <p:spPr bwMode="auto">
                          <a:xfrm>
                            <a:off x="4272" y="2016"/>
                            <a:ext cx="624"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74827" name="Group 54"/>
                      <p:cNvGrpSpPr>
                        <a:grpSpLocks/>
                      </p:cNvGrpSpPr>
                      <p:nvPr/>
                    </p:nvGrpSpPr>
                    <p:grpSpPr bwMode="auto">
                      <a:xfrm>
                        <a:off x="1680" y="3809"/>
                        <a:ext cx="720" cy="511"/>
                        <a:chOff x="1056" y="1454"/>
                        <a:chExt cx="720" cy="511"/>
                      </a:xfrm>
                    </p:grpSpPr>
                    <p:sp>
                      <p:nvSpPr>
                        <p:cNvPr id="74828" name="Line 55"/>
                        <p:cNvSpPr>
                          <a:spLocks noChangeShapeType="1"/>
                        </p:cNvSpPr>
                        <p:nvPr/>
                      </p:nvSpPr>
                      <p:spPr bwMode="auto">
                        <a:xfrm>
                          <a:off x="1056" y="1454"/>
                          <a:ext cx="240" cy="1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4829" name="Group 56"/>
                        <p:cNvGrpSpPr>
                          <a:grpSpLocks/>
                        </p:cNvGrpSpPr>
                        <p:nvPr/>
                      </p:nvGrpSpPr>
                      <p:grpSpPr bwMode="auto">
                        <a:xfrm>
                          <a:off x="1152" y="1556"/>
                          <a:ext cx="624" cy="409"/>
                          <a:chOff x="1152" y="1556"/>
                          <a:chExt cx="624" cy="409"/>
                        </a:xfrm>
                      </p:grpSpPr>
                      <p:sp>
                        <p:nvSpPr>
                          <p:cNvPr id="74830" name="Oval 57"/>
                          <p:cNvSpPr>
                            <a:spLocks noChangeArrowheads="1"/>
                          </p:cNvSpPr>
                          <p:nvPr/>
                        </p:nvSpPr>
                        <p:spPr bwMode="auto">
                          <a:xfrm>
                            <a:off x="1152" y="155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4831" name="Text Box 58"/>
                          <p:cNvSpPr txBox="1">
                            <a:spLocks noChangeArrowheads="1"/>
                          </p:cNvSpPr>
                          <p:nvPr/>
                        </p:nvSpPr>
                        <p:spPr bwMode="auto">
                          <a:xfrm>
                            <a:off x="1200" y="1631"/>
                            <a:ext cx="576"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7</a:t>
                            </a:r>
                          </a:p>
                        </p:txBody>
                      </p:sp>
                    </p:grpSp>
                  </p:grpSp>
                </p:grpSp>
                <p:grpSp>
                  <p:nvGrpSpPr>
                    <p:cNvPr id="74817" name="Group 59"/>
                    <p:cNvGrpSpPr>
                      <a:grpSpLocks/>
                    </p:cNvGrpSpPr>
                    <p:nvPr/>
                  </p:nvGrpSpPr>
                  <p:grpSpPr bwMode="auto">
                    <a:xfrm>
                      <a:off x="0" y="2352"/>
                      <a:ext cx="432" cy="514"/>
                      <a:chOff x="0" y="3758"/>
                      <a:chExt cx="672" cy="562"/>
                    </a:xfrm>
                  </p:grpSpPr>
                  <p:sp>
                    <p:nvSpPr>
                      <p:cNvPr id="74823" name="Oval 60"/>
                      <p:cNvSpPr>
                        <a:spLocks noChangeArrowheads="1"/>
                      </p:cNvSpPr>
                      <p:nvPr/>
                    </p:nvSpPr>
                    <p:spPr bwMode="auto">
                      <a:xfrm>
                        <a:off x="0" y="3911"/>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4824" name="Line 61"/>
                      <p:cNvSpPr>
                        <a:spLocks noChangeShapeType="1"/>
                      </p:cNvSpPr>
                      <p:nvPr/>
                    </p:nvSpPr>
                    <p:spPr bwMode="auto">
                      <a:xfrm flipH="1">
                        <a:off x="336" y="3758"/>
                        <a:ext cx="336" cy="1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4825" name="Text Box 62"/>
                      <p:cNvSpPr txBox="1">
                        <a:spLocks noChangeArrowheads="1"/>
                      </p:cNvSpPr>
                      <p:nvPr/>
                    </p:nvSpPr>
                    <p:spPr bwMode="auto">
                      <a:xfrm>
                        <a:off x="96" y="3962"/>
                        <a:ext cx="4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1</a:t>
                        </a:r>
                      </a:p>
                    </p:txBody>
                  </p:sp>
                </p:grpSp>
                <p:grpSp>
                  <p:nvGrpSpPr>
                    <p:cNvPr id="74818" name="Group 63"/>
                    <p:cNvGrpSpPr>
                      <a:grpSpLocks/>
                    </p:cNvGrpSpPr>
                    <p:nvPr/>
                  </p:nvGrpSpPr>
                  <p:grpSpPr bwMode="auto">
                    <a:xfrm>
                      <a:off x="576" y="2352"/>
                      <a:ext cx="720" cy="511"/>
                      <a:chOff x="1056" y="1454"/>
                      <a:chExt cx="720" cy="511"/>
                    </a:xfrm>
                  </p:grpSpPr>
                  <p:sp>
                    <p:nvSpPr>
                      <p:cNvPr id="74819" name="Line 64"/>
                      <p:cNvSpPr>
                        <a:spLocks noChangeShapeType="1"/>
                      </p:cNvSpPr>
                      <p:nvPr/>
                    </p:nvSpPr>
                    <p:spPr bwMode="auto">
                      <a:xfrm>
                        <a:off x="1056" y="1454"/>
                        <a:ext cx="240" cy="1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4820" name="Group 65"/>
                      <p:cNvGrpSpPr>
                        <a:grpSpLocks/>
                      </p:cNvGrpSpPr>
                      <p:nvPr/>
                    </p:nvGrpSpPr>
                    <p:grpSpPr bwMode="auto">
                      <a:xfrm>
                        <a:off x="1152" y="1556"/>
                        <a:ext cx="624" cy="409"/>
                        <a:chOff x="1152" y="1556"/>
                        <a:chExt cx="624" cy="409"/>
                      </a:xfrm>
                    </p:grpSpPr>
                    <p:sp>
                      <p:nvSpPr>
                        <p:cNvPr id="74821" name="Oval 66"/>
                        <p:cNvSpPr>
                          <a:spLocks noChangeArrowheads="1"/>
                        </p:cNvSpPr>
                        <p:nvPr/>
                      </p:nvSpPr>
                      <p:spPr bwMode="auto">
                        <a:xfrm>
                          <a:off x="1152" y="155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4822" name="Text Box 67"/>
                        <p:cNvSpPr txBox="1">
                          <a:spLocks noChangeArrowheads="1"/>
                        </p:cNvSpPr>
                        <p:nvPr/>
                      </p:nvSpPr>
                      <p:spPr bwMode="auto">
                        <a:xfrm>
                          <a:off x="1200" y="163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3</a:t>
                          </a:r>
                        </a:p>
                      </p:txBody>
                    </p:sp>
                  </p:grpSp>
                </p:grpSp>
              </p:grpSp>
              <p:sp>
                <p:nvSpPr>
                  <p:cNvPr id="74813" name="Oval 68"/>
                  <p:cNvSpPr>
                    <a:spLocks noChangeArrowheads="1"/>
                  </p:cNvSpPr>
                  <p:nvPr/>
                </p:nvSpPr>
                <p:spPr bwMode="auto">
                  <a:xfrm>
                    <a:off x="2544" y="3840"/>
                    <a:ext cx="336"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4814" name="Text Box 69"/>
                  <p:cNvSpPr txBox="1">
                    <a:spLocks noChangeArrowheads="1"/>
                  </p:cNvSpPr>
                  <p:nvPr/>
                </p:nvSpPr>
                <p:spPr bwMode="auto">
                  <a:xfrm>
                    <a:off x="2640" y="3840"/>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5</a:t>
                    </a:r>
                  </a:p>
                </p:txBody>
              </p:sp>
              <p:sp>
                <p:nvSpPr>
                  <p:cNvPr id="74815" name="Line 70"/>
                  <p:cNvSpPr>
                    <a:spLocks noChangeShapeType="1"/>
                  </p:cNvSpPr>
                  <p:nvPr/>
                </p:nvSpPr>
                <p:spPr bwMode="auto">
                  <a:xfrm flipH="1">
                    <a:off x="2736" y="3312"/>
                    <a:ext cx="144"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74807" name="Group 71"/>
                <p:cNvGrpSpPr>
                  <a:grpSpLocks/>
                </p:cNvGrpSpPr>
                <p:nvPr/>
              </p:nvGrpSpPr>
              <p:grpSpPr bwMode="auto">
                <a:xfrm>
                  <a:off x="2400" y="1440"/>
                  <a:ext cx="720" cy="511"/>
                  <a:chOff x="1056" y="1454"/>
                  <a:chExt cx="720" cy="511"/>
                </a:xfrm>
              </p:grpSpPr>
              <p:sp>
                <p:nvSpPr>
                  <p:cNvPr id="74808" name="Line 72"/>
                  <p:cNvSpPr>
                    <a:spLocks noChangeShapeType="1"/>
                  </p:cNvSpPr>
                  <p:nvPr/>
                </p:nvSpPr>
                <p:spPr bwMode="auto">
                  <a:xfrm>
                    <a:off x="1056" y="1454"/>
                    <a:ext cx="240" cy="1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4809" name="Group 73"/>
                  <p:cNvGrpSpPr>
                    <a:grpSpLocks/>
                  </p:cNvGrpSpPr>
                  <p:nvPr/>
                </p:nvGrpSpPr>
                <p:grpSpPr bwMode="auto">
                  <a:xfrm>
                    <a:off x="1152" y="1556"/>
                    <a:ext cx="624" cy="409"/>
                    <a:chOff x="1152" y="1556"/>
                    <a:chExt cx="624" cy="409"/>
                  </a:xfrm>
                </p:grpSpPr>
                <p:sp>
                  <p:nvSpPr>
                    <p:cNvPr id="74810" name="Oval 74"/>
                    <p:cNvSpPr>
                      <a:spLocks noChangeArrowheads="1"/>
                    </p:cNvSpPr>
                    <p:nvPr/>
                  </p:nvSpPr>
                  <p:spPr bwMode="auto">
                    <a:xfrm>
                      <a:off x="1152" y="155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4811" name="Text Box 75"/>
                    <p:cNvSpPr txBox="1">
                      <a:spLocks noChangeArrowheads="1"/>
                    </p:cNvSpPr>
                    <p:nvPr/>
                  </p:nvSpPr>
                  <p:spPr bwMode="auto">
                    <a:xfrm>
                      <a:off x="1200" y="163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16</a:t>
                      </a:r>
                    </a:p>
                  </p:txBody>
                </p:sp>
              </p:grpSp>
            </p:grpSp>
          </p:grpSp>
          <p:sp>
            <p:nvSpPr>
              <p:cNvPr id="74803" name="Oval 77"/>
              <p:cNvSpPr>
                <a:spLocks noChangeArrowheads="1"/>
              </p:cNvSpPr>
              <p:nvPr/>
            </p:nvSpPr>
            <p:spPr bwMode="auto">
              <a:xfrm>
                <a:off x="4752" y="2064"/>
                <a:ext cx="288" cy="27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4804" name="Line 78"/>
              <p:cNvSpPr>
                <a:spLocks noChangeShapeType="1"/>
              </p:cNvSpPr>
              <p:nvPr/>
            </p:nvSpPr>
            <p:spPr bwMode="auto">
              <a:xfrm flipH="1">
                <a:off x="4944" y="1920"/>
                <a:ext cx="336" cy="1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4805" name="Text Box 79"/>
              <p:cNvSpPr txBox="1">
                <a:spLocks noChangeArrowheads="1"/>
              </p:cNvSpPr>
              <p:nvPr/>
            </p:nvSpPr>
            <p:spPr bwMode="auto">
              <a:xfrm>
                <a:off x="4704" y="2064"/>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15</a:t>
                </a:r>
              </a:p>
            </p:txBody>
          </p:sp>
        </p:grpSp>
        <p:sp>
          <p:nvSpPr>
            <p:cNvPr id="74801" name="Text Box 169"/>
            <p:cNvSpPr txBox="1">
              <a:spLocks noChangeArrowheads="1"/>
            </p:cNvSpPr>
            <p:nvPr/>
          </p:nvSpPr>
          <p:spPr bwMode="auto">
            <a:xfrm>
              <a:off x="3744" y="1968"/>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Fig 13</a:t>
              </a:r>
            </a:p>
          </p:txBody>
        </p:sp>
      </p:grpSp>
      <p:grpSp>
        <p:nvGrpSpPr>
          <p:cNvPr id="66561" name="Group 172"/>
          <p:cNvGrpSpPr>
            <a:grpSpLocks/>
          </p:cNvGrpSpPr>
          <p:nvPr/>
        </p:nvGrpSpPr>
        <p:grpSpPr bwMode="auto">
          <a:xfrm>
            <a:off x="609600" y="3429000"/>
            <a:ext cx="4191000" cy="2576513"/>
            <a:chOff x="384" y="2160"/>
            <a:chExt cx="2640" cy="1623"/>
          </a:xfrm>
        </p:grpSpPr>
        <p:grpSp>
          <p:nvGrpSpPr>
            <p:cNvPr id="74759" name="Group 125"/>
            <p:cNvGrpSpPr>
              <a:grpSpLocks/>
            </p:cNvGrpSpPr>
            <p:nvPr/>
          </p:nvGrpSpPr>
          <p:grpSpPr bwMode="auto">
            <a:xfrm>
              <a:off x="384" y="2160"/>
              <a:ext cx="2640" cy="1618"/>
              <a:chOff x="864" y="2112"/>
              <a:chExt cx="2640" cy="1618"/>
            </a:xfrm>
          </p:grpSpPr>
          <p:sp>
            <p:nvSpPr>
              <p:cNvPr id="74761" name="Line 113"/>
              <p:cNvSpPr>
                <a:spLocks noChangeShapeType="1"/>
              </p:cNvSpPr>
              <p:nvPr/>
            </p:nvSpPr>
            <p:spPr bwMode="auto">
              <a:xfrm flipH="1">
                <a:off x="2208" y="2832"/>
                <a:ext cx="48"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4762" name="Group 124"/>
              <p:cNvGrpSpPr>
                <a:grpSpLocks/>
              </p:cNvGrpSpPr>
              <p:nvPr/>
            </p:nvGrpSpPr>
            <p:grpSpPr bwMode="auto">
              <a:xfrm>
                <a:off x="864" y="2112"/>
                <a:ext cx="2640" cy="1618"/>
                <a:chOff x="864" y="2112"/>
                <a:chExt cx="2640" cy="1618"/>
              </a:xfrm>
            </p:grpSpPr>
            <p:grpSp>
              <p:nvGrpSpPr>
                <p:cNvPr id="74763" name="Group 84"/>
                <p:cNvGrpSpPr>
                  <a:grpSpLocks/>
                </p:cNvGrpSpPr>
                <p:nvPr/>
              </p:nvGrpSpPr>
              <p:grpSpPr bwMode="auto">
                <a:xfrm>
                  <a:off x="864" y="2112"/>
                  <a:ext cx="2112" cy="1234"/>
                  <a:chOff x="0" y="1632"/>
                  <a:chExt cx="2112" cy="1234"/>
                </a:xfrm>
              </p:grpSpPr>
              <p:grpSp>
                <p:nvGrpSpPr>
                  <p:cNvPr id="74774" name="Group 85"/>
                  <p:cNvGrpSpPr>
                    <a:grpSpLocks/>
                  </p:cNvGrpSpPr>
                  <p:nvPr/>
                </p:nvGrpSpPr>
                <p:grpSpPr bwMode="auto">
                  <a:xfrm>
                    <a:off x="288" y="1632"/>
                    <a:ext cx="1824" cy="1104"/>
                    <a:chOff x="240" y="2880"/>
                    <a:chExt cx="2160" cy="1440"/>
                  </a:xfrm>
                </p:grpSpPr>
                <p:grpSp>
                  <p:nvGrpSpPr>
                    <p:cNvPr id="74784" name="Group 86"/>
                    <p:cNvGrpSpPr>
                      <a:grpSpLocks/>
                    </p:cNvGrpSpPr>
                    <p:nvPr/>
                  </p:nvGrpSpPr>
                  <p:grpSpPr bwMode="auto">
                    <a:xfrm>
                      <a:off x="240" y="2880"/>
                      <a:ext cx="1489" cy="1028"/>
                      <a:chOff x="3840" y="1632"/>
                      <a:chExt cx="1489" cy="1028"/>
                    </a:xfrm>
                  </p:grpSpPr>
                  <p:grpSp>
                    <p:nvGrpSpPr>
                      <p:cNvPr id="74790" name="Group 87"/>
                      <p:cNvGrpSpPr>
                        <a:grpSpLocks/>
                      </p:cNvGrpSpPr>
                      <p:nvPr/>
                    </p:nvGrpSpPr>
                    <p:grpSpPr bwMode="auto">
                      <a:xfrm>
                        <a:off x="3840" y="1632"/>
                        <a:ext cx="1391" cy="971"/>
                        <a:chOff x="288" y="1045"/>
                        <a:chExt cx="1391" cy="971"/>
                      </a:xfrm>
                    </p:grpSpPr>
                    <p:sp>
                      <p:nvSpPr>
                        <p:cNvPr id="74795" name="Oval 88"/>
                        <p:cNvSpPr>
                          <a:spLocks noChangeArrowheads="1"/>
                        </p:cNvSpPr>
                        <p:nvPr/>
                      </p:nvSpPr>
                      <p:spPr bwMode="auto">
                        <a:xfrm>
                          <a:off x="816" y="1045"/>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4796" name="Oval 89"/>
                        <p:cNvSpPr>
                          <a:spLocks noChangeArrowheads="1"/>
                        </p:cNvSpPr>
                        <p:nvPr/>
                      </p:nvSpPr>
                      <p:spPr bwMode="auto">
                        <a:xfrm>
                          <a:off x="288" y="1607"/>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4797" name="Line 90"/>
                        <p:cNvSpPr>
                          <a:spLocks noChangeShapeType="1"/>
                        </p:cNvSpPr>
                        <p:nvPr/>
                      </p:nvSpPr>
                      <p:spPr bwMode="auto">
                        <a:xfrm flipH="1">
                          <a:off x="624" y="1454"/>
                          <a:ext cx="336" cy="1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4798" name="Text Box 91"/>
                        <p:cNvSpPr txBox="1">
                          <a:spLocks noChangeArrowheads="1"/>
                        </p:cNvSpPr>
                        <p:nvPr/>
                      </p:nvSpPr>
                      <p:spPr bwMode="auto">
                        <a:xfrm>
                          <a:off x="912" y="1096"/>
                          <a:ext cx="76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4</a:t>
                          </a:r>
                        </a:p>
                      </p:txBody>
                    </p:sp>
                    <p:sp>
                      <p:nvSpPr>
                        <p:cNvPr id="74799" name="Text Box 92"/>
                        <p:cNvSpPr txBox="1">
                          <a:spLocks noChangeArrowheads="1"/>
                        </p:cNvSpPr>
                        <p:nvPr/>
                      </p:nvSpPr>
                      <p:spPr bwMode="auto">
                        <a:xfrm>
                          <a:off x="384" y="1658"/>
                          <a:ext cx="480"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2</a:t>
                          </a:r>
                        </a:p>
                      </p:txBody>
                    </p:sp>
                  </p:grpSp>
                  <p:grpSp>
                    <p:nvGrpSpPr>
                      <p:cNvPr id="74791" name="Group 93"/>
                      <p:cNvGrpSpPr>
                        <a:grpSpLocks/>
                      </p:cNvGrpSpPr>
                      <p:nvPr/>
                    </p:nvGrpSpPr>
                    <p:grpSpPr bwMode="auto">
                      <a:xfrm>
                        <a:off x="4656" y="2016"/>
                        <a:ext cx="673" cy="644"/>
                        <a:chOff x="4272" y="2016"/>
                        <a:chExt cx="913" cy="805"/>
                      </a:xfrm>
                    </p:grpSpPr>
                    <p:sp>
                      <p:nvSpPr>
                        <p:cNvPr id="74792" name="Oval 94"/>
                        <p:cNvSpPr>
                          <a:spLocks noChangeArrowheads="1"/>
                        </p:cNvSpPr>
                        <p:nvPr/>
                      </p:nvSpPr>
                      <p:spPr bwMode="auto">
                        <a:xfrm>
                          <a:off x="4704" y="2352"/>
                          <a:ext cx="480"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4793" name="Text Box 95"/>
                        <p:cNvSpPr txBox="1">
                          <a:spLocks noChangeArrowheads="1"/>
                        </p:cNvSpPr>
                        <p:nvPr/>
                      </p:nvSpPr>
                      <p:spPr bwMode="auto">
                        <a:xfrm>
                          <a:off x="4704" y="2351"/>
                          <a:ext cx="481"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6</a:t>
                          </a:r>
                        </a:p>
                      </p:txBody>
                    </p:sp>
                    <p:sp>
                      <p:nvSpPr>
                        <p:cNvPr id="74794" name="Line 96"/>
                        <p:cNvSpPr>
                          <a:spLocks noChangeShapeType="1"/>
                        </p:cNvSpPr>
                        <p:nvPr/>
                      </p:nvSpPr>
                      <p:spPr bwMode="auto">
                        <a:xfrm>
                          <a:off x="4272" y="2016"/>
                          <a:ext cx="624"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74785" name="Group 97"/>
                    <p:cNvGrpSpPr>
                      <a:grpSpLocks/>
                    </p:cNvGrpSpPr>
                    <p:nvPr/>
                  </p:nvGrpSpPr>
                  <p:grpSpPr bwMode="auto">
                    <a:xfrm>
                      <a:off x="1680" y="3809"/>
                      <a:ext cx="720" cy="511"/>
                      <a:chOff x="1056" y="1454"/>
                      <a:chExt cx="720" cy="511"/>
                    </a:xfrm>
                  </p:grpSpPr>
                  <p:sp>
                    <p:nvSpPr>
                      <p:cNvPr id="74786" name="Line 98"/>
                      <p:cNvSpPr>
                        <a:spLocks noChangeShapeType="1"/>
                      </p:cNvSpPr>
                      <p:nvPr/>
                    </p:nvSpPr>
                    <p:spPr bwMode="auto">
                      <a:xfrm>
                        <a:off x="1056" y="1454"/>
                        <a:ext cx="240" cy="1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4787" name="Group 99"/>
                      <p:cNvGrpSpPr>
                        <a:grpSpLocks/>
                      </p:cNvGrpSpPr>
                      <p:nvPr/>
                    </p:nvGrpSpPr>
                    <p:grpSpPr bwMode="auto">
                      <a:xfrm>
                        <a:off x="1152" y="1556"/>
                        <a:ext cx="624" cy="409"/>
                        <a:chOff x="1152" y="1556"/>
                        <a:chExt cx="624" cy="409"/>
                      </a:xfrm>
                    </p:grpSpPr>
                    <p:sp>
                      <p:nvSpPr>
                        <p:cNvPr id="74788" name="Oval 100"/>
                        <p:cNvSpPr>
                          <a:spLocks noChangeArrowheads="1"/>
                        </p:cNvSpPr>
                        <p:nvPr/>
                      </p:nvSpPr>
                      <p:spPr bwMode="auto">
                        <a:xfrm>
                          <a:off x="1152" y="155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4789" name="Text Box 101"/>
                        <p:cNvSpPr txBox="1">
                          <a:spLocks noChangeArrowheads="1"/>
                        </p:cNvSpPr>
                        <p:nvPr/>
                      </p:nvSpPr>
                      <p:spPr bwMode="auto">
                        <a:xfrm>
                          <a:off x="1200" y="1631"/>
                          <a:ext cx="576"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15</a:t>
                          </a:r>
                        </a:p>
                      </p:txBody>
                    </p:sp>
                  </p:grpSp>
                </p:grpSp>
              </p:grpSp>
              <p:grpSp>
                <p:nvGrpSpPr>
                  <p:cNvPr id="74775" name="Group 102"/>
                  <p:cNvGrpSpPr>
                    <a:grpSpLocks/>
                  </p:cNvGrpSpPr>
                  <p:nvPr/>
                </p:nvGrpSpPr>
                <p:grpSpPr bwMode="auto">
                  <a:xfrm>
                    <a:off x="0" y="2352"/>
                    <a:ext cx="432" cy="514"/>
                    <a:chOff x="0" y="3758"/>
                    <a:chExt cx="672" cy="562"/>
                  </a:xfrm>
                </p:grpSpPr>
                <p:sp>
                  <p:nvSpPr>
                    <p:cNvPr id="74781" name="Oval 103"/>
                    <p:cNvSpPr>
                      <a:spLocks noChangeArrowheads="1"/>
                    </p:cNvSpPr>
                    <p:nvPr/>
                  </p:nvSpPr>
                  <p:spPr bwMode="auto">
                    <a:xfrm>
                      <a:off x="0" y="3911"/>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4782" name="Line 104"/>
                    <p:cNvSpPr>
                      <a:spLocks noChangeShapeType="1"/>
                    </p:cNvSpPr>
                    <p:nvPr/>
                  </p:nvSpPr>
                  <p:spPr bwMode="auto">
                    <a:xfrm flipH="1">
                      <a:off x="336" y="3758"/>
                      <a:ext cx="336" cy="1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4783" name="Text Box 105"/>
                    <p:cNvSpPr txBox="1">
                      <a:spLocks noChangeArrowheads="1"/>
                    </p:cNvSpPr>
                    <p:nvPr/>
                  </p:nvSpPr>
                  <p:spPr bwMode="auto">
                    <a:xfrm>
                      <a:off x="96" y="3962"/>
                      <a:ext cx="4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1</a:t>
                      </a:r>
                    </a:p>
                  </p:txBody>
                </p:sp>
              </p:grpSp>
              <p:grpSp>
                <p:nvGrpSpPr>
                  <p:cNvPr id="74776" name="Group 106"/>
                  <p:cNvGrpSpPr>
                    <a:grpSpLocks/>
                  </p:cNvGrpSpPr>
                  <p:nvPr/>
                </p:nvGrpSpPr>
                <p:grpSpPr bwMode="auto">
                  <a:xfrm>
                    <a:off x="576" y="2352"/>
                    <a:ext cx="720" cy="511"/>
                    <a:chOff x="1056" y="1454"/>
                    <a:chExt cx="720" cy="511"/>
                  </a:xfrm>
                </p:grpSpPr>
                <p:sp>
                  <p:nvSpPr>
                    <p:cNvPr id="74777" name="Line 107"/>
                    <p:cNvSpPr>
                      <a:spLocks noChangeShapeType="1"/>
                    </p:cNvSpPr>
                    <p:nvPr/>
                  </p:nvSpPr>
                  <p:spPr bwMode="auto">
                    <a:xfrm>
                      <a:off x="1056" y="1454"/>
                      <a:ext cx="240" cy="1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4778" name="Group 108"/>
                    <p:cNvGrpSpPr>
                      <a:grpSpLocks/>
                    </p:cNvGrpSpPr>
                    <p:nvPr/>
                  </p:nvGrpSpPr>
                  <p:grpSpPr bwMode="auto">
                    <a:xfrm>
                      <a:off x="1152" y="1556"/>
                      <a:ext cx="624" cy="409"/>
                      <a:chOff x="1152" y="1556"/>
                      <a:chExt cx="624" cy="409"/>
                    </a:xfrm>
                  </p:grpSpPr>
                  <p:sp>
                    <p:nvSpPr>
                      <p:cNvPr id="74779" name="Oval 109"/>
                      <p:cNvSpPr>
                        <a:spLocks noChangeArrowheads="1"/>
                      </p:cNvSpPr>
                      <p:nvPr/>
                    </p:nvSpPr>
                    <p:spPr bwMode="auto">
                      <a:xfrm>
                        <a:off x="1152" y="155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4780" name="Text Box 110"/>
                      <p:cNvSpPr txBox="1">
                        <a:spLocks noChangeArrowheads="1"/>
                      </p:cNvSpPr>
                      <p:nvPr/>
                    </p:nvSpPr>
                    <p:spPr bwMode="auto">
                      <a:xfrm>
                        <a:off x="1200" y="163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3</a:t>
                        </a:r>
                      </a:p>
                    </p:txBody>
                  </p:sp>
                </p:grpSp>
              </p:grpSp>
            </p:grpSp>
            <p:sp>
              <p:nvSpPr>
                <p:cNvPr id="74764" name="Oval 111"/>
                <p:cNvSpPr>
                  <a:spLocks noChangeArrowheads="1"/>
                </p:cNvSpPr>
                <p:nvPr/>
              </p:nvSpPr>
              <p:spPr bwMode="auto">
                <a:xfrm>
                  <a:off x="2064" y="3072"/>
                  <a:ext cx="336"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4765" name="Text Box 112"/>
                <p:cNvSpPr txBox="1">
                  <a:spLocks noChangeArrowheads="1"/>
                </p:cNvSpPr>
                <p:nvPr/>
              </p:nvSpPr>
              <p:spPr bwMode="auto">
                <a:xfrm>
                  <a:off x="2112" y="3072"/>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5</a:t>
                  </a:r>
                </a:p>
              </p:txBody>
            </p:sp>
            <p:grpSp>
              <p:nvGrpSpPr>
                <p:cNvPr id="74766" name="Group 114"/>
                <p:cNvGrpSpPr>
                  <a:grpSpLocks/>
                </p:cNvGrpSpPr>
                <p:nvPr/>
              </p:nvGrpSpPr>
              <p:grpSpPr bwMode="auto">
                <a:xfrm>
                  <a:off x="2784" y="3120"/>
                  <a:ext cx="720" cy="511"/>
                  <a:chOff x="1056" y="1454"/>
                  <a:chExt cx="720" cy="511"/>
                </a:xfrm>
              </p:grpSpPr>
              <p:sp>
                <p:nvSpPr>
                  <p:cNvPr id="74770" name="Line 115"/>
                  <p:cNvSpPr>
                    <a:spLocks noChangeShapeType="1"/>
                  </p:cNvSpPr>
                  <p:nvPr/>
                </p:nvSpPr>
                <p:spPr bwMode="auto">
                  <a:xfrm>
                    <a:off x="1056" y="1454"/>
                    <a:ext cx="240" cy="1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4771" name="Group 116"/>
                  <p:cNvGrpSpPr>
                    <a:grpSpLocks/>
                  </p:cNvGrpSpPr>
                  <p:nvPr/>
                </p:nvGrpSpPr>
                <p:grpSpPr bwMode="auto">
                  <a:xfrm>
                    <a:off x="1152" y="1556"/>
                    <a:ext cx="624" cy="409"/>
                    <a:chOff x="1152" y="1556"/>
                    <a:chExt cx="624" cy="409"/>
                  </a:xfrm>
                </p:grpSpPr>
                <p:sp>
                  <p:nvSpPr>
                    <p:cNvPr id="74772" name="Oval 117"/>
                    <p:cNvSpPr>
                      <a:spLocks noChangeArrowheads="1"/>
                    </p:cNvSpPr>
                    <p:nvPr/>
                  </p:nvSpPr>
                  <p:spPr bwMode="auto">
                    <a:xfrm>
                      <a:off x="1152" y="155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4773" name="Text Box 118"/>
                    <p:cNvSpPr txBox="1">
                      <a:spLocks noChangeArrowheads="1"/>
                    </p:cNvSpPr>
                    <p:nvPr/>
                  </p:nvSpPr>
                  <p:spPr bwMode="auto">
                    <a:xfrm>
                      <a:off x="1200" y="163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16</a:t>
                      </a:r>
                    </a:p>
                  </p:txBody>
                </p:sp>
              </p:grpSp>
            </p:grpSp>
            <p:sp>
              <p:nvSpPr>
                <p:cNvPr id="74767" name="Oval 119"/>
                <p:cNvSpPr>
                  <a:spLocks noChangeArrowheads="1"/>
                </p:cNvSpPr>
                <p:nvPr/>
              </p:nvSpPr>
              <p:spPr bwMode="auto">
                <a:xfrm>
                  <a:off x="2400" y="3456"/>
                  <a:ext cx="288" cy="27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4768" name="Text Box 121"/>
                <p:cNvSpPr txBox="1">
                  <a:spLocks noChangeArrowheads="1"/>
                </p:cNvSpPr>
                <p:nvPr/>
              </p:nvSpPr>
              <p:spPr bwMode="auto">
                <a:xfrm>
                  <a:off x="2448" y="3456"/>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7</a:t>
                  </a:r>
                </a:p>
              </p:txBody>
            </p:sp>
            <p:sp>
              <p:nvSpPr>
                <p:cNvPr id="74769" name="Line 122"/>
                <p:cNvSpPr>
                  <a:spLocks noChangeShapeType="1"/>
                </p:cNvSpPr>
                <p:nvPr/>
              </p:nvSpPr>
              <p:spPr bwMode="auto">
                <a:xfrm flipH="1">
                  <a:off x="2544" y="3216"/>
                  <a:ext cx="48"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sp>
          <p:nvSpPr>
            <p:cNvPr id="74760" name="Text Box 171"/>
            <p:cNvSpPr txBox="1">
              <a:spLocks noChangeArrowheads="1"/>
            </p:cNvSpPr>
            <p:nvPr/>
          </p:nvSpPr>
          <p:spPr bwMode="auto">
            <a:xfrm>
              <a:off x="1008" y="3552"/>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Fig 14</a:t>
              </a:r>
            </a:p>
          </p:txBody>
        </p:sp>
      </p:gr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261937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65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9"/>
          <p:cNvGrpSpPr>
            <a:grpSpLocks/>
          </p:cNvGrpSpPr>
          <p:nvPr/>
        </p:nvGrpSpPr>
        <p:grpSpPr bwMode="auto">
          <a:xfrm>
            <a:off x="4648200" y="304800"/>
            <a:ext cx="4191000" cy="3262313"/>
            <a:chOff x="3120" y="192"/>
            <a:chExt cx="2640" cy="2055"/>
          </a:xfrm>
        </p:grpSpPr>
        <p:grpSp>
          <p:nvGrpSpPr>
            <p:cNvPr id="75830" name="Group 105"/>
            <p:cNvGrpSpPr>
              <a:grpSpLocks/>
            </p:cNvGrpSpPr>
            <p:nvPr/>
          </p:nvGrpSpPr>
          <p:grpSpPr bwMode="auto">
            <a:xfrm>
              <a:off x="3120" y="192"/>
              <a:ext cx="2640" cy="1810"/>
              <a:chOff x="3120" y="192"/>
              <a:chExt cx="2640" cy="1810"/>
            </a:xfrm>
          </p:grpSpPr>
          <p:sp>
            <p:nvSpPr>
              <p:cNvPr id="75832" name="Oval 86"/>
              <p:cNvSpPr>
                <a:spLocks noChangeArrowheads="1"/>
              </p:cNvSpPr>
              <p:nvPr/>
            </p:nvSpPr>
            <p:spPr bwMode="auto">
              <a:xfrm>
                <a:off x="5040" y="1584"/>
                <a:ext cx="288" cy="27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grpSp>
            <p:nvGrpSpPr>
              <p:cNvPr id="75833" name="Group 104"/>
              <p:cNvGrpSpPr>
                <a:grpSpLocks/>
              </p:cNvGrpSpPr>
              <p:nvPr/>
            </p:nvGrpSpPr>
            <p:grpSpPr bwMode="auto">
              <a:xfrm>
                <a:off x="3120" y="192"/>
                <a:ext cx="2640" cy="1810"/>
                <a:chOff x="3120" y="192"/>
                <a:chExt cx="2640" cy="1810"/>
              </a:xfrm>
            </p:grpSpPr>
            <p:grpSp>
              <p:nvGrpSpPr>
                <p:cNvPr id="75834" name="Group 94"/>
                <p:cNvGrpSpPr>
                  <a:grpSpLocks/>
                </p:cNvGrpSpPr>
                <p:nvPr/>
              </p:nvGrpSpPr>
              <p:grpSpPr bwMode="auto">
                <a:xfrm>
                  <a:off x="3840" y="1440"/>
                  <a:ext cx="672" cy="562"/>
                  <a:chOff x="0" y="3758"/>
                  <a:chExt cx="672" cy="562"/>
                </a:xfrm>
              </p:grpSpPr>
              <p:sp>
                <p:nvSpPr>
                  <p:cNvPr id="75872" name="Oval 95"/>
                  <p:cNvSpPr>
                    <a:spLocks noChangeArrowheads="1"/>
                  </p:cNvSpPr>
                  <p:nvPr/>
                </p:nvSpPr>
                <p:spPr bwMode="auto">
                  <a:xfrm>
                    <a:off x="0" y="3911"/>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5873" name="Line 96"/>
                  <p:cNvSpPr>
                    <a:spLocks noChangeShapeType="1"/>
                  </p:cNvSpPr>
                  <p:nvPr/>
                </p:nvSpPr>
                <p:spPr bwMode="auto">
                  <a:xfrm flipH="1">
                    <a:off x="336" y="3758"/>
                    <a:ext cx="336" cy="1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874" name="Text Box 97"/>
                  <p:cNvSpPr txBox="1">
                    <a:spLocks noChangeArrowheads="1"/>
                  </p:cNvSpPr>
                  <p:nvPr/>
                </p:nvSpPr>
                <p:spPr bwMode="auto">
                  <a:xfrm>
                    <a:off x="96" y="3962"/>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5</a:t>
                    </a:r>
                  </a:p>
                </p:txBody>
              </p:sp>
            </p:grpSp>
            <p:grpSp>
              <p:nvGrpSpPr>
                <p:cNvPr id="75835" name="Group 103"/>
                <p:cNvGrpSpPr>
                  <a:grpSpLocks/>
                </p:cNvGrpSpPr>
                <p:nvPr/>
              </p:nvGrpSpPr>
              <p:grpSpPr bwMode="auto">
                <a:xfrm>
                  <a:off x="3120" y="192"/>
                  <a:ext cx="2640" cy="1625"/>
                  <a:chOff x="3120" y="192"/>
                  <a:chExt cx="2640" cy="1625"/>
                </a:xfrm>
              </p:grpSpPr>
              <p:sp>
                <p:nvSpPr>
                  <p:cNvPr id="75836" name="Line 50"/>
                  <p:cNvSpPr>
                    <a:spLocks noChangeShapeType="1"/>
                  </p:cNvSpPr>
                  <p:nvPr/>
                </p:nvSpPr>
                <p:spPr bwMode="auto">
                  <a:xfrm flipH="1">
                    <a:off x="4464" y="912"/>
                    <a:ext cx="48"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5837" name="Group 52"/>
                  <p:cNvGrpSpPr>
                    <a:grpSpLocks/>
                  </p:cNvGrpSpPr>
                  <p:nvPr/>
                </p:nvGrpSpPr>
                <p:grpSpPr bwMode="auto">
                  <a:xfrm>
                    <a:off x="3120" y="192"/>
                    <a:ext cx="2112" cy="1234"/>
                    <a:chOff x="0" y="1632"/>
                    <a:chExt cx="2112" cy="1234"/>
                  </a:xfrm>
                </p:grpSpPr>
                <p:grpSp>
                  <p:nvGrpSpPr>
                    <p:cNvPr id="75846" name="Group 53"/>
                    <p:cNvGrpSpPr>
                      <a:grpSpLocks/>
                    </p:cNvGrpSpPr>
                    <p:nvPr/>
                  </p:nvGrpSpPr>
                  <p:grpSpPr bwMode="auto">
                    <a:xfrm>
                      <a:off x="288" y="1632"/>
                      <a:ext cx="1824" cy="1104"/>
                      <a:chOff x="240" y="2880"/>
                      <a:chExt cx="2160" cy="1440"/>
                    </a:xfrm>
                  </p:grpSpPr>
                  <p:grpSp>
                    <p:nvGrpSpPr>
                      <p:cNvPr id="75856" name="Group 54"/>
                      <p:cNvGrpSpPr>
                        <a:grpSpLocks/>
                      </p:cNvGrpSpPr>
                      <p:nvPr/>
                    </p:nvGrpSpPr>
                    <p:grpSpPr bwMode="auto">
                      <a:xfrm>
                        <a:off x="240" y="2880"/>
                        <a:ext cx="1489" cy="971"/>
                        <a:chOff x="3840" y="1632"/>
                        <a:chExt cx="1489" cy="971"/>
                      </a:xfrm>
                    </p:grpSpPr>
                    <p:grpSp>
                      <p:nvGrpSpPr>
                        <p:cNvPr id="75862" name="Group 55"/>
                        <p:cNvGrpSpPr>
                          <a:grpSpLocks/>
                        </p:cNvGrpSpPr>
                        <p:nvPr/>
                      </p:nvGrpSpPr>
                      <p:grpSpPr bwMode="auto">
                        <a:xfrm>
                          <a:off x="3840" y="1632"/>
                          <a:ext cx="1391" cy="971"/>
                          <a:chOff x="288" y="1045"/>
                          <a:chExt cx="1391" cy="971"/>
                        </a:xfrm>
                      </p:grpSpPr>
                      <p:sp>
                        <p:nvSpPr>
                          <p:cNvPr id="75867" name="Oval 56"/>
                          <p:cNvSpPr>
                            <a:spLocks noChangeArrowheads="1"/>
                          </p:cNvSpPr>
                          <p:nvPr/>
                        </p:nvSpPr>
                        <p:spPr bwMode="auto">
                          <a:xfrm>
                            <a:off x="816" y="1045"/>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5868" name="Oval 57"/>
                          <p:cNvSpPr>
                            <a:spLocks noChangeArrowheads="1"/>
                          </p:cNvSpPr>
                          <p:nvPr/>
                        </p:nvSpPr>
                        <p:spPr bwMode="auto">
                          <a:xfrm>
                            <a:off x="288" y="1607"/>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5869" name="Line 58"/>
                          <p:cNvSpPr>
                            <a:spLocks noChangeShapeType="1"/>
                          </p:cNvSpPr>
                          <p:nvPr/>
                        </p:nvSpPr>
                        <p:spPr bwMode="auto">
                          <a:xfrm flipH="1">
                            <a:off x="624" y="1454"/>
                            <a:ext cx="336" cy="1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870" name="Text Box 59"/>
                          <p:cNvSpPr txBox="1">
                            <a:spLocks noChangeArrowheads="1"/>
                          </p:cNvSpPr>
                          <p:nvPr/>
                        </p:nvSpPr>
                        <p:spPr bwMode="auto">
                          <a:xfrm>
                            <a:off x="912" y="1096"/>
                            <a:ext cx="76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4</a:t>
                            </a:r>
                          </a:p>
                        </p:txBody>
                      </p:sp>
                      <p:sp>
                        <p:nvSpPr>
                          <p:cNvPr id="75871" name="Text Box 60"/>
                          <p:cNvSpPr txBox="1">
                            <a:spLocks noChangeArrowheads="1"/>
                          </p:cNvSpPr>
                          <p:nvPr/>
                        </p:nvSpPr>
                        <p:spPr bwMode="auto">
                          <a:xfrm>
                            <a:off x="384" y="1658"/>
                            <a:ext cx="480"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2</a:t>
                            </a:r>
                          </a:p>
                        </p:txBody>
                      </p:sp>
                    </p:grpSp>
                    <p:grpSp>
                      <p:nvGrpSpPr>
                        <p:cNvPr id="75863" name="Group 61"/>
                        <p:cNvGrpSpPr>
                          <a:grpSpLocks/>
                        </p:cNvGrpSpPr>
                        <p:nvPr/>
                      </p:nvGrpSpPr>
                      <p:grpSpPr bwMode="auto">
                        <a:xfrm>
                          <a:off x="4656" y="2016"/>
                          <a:ext cx="673" cy="576"/>
                          <a:chOff x="4272" y="2016"/>
                          <a:chExt cx="913" cy="720"/>
                        </a:xfrm>
                      </p:grpSpPr>
                      <p:sp>
                        <p:nvSpPr>
                          <p:cNvPr id="75864" name="Oval 62"/>
                          <p:cNvSpPr>
                            <a:spLocks noChangeArrowheads="1"/>
                          </p:cNvSpPr>
                          <p:nvPr/>
                        </p:nvSpPr>
                        <p:spPr bwMode="auto">
                          <a:xfrm>
                            <a:off x="4704" y="2352"/>
                            <a:ext cx="480"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5865" name="Text Box 63"/>
                          <p:cNvSpPr txBox="1">
                            <a:spLocks noChangeArrowheads="1"/>
                          </p:cNvSpPr>
                          <p:nvPr/>
                        </p:nvSpPr>
                        <p:spPr bwMode="auto">
                          <a:xfrm>
                            <a:off x="4703" y="2351"/>
                            <a:ext cx="482"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7</a:t>
                            </a:r>
                          </a:p>
                        </p:txBody>
                      </p:sp>
                      <p:sp>
                        <p:nvSpPr>
                          <p:cNvPr id="75866" name="Line 64"/>
                          <p:cNvSpPr>
                            <a:spLocks noChangeShapeType="1"/>
                          </p:cNvSpPr>
                          <p:nvPr/>
                        </p:nvSpPr>
                        <p:spPr bwMode="auto">
                          <a:xfrm>
                            <a:off x="4272" y="2016"/>
                            <a:ext cx="624"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75857" name="Group 65"/>
                      <p:cNvGrpSpPr>
                        <a:grpSpLocks/>
                      </p:cNvGrpSpPr>
                      <p:nvPr/>
                    </p:nvGrpSpPr>
                    <p:grpSpPr bwMode="auto">
                      <a:xfrm>
                        <a:off x="1680" y="3809"/>
                        <a:ext cx="720" cy="511"/>
                        <a:chOff x="1056" y="1454"/>
                        <a:chExt cx="720" cy="511"/>
                      </a:xfrm>
                    </p:grpSpPr>
                    <p:sp>
                      <p:nvSpPr>
                        <p:cNvPr id="75858" name="Line 66"/>
                        <p:cNvSpPr>
                          <a:spLocks noChangeShapeType="1"/>
                        </p:cNvSpPr>
                        <p:nvPr/>
                      </p:nvSpPr>
                      <p:spPr bwMode="auto">
                        <a:xfrm>
                          <a:off x="1056" y="1454"/>
                          <a:ext cx="240" cy="1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5859" name="Group 67"/>
                        <p:cNvGrpSpPr>
                          <a:grpSpLocks/>
                        </p:cNvGrpSpPr>
                        <p:nvPr/>
                      </p:nvGrpSpPr>
                      <p:grpSpPr bwMode="auto">
                        <a:xfrm>
                          <a:off x="1152" y="1556"/>
                          <a:ext cx="624" cy="409"/>
                          <a:chOff x="1152" y="1556"/>
                          <a:chExt cx="624" cy="409"/>
                        </a:xfrm>
                      </p:grpSpPr>
                      <p:sp>
                        <p:nvSpPr>
                          <p:cNvPr id="75860" name="Oval 68"/>
                          <p:cNvSpPr>
                            <a:spLocks noChangeArrowheads="1"/>
                          </p:cNvSpPr>
                          <p:nvPr/>
                        </p:nvSpPr>
                        <p:spPr bwMode="auto">
                          <a:xfrm>
                            <a:off x="1152" y="155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5861" name="Text Box 69"/>
                          <p:cNvSpPr txBox="1">
                            <a:spLocks noChangeArrowheads="1"/>
                          </p:cNvSpPr>
                          <p:nvPr/>
                        </p:nvSpPr>
                        <p:spPr bwMode="auto">
                          <a:xfrm>
                            <a:off x="1200" y="1631"/>
                            <a:ext cx="576"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15</a:t>
                            </a:r>
                          </a:p>
                        </p:txBody>
                      </p:sp>
                    </p:grpSp>
                  </p:grpSp>
                </p:grpSp>
                <p:grpSp>
                  <p:nvGrpSpPr>
                    <p:cNvPr id="75847" name="Group 70"/>
                    <p:cNvGrpSpPr>
                      <a:grpSpLocks/>
                    </p:cNvGrpSpPr>
                    <p:nvPr/>
                  </p:nvGrpSpPr>
                  <p:grpSpPr bwMode="auto">
                    <a:xfrm>
                      <a:off x="0" y="2352"/>
                      <a:ext cx="432" cy="514"/>
                      <a:chOff x="0" y="3758"/>
                      <a:chExt cx="672" cy="562"/>
                    </a:xfrm>
                  </p:grpSpPr>
                  <p:sp>
                    <p:nvSpPr>
                      <p:cNvPr id="75853" name="Oval 71"/>
                      <p:cNvSpPr>
                        <a:spLocks noChangeArrowheads="1"/>
                      </p:cNvSpPr>
                      <p:nvPr/>
                    </p:nvSpPr>
                    <p:spPr bwMode="auto">
                      <a:xfrm>
                        <a:off x="0" y="3911"/>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5854" name="Line 72"/>
                      <p:cNvSpPr>
                        <a:spLocks noChangeShapeType="1"/>
                      </p:cNvSpPr>
                      <p:nvPr/>
                    </p:nvSpPr>
                    <p:spPr bwMode="auto">
                      <a:xfrm flipH="1">
                        <a:off x="336" y="3758"/>
                        <a:ext cx="336" cy="1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855" name="Text Box 73"/>
                      <p:cNvSpPr txBox="1">
                        <a:spLocks noChangeArrowheads="1"/>
                      </p:cNvSpPr>
                      <p:nvPr/>
                    </p:nvSpPr>
                    <p:spPr bwMode="auto">
                      <a:xfrm>
                        <a:off x="96" y="3962"/>
                        <a:ext cx="4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1</a:t>
                        </a:r>
                      </a:p>
                    </p:txBody>
                  </p:sp>
                </p:grpSp>
                <p:grpSp>
                  <p:nvGrpSpPr>
                    <p:cNvPr id="75848" name="Group 74"/>
                    <p:cNvGrpSpPr>
                      <a:grpSpLocks/>
                    </p:cNvGrpSpPr>
                    <p:nvPr/>
                  </p:nvGrpSpPr>
                  <p:grpSpPr bwMode="auto">
                    <a:xfrm>
                      <a:off x="576" y="2352"/>
                      <a:ext cx="720" cy="511"/>
                      <a:chOff x="1056" y="1454"/>
                      <a:chExt cx="720" cy="511"/>
                    </a:xfrm>
                  </p:grpSpPr>
                  <p:sp>
                    <p:nvSpPr>
                      <p:cNvPr id="75849" name="Line 75"/>
                      <p:cNvSpPr>
                        <a:spLocks noChangeShapeType="1"/>
                      </p:cNvSpPr>
                      <p:nvPr/>
                    </p:nvSpPr>
                    <p:spPr bwMode="auto">
                      <a:xfrm>
                        <a:off x="1056" y="1454"/>
                        <a:ext cx="240" cy="1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5850" name="Group 76"/>
                      <p:cNvGrpSpPr>
                        <a:grpSpLocks/>
                      </p:cNvGrpSpPr>
                      <p:nvPr/>
                    </p:nvGrpSpPr>
                    <p:grpSpPr bwMode="auto">
                      <a:xfrm>
                        <a:off x="1152" y="1556"/>
                        <a:ext cx="624" cy="409"/>
                        <a:chOff x="1152" y="1556"/>
                        <a:chExt cx="624" cy="409"/>
                      </a:xfrm>
                    </p:grpSpPr>
                    <p:sp>
                      <p:nvSpPr>
                        <p:cNvPr id="75851" name="Oval 77"/>
                        <p:cNvSpPr>
                          <a:spLocks noChangeArrowheads="1"/>
                        </p:cNvSpPr>
                        <p:nvPr/>
                      </p:nvSpPr>
                      <p:spPr bwMode="auto">
                        <a:xfrm>
                          <a:off x="1152" y="155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5852" name="Text Box 78"/>
                        <p:cNvSpPr txBox="1">
                          <a:spLocks noChangeArrowheads="1"/>
                        </p:cNvSpPr>
                        <p:nvPr/>
                      </p:nvSpPr>
                      <p:spPr bwMode="auto">
                        <a:xfrm>
                          <a:off x="1200" y="163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3</a:t>
                          </a:r>
                        </a:p>
                      </p:txBody>
                    </p:sp>
                  </p:grpSp>
                </p:grpSp>
              </p:grpSp>
              <p:sp>
                <p:nvSpPr>
                  <p:cNvPr id="75838" name="Oval 79"/>
                  <p:cNvSpPr>
                    <a:spLocks noChangeArrowheads="1"/>
                  </p:cNvSpPr>
                  <p:nvPr/>
                </p:nvSpPr>
                <p:spPr bwMode="auto">
                  <a:xfrm>
                    <a:off x="4320" y="1152"/>
                    <a:ext cx="336"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5839" name="Text Box 80"/>
                  <p:cNvSpPr txBox="1">
                    <a:spLocks noChangeArrowheads="1"/>
                  </p:cNvSpPr>
                  <p:nvPr/>
                </p:nvSpPr>
                <p:spPr bwMode="auto">
                  <a:xfrm>
                    <a:off x="4368" y="1152"/>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6</a:t>
                    </a:r>
                  </a:p>
                </p:txBody>
              </p:sp>
              <p:grpSp>
                <p:nvGrpSpPr>
                  <p:cNvPr id="75840" name="Group 83"/>
                  <p:cNvGrpSpPr>
                    <a:grpSpLocks/>
                  </p:cNvGrpSpPr>
                  <p:nvPr/>
                </p:nvGrpSpPr>
                <p:grpSpPr bwMode="auto">
                  <a:xfrm>
                    <a:off x="5424" y="1536"/>
                    <a:ext cx="336" cy="281"/>
                    <a:chOff x="1152" y="1556"/>
                    <a:chExt cx="624" cy="424"/>
                  </a:xfrm>
                </p:grpSpPr>
                <p:sp>
                  <p:nvSpPr>
                    <p:cNvPr id="75844" name="Oval 84"/>
                    <p:cNvSpPr>
                      <a:spLocks noChangeArrowheads="1"/>
                    </p:cNvSpPr>
                    <p:nvPr/>
                  </p:nvSpPr>
                  <p:spPr bwMode="auto">
                    <a:xfrm>
                      <a:off x="1152" y="155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5845" name="Text Box 85"/>
                    <p:cNvSpPr txBox="1">
                      <a:spLocks noChangeArrowheads="1"/>
                    </p:cNvSpPr>
                    <p:nvPr/>
                  </p:nvSpPr>
                  <p:spPr bwMode="auto">
                    <a:xfrm>
                      <a:off x="1200" y="1631"/>
                      <a:ext cx="57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16</a:t>
                      </a:r>
                    </a:p>
                  </p:txBody>
                </p:sp>
              </p:grpSp>
              <p:sp>
                <p:nvSpPr>
                  <p:cNvPr id="75841" name="Text Box 87"/>
                  <p:cNvSpPr txBox="1">
                    <a:spLocks noChangeArrowheads="1"/>
                  </p:cNvSpPr>
                  <p:nvPr/>
                </p:nvSpPr>
                <p:spPr bwMode="auto">
                  <a:xfrm>
                    <a:off x="5088" y="1584"/>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14</a:t>
                    </a:r>
                  </a:p>
                </p:txBody>
              </p:sp>
              <p:sp>
                <p:nvSpPr>
                  <p:cNvPr id="75842" name="Line 101"/>
                  <p:cNvSpPr>
                    <a:spLocks noChangeShapeType="1"/>
                  </p:cNvSpPr>
                  <p:nvPr/>
                </p:nvSpPr>
                <p:spPr bwMode="auto">
                  <a:xfrm>
                    <a:off x="5088" y="1104"/>
                    <a:ext cx="432"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843" name="Line 102"/>
                  <p:cNvSpPr>
                    <a:spLocks noChangeShapeType="1"/>
                  </p:cNvSpPr>
                  <p:nvPr/>
                </p:nvSpPr>
                <p:spPr bwMode="auto">
                  <a:xfrm>
                    <a:off x="5040" y="1248"/>
                    <a:ext cx="96"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grpSp>
        <p:sp>
          <p:nvSpPr>
            <p:cNvPr id="75831" name="Text Box 106"/>
            <p:cNvSpPr txBox="1">
              <a:spLocks noChangeArrowheads="1"/>
            </p:cNvSpPr>
            <p:nvPr/>
          </p:nvSpPr>
          <p:spPr bwMode="auto">
            <a:xfrm>
              <a:off x="4272" y="2016"/>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Fig 16</a:t>
              </a:r>
            </a:p>
          </p:txBody>
        </p:sp>
      </p:grpSp>
      <p:grpSp>
        <p:nvGrpSpPr>
          <p:cNvPr id="75779" name="Group 108"/>
          <p:cNvGrpSpPr>
            <a:grpSpLocks/>
          </p:cNvGrpSpPr>
          <p:nvPr/>
        </p:nvGrpSpPr>
        <p:grpSpPr bwMode="auto">
          <a:xfrm>
            <a:off x="228600" y="381000"/>
            <a:ext cx="4191000" cy="3325813"/>
            <a:chOff x="240" y="240"/>
            <a:chExt cx="2640" cy="2095"/>
          </a:xfrm>
        </p:grpSpPr>
        <p:grpSp>
          <p:nvGrpSpPr>
            <p:cNvPr id="75783" name="Group 47"/>
            <p:cNvGrpSpPr>
              <a:grpSpLocks/>
            </p:cNvGrpSpPr>
            <p:nvPr/>
          </p:nvGrpSpPr>
          <p:grpSpPr bwMode="auto">
            <a:xfrm>
              <a:off x="240" y="240"/>
              <a:ext cx="2640" cy="2095"/>
              <a:chOff x="816" y="240"/>
              <a:chExt cx="2640" cy="2095"/>
            </a:xfrm>
          </p:grpSpPr>
          <p:grpSp>
            <p:nvGrpSpPr>
              <p:cNvPr id="75785" name="Group 2"/>
              <p:cNvGrpSpPr>
                <a:grpSpLocks/>
              </p:cNvGrpSpPr>
              <p:nvPr/>
            </p:nvGrpSpPr>
            <p:grpSpPr bwMode="auto">
              <a:xfrm>
                <a:off x="816" y="240"/>
                <a:ext cx="2640" cy="1618"/>
                <a:chOff x="864" y="2112"/>
                <a:chExt cx="2640" cy="1618"/>
              </a:xfrm>
            </p:grpSpPr>
            <p:sp>
              <p:nvSpPr>
                <p:cNvPr id="75791" name="Line 3"/>
                <p:cNvSpPr>
                  <a:spLocks noChangeShapeType="1"/>
                </p:cNvSpPr>
                <p:nvPr/>
              </p:nvSpPr>
              <p:spPr bwMode="auto">
                <a:xfrm flipH="1">
                  <a:off x="2208" y="2832"/>
                  <a:ext cx="48"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5792" name="Group 4"/>
                <p:cNvGrpSpPr>
                  <a:grpSpLocks/>
                </p:cNvGrpSpPr>
                <p:nvPr/>
              </p:nvGrpSpPr>
              <p:grpSpPr bwMode="auto">
                <a:xfrm>
                  <a:off x="864" y="2112"/>
                  <a:ext cx="2640" cy="1618"/>
                  <a:chOff x="864" y="2112"/>
                  <a:chExt cx="2640" cy="1618"/>
                </a:xfrm>
              </p:grpSpPr>
              <p:grpSp>
                <p:nvGrpSpPr>
                  <p:cNvPr id="75793" name="Group 5"/>
                  <p:cNvGrpSpPr>
                    <a:grpSpLocks/>
                  </p:cNvGrpSpPr>
                  <p:nvPr/>
                </p:nvGrpSpPr>
                <p:grpSpPr bwMode="auto">
                  <a:xfrm>
                    <a:off x="864" y="2112"/>
                    <a:ext cx="2112" cy="1234"/>
                    <a:chOff x="0" y="1632"/>
                    <a:chExt cx="2112" cy="1234"/>
                  </a:xfrm>
                </p:grpSpPr>
                <p:grpSp>
                  <p:nvGrpSpPr>
                    <p:cNvPr id="75804" name="Group 6"/>
                    <p:cNvGrpSpPr>
                      <a:grpSpLocks/>
                    </p:cNvGrpSpPr>
                    <p:nvPr/>
                  </p:nvGrpSpPr>
                  <p:grpSpPr bwMode="auto">
                    <a:xfrm>
                      <a:off x="288" y="1632"/>
                      <a:ext cx="1824" cy="1104"/>
                      <a:chOff x="240" y="2880"/>
                      <a:chExt cx="2160" cy="1440"/>
                    </a:xfrm>
                  </p:grpSpPr>
                  <p:grpSp>
                    <p:nvGrpSpPr>
                      <p:cNvPr id="75814" name="Group 7"/>
                      <p:cNvGrpSpPr>
                        <a:grpSpLocks/>
                      </p:cNvGrpSpPr>
                      <p:nvPr/>
                    </p:nvGrpSpPr>
                    <p:grpSpPr bwMode="auto">
                      <a:xfrm>
                        <a:off x="240" y="2880"/>
                        <a:ext cx="1489" cy="1028"/>
                        <a:chOff x="3840" y="1632"/>
                        <a:chExt cx="1489" cy="1028"/>
                      </a:xfrm>
                    </p:grpSpPr>
                    <p:grpSp>
                      <p:nvGrpSpPr>
                        <p:cNvPr id="75820" name="Group 8"/>
                        <p:cNvGrpSpPr>
                          <a:grpSpLocks/>
                        </p:cNvGrpSpPr>
                        <p:nvPr/>
                      </p:nvGrpSpPr>
                      <p:grpSpPr bwMode="auto">
                        <a:xfrm>
                          <a:off x="3840" y="1632"/>
                          <a:ext cx="1391" cy="971"/>
                          <a:chOff x="288" y="1045"/>
                          <a:chExt cx="1391" cy="971"/>
                        </a:xfrm>
                      </p:grpSpPr>
                      <p:sp>
                        <p:nvSpPr>
                          <p:cNvPr id="75825" name="Oval 9"/>
                          <p:cNvSpPr>
                            <a:spLocks noChangeArrowheads="1"/>
                          </p:cNvSpPr>
                          <p:nvPr/>
                        </p:nvSpPr>
                        <p:spPr bwMode="auto">
                          <a:xfrm>
                            <a:off x="816" y="1045"/>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5826" name="Oval 10"/>
                          <p:cNvSpPr>
                            <a:spLocks noChangeArrowheads="1"/>
                          </p:cNvSpPr>
                          <p:nvPr/>
                        </p:nvSpPr>
                        <p:spPr bwMode="auto">
                          <a:xfrm>
                            <a:off x="288" y="1607"/>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5827" name="Line 11"/>
                          <p:cNvSpPr>
                            <a:spLocks noChangeShapeType="1"/>
                          </p:cNvSpPr>
                          <p:nvPr/>
                        </p:nvSpPr>
                        <p:spPr bwMode="auto">
                          <a:xfrm flipH="1">
                            <a:off x="624" y="1454"/>
                            <a:ext cx="336" cy="1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828" name="Text Box 12"/>
                          <p:cNvSpPr txBox="1">
                            <a:spLocks noChangeArrowheads="1"/>
                          </p:cNvSpPr>
                          <p:nvPr/>
                        </p:nvSpPr>
                        <p:spPr bwMode="auto">
                          <a:xfrm>
                            <a:off x="912" y="1096"/>
                            <a:ext cx="76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4</a:t>
                            </a:r>
                          </a:p>
                        </p:txBody>
                      </p:sp>
                      <p:sp>
                        <p:nvSpPr>
                          <p:cNvPr id="75829" name="Text Box 13"/>
                          <p:cNvSpPr txBox="1">
                            <a:spLocks noChangeArrowheads="1"/>
                          </p:cNvSpPr>
                          <p:nvPr/>
                        </p:nvSpPr>
                        <p:spPr bwMode="auto">
                          <a:xfrm>
                            <a:off x="384" y="1658"/>
                            <a:ext cx="480"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2</a:t>
                            </a:r>
                          </a:p>
                        </p:txBody>
                      </p:sp>
                    </p:grpSp>
                    <p:grpSp>
                      <p:nvGrpSpPr>
                        <p:cNvPr id="75821" name="Group 14"/>
                        <p:cNvGrpSpPr>
                          <a:grpSpLocks/>
                        </p:cNvGrpSpPr>
                        <p:nvPr/>
                      </p:nvGrpSpPr>
                      <p:grpSpPr bwMode="auto">
                        <a:xfrm>
                          <a:off x="4656" y="2016"/>
                          <a:ext cx="673" cy="644"/>
                          <a:chOff x="4272" y="2016"/>
                          <a:chExt cx="913" cy="805"/>
                        </a:xfrm>
                      </p:grpSpPr>
                      <p:sp>
                        <p:nvSpPr>
                          <p:cNvPr id="75822" name="Oval 15"/>
                          <p:cNvSpPr>
                            <a:spLocks noChangeArrowheads="1"/>
                          </p:cNvSpPr>
                          <p:nvPr/>
                        </p:nvSpPr>
                        <p:spPr bwMode="auto">
                          <a:xfrm>
                            <a:off x="4704" y="2352"/>
                            <a:ext cx="480"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5823" name="Text Box 16"/>
                          <p:cNvSpPr txBox="1">
                            <a:spLocks noChangeArrowheads="1"/>
                          </p:cNvSpPr>
                          <p:nvPr/>
                        </p:nvSpPr>
                        <p:spPr bwMode="auto">
                          <a:xfrm>
                            <a:off x="4704" y="2351"/>
                            <a:ext cx="481"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6</a:t>
                            </a:r>
                          </a:p>
                        </p:txBody>
                      </p:sp>
                      <p:sp>
                        <p:nvSpPr>
                          <p:cNvPr id="75824" name="Line 17"/>
                          <p:cNvSpPr>
                            <a:spLocks noChangeShapeType="1"/>
                          </p:cNvSpPr>
                          <p:nvPr/>
                        </p:nvSpPr>
                        <p:spPr bwMode="auto">
                          <a:xfrm>
                            <a:off x="4272" y="2016"/>
                            <a:ext cx="624"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75815" name="Group 18"/>
                      <p:cNvGrpSpPr>
                        <a:grpSpLocks/>
                      </p:cNvGrpSpPr>
                      <p:nvPr/>
                    </p:nvGrpSpPr>
                    <p:grpSpPr bwMode="auto">
                      <a:xfrm>
                        <a:off x="1680" y="3809"/>
                        <a:ext cx="720" cy="511"/>
                        <a:chOff x="1056" y="1454"/>
                        <a:chExt cx="720" cy="511"/>
                      </a:xfrm>
                    </p:grpSpPr>
                    <p:sp>
                      <p:nvSpPr>
                        <p:cNvPr id="75816" name="Line 19"/>
                        <p:cNvSpPr>
                          <a:spLocks noChangeShapeType="1"/>
                        </p:cNvSpPr>
                        <p:nvPr/>
                      </p:nvSpPr>
                      <p:spPr bwMode="auto">
                        <a:xfrm>
                          <a:off x="1056" y="1454"/>
                          <a:ext cx="240" cy="1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5817" name="Group 20"/>
                        <p:cNvGrpSpPr>
                          <a:grpSpLocks/>
                        </p:cNvGrpSpPr>
                        <p:nvPr/>
                      </p:nvGrpSpPr>
                      <p:grpSpPr bwMode="auto">
                        <a:xfrm>
                          <a:off x="1152" y="1556"/>
                          <a:ext cx="624" cy="409"/>
                          <a:chOff x="1152" y="1556"/>
                          <a:chExt cx="624" cy="409"/>
                        </a:xfrm>
                      </p:grpSpPr>
                      <p:sp>
                        <p:nvSpPr>
                          <p:cNvPr id="75818" name="Oval 21"/>
                          <p:cNvSpPr>
                            <a:spLocks noChangeArrowheads="1"/>
                          </p:cNvSpPr>
                          <p:nvPr/>
                        </p:nvSpPr>
                        <p:spPr bwMode="auto">
                          <a:xfrm>
                            <a:off x="1152" y="155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5819" name="Text Box 22"/>
                          <p:cNvSpPr txBox="1">
                            <a:spLocks noChangeArrowheads="1"/>
                          </p:cNvSpPr>
                          <p:nvPr/>
                        </p:nvSpPr>
                        <p:spPr bwMode="auto">
                          <a:xfrm>
                            <a:off x="1200" y="1631"/>
                            <a:ext cx="576"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15</a:t>
                            </a:r>
                          </a:p>
                        </p:txBody>
                      </p:sp>
                    </p:grpSp>
                  </p:grpSp>
                </p:grpSp>
                <p:grpSp>
                  <p:nvGrpSpPr>
                    <p:cNvPr id="75805" name="Group 23"/>
                    <p:cNvGrpSpPr>
                      <a:grpSpLocks/>
                    </p:cNvGrpSpPr>
                    <p:nvPr/>
                  </p:nvGrpSpPr>
                  <p:grpSpPr bwMode="auto">
                    <a:xfrm>
                      <a:off x="0" y="2352"/>
                      <a:ext cx="432" cy="514"/>
                      <a:chOff x="0" y="3758"/>
                      <a:chExt cx="672" cy="562"/>
                    </a:xfrm>
                  </p:grpSpPr>
                  <p:sp>
                    <p:nvSpPr>
                      <p:cNvPr id="75811" name="Oval 24"/>
                      <p:cNvSpPr>
                        <a:spLocks noChangeArrowheads="1"/>
                      </p:cNvSpPr>
                      <p:nvPr/>
                    </p:nvSpPr>
                    <p:spPr bwMode="auto">
                      <a:xfrm>
                        <a:off x="0" y="3911"/>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5812" name="Line 25"/>
                      <p:cNvSpPr>
                        <a:spLocks noChangeShapeType="1"/>
                      </p:cNvSpPr>
                      <p:nvPr/>
                    </p:nvSpPr>
                    <p:spPr bwMode="auto">
                      <a:xfrm flipH="1">
                        <a:off x="336" y="3758"/>
                        <a:ext cx="336" cy="1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813" name="Text Box 26"/>
                      <p:cNvSpPr txBox="1">
                        <a:spLocks noChangeArrowheads="1"/>
                      </p:cNvSpPr>
                      <p:nvPr/>
                    </p:nvSpPr>
                    <p:spPr bwMode="auto">
                      <a:xfrm>
                        <a:off x="96" y="3962"/>
                        <a:ext cx="4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1</a:t>
                        </a:r>
                      </a:p>
                    </p:txBody>
                  </p:sp>
                </p:grpSp>
                <p:grpSp>
                  <p:nvGrpSpPr>
                    <p:cNvPr id="75806" name="Group 27"/>
                    <p:cNvGrpSpPr>
                      <a:grpSpLocks/>
                    </p:cNvGrpSpPr>
                    <p:nvPr/>
                  </p:nvGrpSpPr>
                  <p:grpSpPr bwMode="auto">
                    <a:xfrm>
                      <a:off x="576" y="2352"/>
                      <a:ext cx="720" cy="511"/>
                      <a:chOff x="1056" y="1454"/>
                      <a:chExt cx="720" cy="511"/>
                    </a:xfrm>
                  </p:grpSpPr>
                  <p:sp>
                    <p:nvSpPr>
                      <p:cNvPr id="75807" name="Line 28"/>
                      <p:cNvSpPr>
                        <a:spLocks noChangeShapeType="1"/>
                      </p:cNvSpPr>
                      <p:nvPr/>
                    </p:nvSpPr>
                    <p:spPr bwMode="auto">
                      <a:xfrm>
                        <a:off x="1056" y="1454"/>
                        <a:ext cx="240" cy="1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5808" name="Group 29"/>
                      <p:cNvGrpSpPr>
                        <a:grpSpLocks/>
                      </p:cNvGrpSpPr>
                      <p:nvPr/>
                    </p:nvGrpSpPr>
                    <p:grpSpPr bwMode="auto">
                      <a:xfrm>
                        <a:off x="1152" y="1556"/>
                        <a:ext cx="624" cy="409"/>
                        <a:chOff x="1152" y="1556"/>
                        <a:chExt cx="624" cy="409"/>
                      </a:xfrm>
                    </p:grpSpPr>
                    <p:sp>
                      <p:nvSpPr>
                        <p:cNvPr id="75809" name="Oval 30"/>
                        <p:cNvSpPr>
                          <a:spLocks noChangeArrowheads="1"/>
                        </p:cNvSpPr>
                        <p:nvPr/>
                      </p:nvSpPr>
                      <p:spPr bwMode="auto">
                        <a:xfrm>
                          <a:off x="1152" y="155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5810" name="Text Box 31"/>
                        <p:cNvSpPr txBox="1">
                          <a:spLocks noChangeArrowheads="1"/>
                        </p:cNvSpPr>
                        <p:nvPr/>
                      </p:nvSpPr>
                      <p:spPr bwMode="auto">
                        <a:xfrm>
                          <a:off x="1200" y="163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3</a:t>
                          </a:r>
                        </a:p>
                      </p:txBody>
                    </p:sp>
                  </p:grpSp>
                </p:grpSp>
              </p:grpSp>
              <p:sp>
                <p:nvSpPr>
                  <p:cNvPr id="75794" name="Oval 32"/>
                  <p:cNvSpPr>
                    <a:spLocks noChangeArrowheads="1"/>
                  </p:cNvSpPr>
                  <p:nvPr/>
                </p:nvSpPr>
                <p:spPr bwMode="auto">
                  <a:xfrm>
                    <a:off x="2064" y="3072"/>
                    <a:ext cx="336"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5795" name="Text Box 33"/>
                  <p:cNvSpPr txBox="1">
                    <a:spLocks noChangeArrowheads="1"/>
                  </p:cNvSpPr>
                  <p:nvPr/>
                </p:nvSpPr>
                <p:spPr bwMode="auto">
                  <a:xfrm>
                    <a:off x="2112" y="3072"/>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5</a:t>
                    </a:r>
                  </a:p>
                </p:txBody>
              </p:sp>
              <p:grpSp>
                <p:nvGrpSpPr>
                  <p:cNvPr id="75796" name="Group 34"/>
                  <p:cNvGrpSpPr>
                    <a:grpSpLocks/>
                  </p:cNvGrpSpPr>
                  <p:nvPr/>
                </p:nvGrpSpPr>
                <p:grpSpPr bwMode="auto">
                  <a:xfrm>
                    <a:off x="2784" y="3120"/>
                    <a:ext cx="720" cy="511"/>
                    <a:chOff x="1056" y="1454"/>
                    <a:chExt cx="720" cy="511"/>
                  </a:xfrm>
                </p:grpSpPr>
                <p:sp>
                  <p:nvSpPr>
                    <p:cNvPr id="75800" name="Line 35"/>
                    <p:cNvSpPr>
                      <a:spLocks noChangeShapeType="1"/>
                    </p:cNvSpPr>
                    <p:nvPr/>
                  </p:nvSpPr>
                  <p:spPr bwMode="auto">
                    <a:xfrm>
                      <a:off x="1056" y="1454"/>
                      <a:ext cx="240" cy="1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5801" name="Group 36"/>
                    <p:cNvGrpSpPr>
                      <a:grpSpLocks/>
                    </p:cNvGrpSpPr>
                    <p:nvPr/>
                  </p:nvGrpSpPr>
                  <p:grpSpPr bwMode="auto">
                    <a:xfrm>
                      <a:off x="1152" y="1556"/>
                      <a:ext cx="624" cy="409"/>
                      <a:chOff x="1152" y="1556"/>
                      <a:chExt cx="624" cy="409"/>
                    </a:xfrm>
                  </p:grpSpPr>
                  <p:sp>
                    <p:nvSpPr>
                      <p:cNvPr id="75802" name="Oval 37"/>
                      <p:cNvSpPr>
                        <a:spLocks noChangeArrowheads="1"/>
                      </p:cNvSpPr>
                      <p:nvPr/>
                    </p:nvSpPr>
                    <p:spPr bwMode="auto">
                      <a:xfrm>
                        <a:off x="1152" y="155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5803" name="Text Box 38"/>
                      <p:cNvSpPr txBox="1">
                        <a:spLocks noChangeArrowheads="1"/>
                      </p:cNvSpPr>
                      <p:nvPr/>
                    </p:nvSpPr>
                    <p:spPr bwMode="auto">
                      <a:xfrm>
                        <a:off x="1200" y="163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16</a:t>
                        </a:r>
                      </a:p>
                    </p:txBody>
                  </p:sp>
                </p:grpSp>
              </p:grpSp>
              <p:sp>
                <p:nvSpPr>
                  <p:cNvPr id="75797" name="Oval 39"/>
                  <p:cNvSpPr>
                    <a:spLocks noChangeArrowheads="1"/>
                  </p:cNvSpPr>
                  <p:nvPr/>
                </p:nvSpPr>
                <p:spPr bwMode="auto">
                  <a:xfrm>
                    <a:off x="2400" y="3456"/>
                    <a:ext cx="288" cy="27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5798" name="Text Box 40"/>
                  <p:cNvSpPr txBox="1">
                    <a:spLocks noChangeArrowheads="1"/>
                  </p:cNvSpPr>
                  <p:nvPr/>
                </p:nvSpPr>
                <p:spPr bwMode="auto">
                  <a:xfrm>
                    <a:off x="2448" y="3456"/>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7</a:t>
                    </a:r>
                  </a:p>
                </p:txBody>
              </p:sp>
              <p:sp>
                <p:nvSpPr>
                  <p:cNvPr id="75799" name="Line 41"/>
                  <p:cNvSpPr>
                    <a:spLocks noChangeShapeType="1"/>
                  </p:cNvSpPr>
                  <p:nvPr/>
                </p:nvSpPr>
                <p:spPr bwMode="auto">
                  <a:xfrm flipH="1">
                    <a:off x="2544" y="3216"/>
                    <a:ext cx="48"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grpSp>
            <p:nvGrpSpPr>
              <p:cNvPr id="75786" name="Group 42"/>
              <p:cNvGrpSpPr>
                <a:grpSpLocks/>
              </p:cNvGrpSpPr>
              <p:nvPr/>
            </p:nvGrpSpPr>
            <p:grpSpPr bwMode="auto">
              <a:xfrm>
                <a:off x="2544" y="1824"/>
                <a:ext cx="720" cy="511"/>
                <a:chOff x="1056" y="1454"/>
                <a:chExt cx="720" cy="511"/>
              </a:xfrm>
            </p:grpSpPr>
            <p:sp>
              <p:nvSpPr>
                <p:cNvPr id="75787" name="Line 43"/>
                <p:cNvSpPr>
                  <a:spLocks noChangeShapeType="1"/>
                </p:cNvSpPr>
                <p:nvPr/>
              </p:nvSpPr>
              <p:spPr bwMode="auto">
                <a:xfrm>
                  <a:off x="1056" y="1454"/>
                  <a:ext cx="240" cy="1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75788" name="Group 44"/>
                <p:cNvGrpSpPr>
                  <a:grpSpLocks/>
                </p:cNvGrpSpPr>
                <p:nvPr/>
              </p:nvGrpSpPr>
              <p:grpSpPr bwMode="auto">
                <a:xfrm>
                  <a:off x="1152" y="1556"/>
                  <a:ext cx="624" cy="409"/>
                  <a:chOff x="1152" y="1556"/>
                  <a:chExt cx="624" cy="409"/>
                </a:xfrm>
              </p:grpSpPr>
              <p:sp>
                <p:nvSpPr>
                  <p:cNvPr id="75789" name="Oval 45"/>
                  <p:cNvSpPr>
                    <a:spLocks noChangeArrowheads="1"/>
                  </p:cNvSpPr>
                  <p:nvPr/>
                </p:nvSpPr>
                <p:spPr bwMode="auto">
                  <a:xfrm>
                    <a:off x="1152" y="1556"/>
                    <a:ext cx="432" cy="4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75790" name="Text Box 46"/>
                  <p:cNvSpPr txBox="1">
                    <a:spLocks noChangeArrowheads="1"/>
                  </p:cNvSpPr>
                  <p:nvPr/>
                </p:nvSpPr>
                <p:spPr bwMode="auto">
                  <a:xfrm>
                    <a:off x="1200" y="163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14</a:t>
                    </a:r>
                  </a:p>
                </p:txBody>
              </p:sp>
            </p:grpSp>
          </p:grpSp>
        </p:grpSp>
        <p:sp>
          <p:nvSpPr>
            <p:cNvPr id="75784" name="Text Box 107"/>
            <p:cNvSpPr txBox="1">
              <a:spLocks noChangeArrowheads="1"/>
            </p:cNvSpPr>
            <p:nvPr/>
          </p:nvSpPr>
          <p:spPr bwMode="auto">
            <a:xfrm>
              <a:off x="864" y="1728"/>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Fig 15</a:t>
              </a:r>
            </a:p>
          </p:txBody>
        </p:sp>
      </p:grpSp>
      <p:sp>
        <p:nvSpPr>
          <p:cNvPr id="66671" name="Text Box 111"/>
          <p:cNvSpPr txBox="1">
            <a:spLocks noChangeArrowheads="1"/>
          </p:cNvSpPr>
          <p:nvPr/>
        </p:nvSpPr>
        <p:spPr bwMode="auto">
          <a:xfrm>
            <a:off x="609600" y="5486400"/>
            <a:ext cx="708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a:latin typeface="Arial" charset="0"/>
              </a:rPr>
              <a:t>Deletions can be done with similar rotations </a:t>
            </a:r>
          </a:p>
        </p:txBody>
      </p:sp>
      <p:sp>
        <p:nvSpPr>
          <p:cNvPr id="3" name="Footer Placeholder 2"/>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9422780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66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71"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p:cNvGrpSpPr>
            <a:grpSpLocks/>
          </p:cNvGrpSpPr>
          <p:nvPr/>
        </p:nvGrpSpPr>
        <p:grpSpPr bwMode="auto">
          <a:xfrm>
            <a:off x="76200" y="1143000"/>
            <a:ext cx="8077200" cy="5181600"/>
            <a:chOff x="48" y="720"/>
            <a:chExt cx="5088" cy="3264"/>
          </a:xfrm>
        </p:grpSpPr>
        <p:sp>
          <p:nvSpPr>
            <p:cNvPr id="144394" name="Rectangle 10"/>
            <p:cNvSpPr>
              <a:spLocks noChangeArrowheads="1"/>
            </p:cNvSpPr>
            <p:nvPr/>
          </p:nvSpPr>
          <p:spPr bwMode="auto">
            <a:xfrm>
              <a:off x="2112" y="720"/>
              <a:ext cx="912" cy="38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President</a:t>
              </a:r>
            </a:p>
          </p:txBody>
        </p:sp>
        <p:sp>
          <p:nvSpPr>
            <p:cNvPr id="144395" name="Rectangle 11"/>
            <p:cNvSpPr>
              <a:spLocks noChangeArrowheads="1"/>
            </p:cNvSpPr>
            <p:nvPr/>
          </p:nvSpPr>
          <p:spPr bwMode="auto">
            <a:xfrm>
              <a:off x="576" y="1536"/>
              <a:ext cx="912" cy="38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VP1</a:t>
              </a:r>
            </a:p>
          </p:txBody>
        </p:sp>
        <p:sp>
          <p:nvSpPr>
            <p:cNvPr id="144396" name="Rectangle 12"/>
            <p:cNvSpPr>
              <a:spLocks noChangeArrowheads="1"/>
            </p:cNvSpPr>
            <p:nvPr/>
          </p:nvSpPr>
          <p:spPr bwMode="auto">
            <a:xfrm>
              <a:off x="2160" y="1536"/>
              <a:ext cx="912" cy="38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VP2</a:t>
              </a:r>
            </a:p>
          </p:txBody>
        </p:sp>
        <p:sp>
          <p:nvSpPr>
            <p:cNvPr id="144397" name="Rectangle 13"/>
            <p:cNvSpPr>
              <a:spLocks noChangeArrowheads="1"/>
            </p:cNvSpPr>
            <p:nvPr/>
          </p:nvSpPr>
          <p:spPr bwMode="auto">
            <a:xfrm>
              <a:off x="3792" y="1488"/>
              <a:ext cx="1104" cy="38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VP3</a:t>
              </a:r>
            </a:p>
          </p:txBody>
        </p:sp>
        <p:sp>
          <p:nvSpPr>
            <p:cNvPr id="144398" name="Rectangle 14"/>
            <p:cNvSpPr>
              <a:spLocks noChangeArrowheads="1"/>
            </p:cNvSpPr>
            <p:nvPr/>
          </p:nvSpPr>
          <p:spPr bwMode="auto">
            <a:xfrm>
              <a:off x="48" y="2736"/>
              <a:ext cx="912" cy="38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Manager1</a:t>
              </a:r>
            </a:p>
          </p:txBody>
        </p:sp>
        <p:sp>
          <p:nvSpPr>
            <p:cNvPr id="144399" name="Rectangle 15"/>
            <p:cNvSpPr>
              <a:spLocks noChangeArrowheads="1"/>
            </p:cNvSpPr>
            <p:nvPr/>
          </p:nvSpPr>
          <p:spPr bwMode="auto">
            <a:xfrm>
              <a:off x="1056" y="2736"/>
              <a:ext cx="912" cy="38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Manager2</a:t>
              </a:r>
            </a:p>
          </p:txBody>
        </p:sp>
        <p:sp>
          <p:nvSpPr>
            <p:cNvPr id="144400" name="Rectangle 16"/>
            <p:cNvSpPr>
              <a:spLocks noChangeArrowheads="1"/>
            </p:cNvSpPr>
            <p:nvPr/>
          </p:nvSpPr>
          <p:spPr bwMode="auto">
            <a:xfrm>
              <a:off x="2160" y="2736"/>
              <a:ext cx="912" cy="38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a:t>
              </a:r>
            </a:p>
          </p:txBody>
        </p:sp>
        <p:sp>
          <p:nvSpPr>
            <p:cNvPr id="144401" name="Rectangle 17"/>
            <p:cNvSpPr>
              <a:spLocks noChangeArrowheads="1"/>
            </p:cNvSpPr>
            <p:nvPr/>
          </p:nvSpPr>
          <p:spPr bwMode="auto">
            <a:xfrm>
              <a:off x="3648" y="2688"/>
              <a:ext cx="1488" cy="38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a:t>
              </a:r>
            </a:p>
          </p:txBody>
        </p:sp>
        <p:sp>
          <p:nvSpPr>
            <p:cNvPr id="144402" name="Rectangle 18"/>
            <p:cNvSpPr>
              <a:spLocks noChangeArrowheads="1"/>
            </p:cNvSpPr>
            <p:nvPr/>
          </p:nvSpPr>
          <p:spPr bwMode="auto">
            <a:xfrm>
              <a:off x="1968" y="3600"/>
              <a:ext cx="1488" cy="38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Worker Bee</a:t>
              </a:r>
            </a:p>
          </p:txBody>
        </p:sp>
        <p:sp>
          <p:nvSpPr>
            <p:cNvPr id="144403" name="Line 19"/>
            <p:cNvSpPr>
              <a:spLocks noChangeShapeType="1"/>
            </p:cNvSpPr>
            <p:nvPr/>
          </p:nvSpPr>
          <p:spPr bwMode="auto">
            <a:xfrm>
              <a:off x="2544" y="1104"/>
              <a:ext cx="0" cy="432"/>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4404" name="Line 20"/>
            <p:cNvSpPr>
              <a:spLocks noChangeShapeType="1"/>
            </p:cNvSpPr>
            <p:nvPr/>
          </p:nvSpPr>
          <p:spPr bwMode="auto">
            <a:xfrm flipH="1">
              <a:off x="1488" y="1104"/>
              <a:ext cx="624" cy="432"/>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4405" name="Line 21"/>
            <p:cNvSpPr>
              <a:spLocks noChangeShapeType="1"/>
            </p:cNvSpPr>
            <p:nvPr/>
          </p:nvSpPr>
          <p:spPr bwMode="auto">
            <a:xfrm>
              <a:off x="3024" y="1104"/>
              <a:ext cx="768" cy="384"/>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4406" name="Line 22"/>
            <p:cNvSpPr>
              <a:spLocks noChangeShapeType="1"/>
            </p:cNvSpPr>
            <p:nvPr/>
          </p:nvSpPr>
          <p:spPr bwMode="auto">
            <a:xfrm flipH="1">
              <a:off x="336" y="1920"/>
              <a:ext cx="480" cy="816"/>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4407" name="Line 23"/>
            <p:cNvSpPr>
              <a:spLocks noChangeShapeType="1"/>
            </p:cNvSpPr>
            <p:nvPr/>
          </p:nvSpPr>
          <p:spPr bwMode="auto">
            <a:xfrm>
              <a:off x="1200" y="1920"/>
              <a:ext cx="288" cy="816"/>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4408" name="Line 24"/>
            <p:cNvSpPr>
              <a:spLocks noChangeShapeType="1"/>
            </p:cNvSpPr>
            <p:nvPr/>
          </p:nvSpPr>
          <p:spPr bwMode="auto">
            <a:xfrm>
              <a:off x="2544" y="1920"/>
              <a:ext cx="0" cy="816"/>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4409" name="Line 25"/>
            <p:cNvSpPr>
              <a:spLocks noChangeShapeType="1"/>
            </p:cNvSpPr>
            <p:nvPr/>
          </p:nvSpPr>
          <p:spPr bwMode="auto">
            <a:xfrm>
              <a:off x="4320" y="1872"/>
              <a:ext cx="0" cy="816"/>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4410" name="Line 26"/>
            <p:cNvSpPr>
              <a:spLocks noChangeShapeType="1"/>
            </p:cNvSpPr>
            <p:nvPr/>
          </p:nvSpPr>
          <p:spPr bwMode="auto">
            <a:xfrm>
              <a:off x="2544" y="3120"/>
              <a:ext cx="0" cy="480"/>
            </a:xfrm>
            <a:prstGeom prst="line">
              <a:avLst/>
            </a:prstGeom>
            <a:noFill/>
            <a:ln w="38100">
              <a:solidFill>
                <a:schemeClr val="hlink"/>
              </a:solidFill>
              <a:round/>
              <a:headEnd type="none" w="sm" len="sm"/>
              <a:tailEnd type="triangle" w="med" len="med"/>
            </a:ln>
            <a:effectLst/>
          </p:spPr>
          <p:txBody>
            <a:bodyPr/>
            <a:lstStyle/>
            <a:p>
              <a:endParaRPr lang="en-US"/>
            </a:p>
          </p:txBody>
        </p:sp>
      </p:grpSp>
      <p:sp>
        <p:nvSpPr>
          <p:cNvPr id="144418" name="Freeform 34"/>
          <p:cNvSpPr>
            <a:spLocks/>
          </p:cNvSpPr>
          <p:nvPr/>
        </p:nvSpPr>
        <p:spPr bwMode="auto">
          <a:xfrm>
            <a:off x="76200" y="1981200"/>
            <a:ext cx="3200400" cy="3429000"/>
          </a:xfrm>
          <a:custGeom>
            <a:avLst/>
            <a:gdLst/>
            <a:ahLst/>
            <a:cxnLst>
              <a:cxn ang="0">
                <a:pos x="82" y="2375"/>
              </a:cxn>
              <a:cxn ang="0">
                <a:pos x="1211" y="2351"/>
              </a:cxn>
              <a:cxn ang="0">
                <a:pos x="1516" y="2281"/>
              </a:cxn>
              <a:cxn ang="0">
                <a:pos x="1916" y="2257"/>
              </a:cxn>
              <a:cxn ang="0">
                <a:pos x="1975" y="2140"/>
              </a:cxn>
              <a:cxn ang="0">
                <a:pos x="2045" y="2116"/>
              </a:cxn>
              <a:cxn ang="0">
                <a:pos x="2081" y="2093"/>
              </a:cxn>
              <a:cxn ang="0">
                <a:pos x="2116" y="2010"/>
              </a:cxn>
              <a:cxn ang="0">
                <a:pos x="2092" y="1752"/>
              </a:cxn>
              <a:cxn ang="0">
                <a:pos x="2057" y="1505"/>
              </a:cxn>
              <a:cxn ang="0">
                <a:pos x="1987" y="1434"/>
              </a:cxn>
              <a:cxn ang="0">
                <a:pos x="1799" y="1293"/>
              </a:cxn>
              <a:cxn ang="0">
                <a:pos x="1775" y="882"/>
              </a:cxn>
              <a:cxn ang="0">
                <a:pos x="1752" y="800"/>
              </a:cxn>
              <a:cxn ang="0">
                <a:pos x="1669" y="612"/>
              </a:cxn>
              <a:cxn ang="0">
                <a:pos x="1493" y="200"/>
              </a:cxn>
              <a:cxn ang="0">
                <a:pos x="1422" y="177"/>
              </a:cxn>
              <a:cxn ang="0">
                <a:pos x="1234" y="106"/>
              </a:cxn>
              <a:cxn ang="0">
                <a:pos x="1070" y="36"/>
              </a:cxn>
              <a:cxn ang="0">
                <a:pos x="788" y="0"/>
              </a:cxn>
              <a:cxn ang="0">
                <a:pos x="670" y="59"/>
              </a:cxn>
              <a:cxn ang="0">
                <a:pos x="423" y="235"/>
              </a:cxn>
              <a:cxn ang="0">
                <a:pos x="400" y="306"/>
              </a:cxn>
              <a:cxn ang="0">
                <a:pos x="341" y="388"/>
              </a:cxn>
              <a:cxn ang="0">
                <a:pos x="270" y="600"/>
              </a:cxn>
              <a:cxn ang="0">
                <a:pos x="153" y="870"/>
              </a:cxn>
              <a:cxn ang="0">
                <a:pos x="118" y="1164"/>
              </a:cxn>
              <a:cxn ang="0">
                <a:pos x="0" y="1493"/>
              </a:cxn>
              <a:cxn ang="0">
                <a:pos x="12" y="1987"/>
              </a:cxn>
              <a:cxn ang="0">
                <a:pos x="71" y="2187"/>
              </a:cxn>
              <a:cxn ang="0">
                <a:pos x="153" y="2198"/>
              </a:cxn>
              <a:cxn ang="0">
                <a:pos x="188" y="2222"/>
              </a:cxn>
              <a:cxn ang="0">
                <a:pos x="223" y="2269"/>
              </a:cxn>
              <a:cxn ang="0">
                <a:pos x="82" y="2340"/>
              </a:cxn>
              <a:cxn ang="0">
                <a:pos x="82" y="2375"/>
              </a:cxn>
            </a:cxnLst>
            <a:rect l="0" t="0" r="r" b="b"/>
            <a:pathLst>
              <a:path w="2125" h="2379">
                <a:moveTo>
                  <a:pt x="82" y="2375"/>
                </a:moveTo>
                <a:cubicBezTo>
                  <a:pt x="458" y="2367"/>
                  <a:pt x="835" y="2362"/>
                  <a:pt x="1211" y="2351"/>
                </a:cubicBezTo>
                <a:cubicBezTo>
                  <a:pt x="1315" y="2348"/>
                  <a:pt x="1410" y="2289"/>
                  <a:pt x="1516" y="2281"/>
                </a:cubicBezTo>
                <a:cubicBezTo>
                  <a:pt x="1649" y="2271"/>
                  <a:pt x="1783" y="2267"/>
                  <a:pt x="1916" y="2257"/>
                </a:cubicBezTo>
                <a:cubicBezTo>
                  <a:pt x="1937" y="2226"/>
                  <a:pt x="1951" y="2155"/>
                  <a:pt x="1975" y="2140"/>
                </a:cubicBezTo>
                <a:cubicBezTo>
                  <a:pt x="1996" y="2127"/>
                  <a:pt x="2022" y="2126"/>
                  <a:pt x="2045" y="2116"/>
                </a:cubicBezTo>
                <a:cubicBezTo>
                  <a:pt x="2058" y="2110"/>
                  <a:pt x="2069" y="2101"/>
                  <a:pt x="2081" y="2093"/>
                </a:cubicBezTo>
                <a:cubicBezTo>
                  <a:pt x="2090" y="2064"/>
                  <a:pt x="2115" y="2040"/>
                  <a:pt x="2116" y="2010"/>
                </a:cubicBezTo>
                <a:cubicBezTo>
                  <a:pt x="2124" y="1834"/>
                  <a:pt x="2125" y="1848"/>
                  <a:pt x="2092" y="1752"/>
                </a:cubicBezTo>
                <a:cubicBezTo>
                  <a:pt x="2076" y="1599"/>
                  <a:pt x="2087" y="1681"/>
                  <a:pt x="2057" y="1505"/>
                </a:cubicBezTo>
                <a:cubicBezTo>
                  <a:pt x="2051" y="1472"/>
                  <a:pt x="2014" y="1454"/>
                  <a:pt x="1987" y="1434"/>
                </a:cubicBezTo>
                <a:cubicBezTo>
                  <a:pt x="1753" y="1259"/>
                  <a:pt x="1964" y="1461"/>
                  <a:pt x="1799" y="1293"/>
                </a:cubicBezTo>
                <a:cubicBezTo>
                  <a:pt x="1745" y="1136"/>
                  <a:pt x="1800" y="1306"/>
                  <a:pt x="1775" y="882"/>
                </a:cubicBezTo>
                <a:cubicBezTo>
                  <a:pt x="1773" y="854"/>
                  <a:pt x="1757" y="828"/>
                  <a:pt x="1752" y="800"/>
                </a:cubicBezTo>
                <a:cubicBezTo>
                  <a:pt x="1740" y="724"/>
                  <a:pt x="1736" y="656"/>
                  <a:pt x="1669" y="612"/>
                </a:cubicBezTo>
                <a:cubicBezTo>
                  <a:pt x="1629" y="464"/>
                  <a:pt x="1583" y="325"/>
                  <a:pt x="1493" y="200"/>
                </a:cubicBezTo>
                <a:cubicBezTo>
                  <a:pt x="1478" y="180"/>
                  <a:pt x="1445" y="185"/>
                  <a:pt x="1422" y="177"/>
                </a:cubicBezTo>
                <a:cubicBezTo>
                  <a:pt x="1359" y="154"/>
                  <a:pt x="1296" y="131"/>
                  <a:pt x="1234" y="106"/>
                </a:cubicBezTo>
                <a:cubicBezTo>
                  <a:pt x="1179" y="84"/>
                  <a:pt x="1127" y="54"/>
                  <a:pt x="1070" y="36"/>
                </a:cubicBezTo>
                <a:cubicBezTo>
                  <a:pt x="990" y="11"/>
                  <a:pt x="870" y="8"/>
                  <a:pt x="788" y="0"/>
                </a:cubicBezTo>
                <a:cubicBezTo>
                  <a:pt x="745" y="14"/>
                  <a:pt x="711" y="39"/>
                  <a:pt x="670" y="59"/>
                </a:cubicBezTo>
                <a:cubicBezTo>
                  <a:pt x="628" y="182"/>
                  <a:pt x="533" y="194"/>
                  <a:pt x="423" y="235"/>
                </a:cubicBezTo>
                <a:cubicBezTo>
                  <a:pt x="415" y="259"/>
                  <a:pt x="412" y="284"/>
                  <a:pt x="400" y="306"/>
                </a:cubicBezTo>
                <a:cubicBezTo>
                  <a:pt x="341" y="411"/>
                  <a:pt x="382" y="265"/>
                  <a:pt x="341" y="388"/>
                </a:cubicBezTo>
                <a:cubicBezTo>
                  <a:pt x="316" y="462"/>
                  <a:pt x="306" y="530"/>
                  <a:pt x="270" y="600"/>
                </a:cubicBezTo>
                <a:cubicBezTo>
                  <a:pt x="248" y="692"/>
                  <a:pt x="210" y="794"/>
                  <a:pt x="153" y="870"/>
                </a:cubicBezTo>
                <a:cubicBezTo>
                  <a:pt x="101" y="1025"/>
                  <a:pt x="144" y="876"/>
                  <a:pt x="118" y="1164"/>
                </a:cubicBezTo>
                <a:cubicBezTo>
                  <a:pt x="110" y="1251"/>
                  <a:pt x="49" y="1421"/>
                  <a:pt x="0" y="1493"/>
                </a:cubicBezTo>
                <a:cubicBezTo>
                  <a:pt x="4" y="1658"/>
                  <a:pt x="2" y="1823"/>
                  <a:pt x="12" y="1987"/>
                </a:cubicBezTo>
                <a:cubicBezTo>
                  <a:pt x="14" y="2015"/>
                  <a:pt x="52" y="2179"/>
                  <a:pt x="71" y="2187"/>
                </a:cubicBezTo>
                <a:cubicBezTo>
                  <a:pt x="96" y="2198"/>
                  <a:pt x="126" y="2194"/>
                  <a:pt x="153" y="2198"/>
                </a:cubicBezTo>
                <a:cubicBezTo>
                  <a:pt x="165" y="2206"/>
                  <a:pt x="178" y="2212"/>
                  <a:pt x="188" y="2222"/>
                </a:cubicBezTo>
                <a:cubicBezTo>
                  <a:pt x="202" y="2236"/>
                  <a:pt x="218" y="2250"/>
                  <a:pt x="223" y="2269"/>
                </a:cubicBezTo>
                <a:cubicBezTo>
                  <a:pt x="243" y="2345"/>
                  <a:pt x="114" y="2336"/>
                  <a:pt x="82" y="2340"/>
                </a:cubicBezTo>
                <a:cubicBezTo>
                  <a:pt x="95" y="2379"/>
                  <a:pt x="106" y="2375"/>
                  <a:pt x="82" y="2375"/>
                </a:cubicBezTo>
                <a:close/>
              </a:path>
            </a:pathLst>
          </a:custGeom>
          <a:noFill/>
          <a:ln w="57150" cap="flat" cmpd="sng">
            <a:solidFill>
              <a:srgbClr val="FFFF00"/>
            </a:solidFill>
            <a:prstDash val="solid"/>
            <a:round/>
            <a:headEnd type="none" w="sm" len="sm"/>
            <a:tailEnd type="none" w="sm" len="sm"/>
          </a:ln>
          <a:effectLst/>
        </p:spPr>
        <p:txBody>
          <a:bodyPr/>
          <a:lstStyle/>
          <a:p>
            <a:endParaRPr lang="en-US"/>
          </a:p>
        </p:txBody>
      </p:sp>
      <p:sp>
        <p:nvSpPr>
          <p:cNvPr id="144420" name="Freeform 36"/>
          <p:cNvSpPr>
            <a:spLocks/>
          </p:cNvSpPr>
          <p:nvPr/>
        </p:nvSpPr>
        <p:spPr bwMode="auto">
          <a:xfrm>
            <a:off x="2930525" y="2146300"/>
            <a:ext cx="2705100" cy="4522788"/>
          </a:xfrm>
          <a:custGeom>
            <a:avLst/>
            <a:gdLst/>
            <a:ahLst/>
            <a:cxnLst>
              <a:cxn ang="0">
                <a:pos x="47" y="2739"/>
              </a:cxn>
              <a:cxn ang="0">
                <a:pos x="1128" y="2833"/>
              </a:cxn>
              <a:cxn ang="0">
                <a:pos x="1657" y="2798"/>
              </a:cxn>
              <a:cxn ang="0">
                <a:pos x="1704" y="2562"/>
              </a:cxn>
              <a:cxn ang="0">
                <a:pos x="1692" y="2128"/>
              </a:cxn>
              <a:cxn ang="0">
                <a:pos x="1528" y="1857"/>
              </a:cxn>
              <a:cxn ang="0">
                <a:pos x="1469" y="1704"/>
              </a:cxn>
              <a:cxn ang="0">
                <a:pos x="1445" y="1516"/>
              </a:cxn>
              <a:cxn ang="0">
                <a:pos x="1434" y="1434"/>
              </a:cxn>
              <a:cxn ang="0">
                <a:pos x="1434" y="834"/>
              </a:cxn>
              <a:cxn ang="0">
                <a:pos x="1422" y="646"/>
              </a:cxn>
              <a:cxn ang="0">
                <a:pos x="1387" y="529"/>
              </a:cxn>
              <a:cxn ang="0">
                <a:pos x="1351" y="235"/>
              </a:cxn>
              <a:cxn ang="0">
                <a:pos x="1281" y="164"/>
              </a:cxn>
              <a:cxn ang="0">
                <a:pos x="1105" y="153"/>
              </a:cxn>
              <a:cxn ang="0">
                <a:pos x="940" y="47"/>
              </a:cxn>
              <a:cxn ang="0">
                <a:pos x="658" y="12"/>
              </a:cxn>
              <a:cxn ang="0">
                <a:pos x="329" y="23"/>
              </a:cxn>
              <a:cxn ang="0">
                <a:pos x="246" y="164"/>
              </a:cxn>
              <a:cxn ang="0">
                <a:pos x="199" y="400"/>
              </a:cxn>
              <a:cxn ang="0">
                <a:pos x="199" y="1234"/>
              </a:cxn>
              <a:cxn ang="0">
                <a:pos x="235" y="1340"/>
              </a:cxn>
              <a:cxn ang="0">
                <a:pos x="270" y="1516"/>
              </a:cxn>
              <a:cxn ang="0">
                <a:pos x="188" y="2045"/>
              </a:cxn>
              <a:cxn ang="0">
                <a:pos x="47" y="2316"/>
              </a:cxn>
              <a:cxn ang="0">
                <a:pos x="0" y="2480"/>
              </a:cxn>
              <a:cxn ang="0">
                <a:pos x="11" y="2715"/>
              </a:cxn>
              <a:cxn ang="0">
                <a:pos x="47" y="2739"/>
              </a:cxn>
            </a:cxnLst>
            <a:rect l="0" t="0" r="r" b="b"/>
            <a:pathLst>
              <a:path w="1704" h="2849">
                <a:moveTo>
                  <a:pt x="47" y="2739"/>
                </a:moveTo>
                <a:cubicBezTo>
                  <a:pt x="413" y="2751"/>
                  <a:pt x="763" y="2805"/>
                  <a:pt x="1128" y="2833"/>
                </a:cubicBezTo>
                <a:cubicBezTo>
                  <a:pt x="1267" y="2829"/>
                  <a:pt x="1496" y="2849"/>
                  <a:pt x="1657" y="2798"/>
                </a:cubicBezTo>
                <a:cubicBezTo>
                  <a:pt x="1684" y="2719"/>
                  <a:pt x="1683" y="2642"/>
                  <a:pt x="1704" y="2562"/>
                </a:cubicBezTo>
                <a:cubicBezTo>
                  <a:pt x="1700" y="2417"/>
                  <a:pt x="1698" y="2273"/>
                  <a:pt x="1692" y="2128"/>
                </a:cubicBezTo>
                <a:cubicBezTo>
                  <a:pt x="1685" y="1950"/>
                  <a:pt x="1697" y="1892"/>
                  <a:pt x="1528" y="1857"/>
                </a:cubicBezTo>
                <a:cubicBezTo>
                  <a:pt x="1510" y="1804"/>
                  <a:pt x="1486" y="1757"/>
                  <a:pt x="1469" y="1704"/>
                </a:cubicBezTo>
                <a:cubicBezTo>
                  <a:pt x="1461" y="1641"/>
                  <a:pt x="1453" y="1579"/>
                  <a:pt x="1445" y="1516"/>
                </a:cubicBezTo>
                <a:cubicBezTo>
                  <a:pt x="1441" y="1489"/>
                  <a:pt x="1434" y="1434"/>
                  <a:pt x="1434" y="1434"/>
                </a:cubicBezTo>
                <a:cubicBezTo>
                  <a:pt x="1461" y="1174"/>
                  <a:pt x="1450" y="1319"/>
                  <a:pt x="1434" y="834"/>
                </a:cubicBezTo>
                <a:cubicBezTo>
                  <a:pt x="1432" y="771"/>
                  <a:pt x="1428" y="708"/>
                  <a:pt x="1422" y="646"/>
                </a:cubicBezTo>
                <a:cubicBezTo>
                  <a:pt x="1418" y="606"/>
                  <a:pt x="1387" y="529"/>
                  <a:pt x="1387" y="529"/>
                </a:cubicBezTo>
                <a:cubicBezTo>
                  <a:pt x="1373" y="433"/>
                  <a:pt x="1376" y="328"/>
                  <a:pt x="1351" y="235"/>
                </a:cubicBezTo>
                <a:cubicBezTo>
                  <a:pt x="1345" y="212"/>
                  <a:pt x="1300" y="168"/>
                  <a:pt x="1281" y="164"/>
                </a:cubicBezTo>
                <a:cubicBezTo>
                  <a:pt x="1223" y="152"/>
                  <a:pt x="1164" y="157"/>
                  <a:pt x="1105" y="153"/>
                </a:cubicBezTo>
                <a:cubicBezTo>
                  <a:pt x="1061" y="119"/>
                  <a:pt x="997" y="55"/>
                  <a:pt x="940" y="47"/>
                </a:cubicBezTo>
                <a:cubicBezTo>
                  <a:pt x="846" y="33"/>
                  <a:pt x="658" y="12"/>
                  <a:pt x="658" y="12"/>
                </a:cubicBezTo>
                <a:cubicBezTo>
                  <a:pt x="548" y="16"/>
                  <a:pt x="436" y="0"/>
                  <a:pt x="329" y="23"/>
                </a:cubicBezTo>
                <a:cubicBezTo>
                  <a:pt x="305" y="28"/>
                  <a:pt x="262" y="141"/>
                  <a:pt x="246" y="164"/>
                </a:cubicBezTo>
                <a:cubicBezTo>
                  <a:pt x="228" y="242"/>
                  <a:pt x="224" y="324"/>
                  <a:pt x="199" y="400"/>
                </a:cubicBezTo>
                <a:cubicBezTo>
                  <a:pt x="184" y="742"/>
                  <a:pt x="176" y="811"/>
                  <a:pt x="199" y="1234"/>
                </a:cubicBezTo>
                <a:cubicBezTo>
                  <a:pt x="199" y="1235"/>
                  <a:pt x="229" y="1322"/>
                  <a:pt x="235" y="1340"/>
                </a:cubicBezTo>
                <a:cubicBezTo>
                  <a:pt x="253" y="1393"/>
                  <a:pt x="261" y="1461"/>
                  <a:pt x="270" y="1516"/>
                </a:cubicBezTo>
                <a:cubicBezTo>
                  <a:pt x="259" y="1892"/>
                  <a:pt x="318" y="1848"/>
                  <a:pt x="188" y="2045"/>
                </a:cubicBezTo>
                <a:cubicBezTo>
                  <a:pt x="162" y="2146"/>
                  <a:pt x="103" y="2228"/>
                  <a:pt x="47" y="2316"/>
                </a:cubicBezTo>
                <a:cubicBezTo>
                  <a:pt x="20" y="2358"/>
                  <a:pt x="11" y="2432"/>
                  <a:pt x="0" y="2480"/>
                </a:cubicBezTo>
                <a:cubicBezTo>
                  <a:pt x="4" y="2558"/>
                  <a:pt x="1" y="2637"/>
                  <a:pt x="11" y="2715"/>
                </a:cubicBezTo>
                <a:cubicBezTo>
                  <a:pt x="19" y="2775"/>
                  <a:pt x="32" y="2754"/>
                  <a:pt x="47" y="2739"/>
                </a:cubicBezTo>
                <a:close/>
              </a:path>
            </a:pathLst>
          </a:custGeom>
          <a:noFill/>
          <a:ln w="38100" cap="flat" cmpd="sng">
            <a:solidFill>
              <a:schemeClr val="bg1"/>
            </a:solidFill>
            <a:prstDash val="solid"/>
            <a:round/>
            <a:headEnd type="none" w="sm" len="sm"/>
            <a:tailEnd type="none" w="sm" len="sm"/>
          </a:ln>
          <a:effectLst/>
        </p:spPr>
        <p:txBody>
          <a:bodyPr/>
          <a:lstStyle/>
          <a:p>
            <a:endParaRPr lang="en-US"/>
          </a:p>
        </p:txBody>
      </p:sp>
      <p:sp>
        <p:nvSpPr>
          <p:cNvPr id="144421" name="Freeform 37"/>
          <p:cNvSpPr>
            <a:spLocks/>
          </p:cNvSpPr>
          <p:nvPr/>
        </p:nvSpPr>
        <p:spPr bwMode="auto">
          <a:xfrm>
            <a:off x="5557838" y="2138363"/>
            <a:ext cx="3268662" cy="3705225"/>
          </a:xfrm>
          <a:custGeom>
            <a:avLst/>
            <a:gdLst/>
            <a:ahLst/>
            <a:cxnLst>
              <a:cxn ang="0">
                <a:pos x="1671" y="5"/>
              </a:cxn>
              <a:cxn ang="0">
                <a:pos x="131" y="52"/>
              </a:cxn>
              <a:cxn ang="0">
                <a:pos x="96" y="275"/>
              </a:cxn>
              <a:cxn ang="0">
                <a:pos x="37" y="745"/>
              </a:cxn>
              <a:cxn ang="0">
                <a:pos x="2" y="981"/>
              </a:cxn>
              <a:cxn ang="0">
                <a:pos x="14" y="1698"/>
              </a:cxn>
              <a:cxn ang="0">
                <a:pos x="108" y="1862"/>
              </a:cxn>
              <a:cxn ang="0">
                <a:pos x="167" y="2097"/>
              </a:cxn>
              <a:cxn ang="0">
                <a:pos x="237" y="2121"/>
              </a:cxn>
              <a:cxn ang="0">
                <a:pos x="637" y="2297"/>
              </a:cxn>
              <a:cxn ang="0">
                <a:pos x="1178" y="2309"/>
              </a:cxn>
              <a:cxn ang="0">
                <a:pos x="1530" y="2309"/>
              </a:cxn>
              <a:cxn ang="0">
                <a:pos x="1718" y="2250"/>
              </a:cxn>
              <a:cxn ang="0">
                <a:pos x="1812" y="2180"/>
              </a:cxn>
              <a:cxn ang="0">
                <a:pos x="1930" y="2109"/>
              </a:cxn>
              <a:cxn ang="0">
                <a:pos x="2000" y="1780"/>
              </a:cxn>
              <a:cxn ang="0">
                <a:pos x="2059" y="839"/>
              </a:cxn>
              <a:cxn ang="0">
                <a:pos x="2047" y="169"/>
              </a:cxn>
              <a:cxn ang="0">
                <a:pos x="1742" y="52"/>
              </a:cxn>
              <a:cxn ang="0">
                <a:pos x="1671" y="40"/>
              </a:cxn>
              <a:cxn ang="0">
                <a:pos x="1636" y="28"/>
              </a:cxn>
              <a:cxn ang="0">
                <a:pos x="1671" y="5"/>
              </a:cxn>
            </a:cxnLst>
            <a:rect l="0" t="0" r="r" b="b"/>
            <a:pathLst>
              <a:path w="2059" h="2334">
                <a:moveTo>
                  <a:pt x="1671" y="5"/>
                </a:moveTo>
                <a:cubicBezTo>
                  <a:pt x="1155" y="11"/>
                  <a:pt x="643" y="0"/>
                  <a:pt x="131" y="52"/>
                </a:cubicBezTo>
                <a:cubicBezTo>
                  <a:pt x="108" y="125"/>
                  <a:pt x="115" y="201"/>
                  <a:pt x="96" y="275"/>
                </a:cubicBezTo>
                <a:cubicBezTo>
                  <a:pt x="90" y="429"/>
                  <a:pt x="110" y="602"/>
                  <a:pt x="37" y="745"/>
                </a:cubicBezTo>
                <a:cubicBezTo>
                  <a:pt x="30" y="842"/>
                  <a:pt x="30" y="897"/>
                  <a:pt x="2" y="981"/>
                </a:cubicBezTo>
                <a:cubicBezTo>
                  <a:pt x="6" y="1220"/>
                  <a:pt x="0" y="1459"/>
                  <a:pt x="14" y="1698"/>
                </a:cubicBezTo>
                <a:cubicBezTo>
                  <a:pt x="18" y="1769"/>
                  <a:pt x="53" y="1826"/>
                  <a:pt x="108" y="1862"/>
                </a:cubicBezTo>
                <a:cubicBezTo>
                  <a:pt x="151" y="2034"/>
                  <a:pt x="131" y="1956"/>
                  <a:pt x="167" y="2097"/>
                </a:cubicBezTo>
                <a:cubicBezTo>
                  <a:pt x="173" y="2121"/>
                  <a:pt x="214" y="2113"/>
                  <a:pt x="237" y="2121"/>
                </a:cubicBezTo>
                <a:cubicBezTo>
                  <a:pt x="295" y="2290"/>
                  <a:pt x="472" y="2289"/>
                  <a:pt x="637" y="2297"/>
                </a:cubicBezTo>
                <a:cubicBezTo>
                  <a:pt x="817" y="2305"/>
                  <a:pt x="998" y="2305"/>
                  <a:pt x="1178" y="2309"/>
                </a:cubicBezTo>
                <a:cubicBezTo>
                  <a:pt x="1243" y="2312"/>
                  <a:pt x="1439" y="2334"/>
                  <a:pt x="1530" y="2309"/>
                </a:cubicBezTo>
                <a:cubicBezTo>
                  <a:pt x="1830" y="2225"/>
                  <a:pt x="1429" y="2287"/>
                  <a:pt x="1718" y="2250"/>
                </a:cubicBezTo>
                <a:cubicBezTo>
                  <a:pt x="1749" y="2227"/>
                  <a:pt x="1778" y="2199"/>
                  <a:pt x="1812" y="2180"/>
                </a:cubicBezTo>
                <a:cubicBezTo>
                  <a:pt x="1954" y="2099"/>
                  <a:pt x="1821" y="2218"/>
                  <a:pt x="1930" y="2109"/>
                </a:cubicBezTo>
                <a:cubicBezTo>
                  <a:pt x="1949" y="1998"/>
                  <a:pt x="1982" y="1892"/>
                  <a:pt x="2000" y="1780"/>
                </a:cubicBezTo>
                <a:cubicBezTo>
                  <a:pt x="2020" y="1466"/>
                  <a:pt x="2039" y="1153"/>
                  <a:pt x="2059" y="839"/>
                </a:cubicBezTo>
                <a:cubicBezTo>
                  <a:pt x="2055" y="616"/>
                  <a:pt x="2054" y="392"/>
                  <a:pt x="2047" y="169"/>
                </a:cubicBezTo>
                <a:cubicBezTo>
                  <a:pt x="2042" y="26"/>
                  <a:pt x="1824" y="57"/>
                  <a:pt x="1742" y="52"/>
                </a:cubicBezTo>
                <a:cubicBezTo>
                  <a:pt x="1718" y="48"/>
                  <a:pt x="1694" y="45"/>
                  <a:pt x="1671" y="40"/>
                </a:cubicBezTo>
                <a:cubicBezTo>
                  <a:pt x="1659" y="37"/>
                  <a:pt x="1636" y="40"/>
                  <a:pt x="1636" y="28"/>
                </a:cubicBezTo>
                <a:cubicBezTo>
                  <a:pt x="1636" y="14"/>
                  <a:pt x="1659" y="13"/>
                  <a:pt x="1671" y="5"/>
                </a:cubicBezTo>
                <a:close/>
              </a:path>
            </a:pathLst>
          </a:custGeom>
          <a:noFill/>
          <a:ln w="38100" cap="flat" cmpd="sng">
            <a:solidFill>
              <a:srgbClr val="33CC33"/>
            </a:solidFill>
            <a:prstDash val="solid"/>
            <a:round/>
            <a:headEnd type="none" w="sm" len="sm"/>
            <a:tailEnd type="none" w="sm" len="sm"/>
          </a:ln>
          <a:effectLst/>
        </p:spPr>
        <p:txBody>
          <a:bodyPr/>
          <a:lstStyle/>
          <a:p>
            <a:endParaRPr lang="en-US"/>
          </a:p>
        </p:txBody>
      </p:sp>
      <p:grpSp>
        <p:nvGrpSpPr>
          <p:cNvPr id="3" name="Group 40"/>
          <p:cNvGrpSpPr>
            <a:grpSpLocks/>
          </p:cNvGrpSpPr>
          <p:nvPr/>
        </p:nvGrpSpPr>
        <p:grpSpPr bwMode="auto">
          <a:xfrm>
            <a:off x="2438400" y="838200"/>
            <a:ext cx="3657600" cy="1066800"/>
            <a:chOff x="2688" y="2256"/>
            <a:chExt cx="2304" cy="672"/>
          </a:xfrm>
        </p:grpSpPr>
        <p:sp>
          <p:nvSpPr>
            <p:cNvPr id="144425" name="Text Box 41"/>
            <p:cNvSpPr txBox="1">
              <a:spLocks noChangeArrowheads="1"/>
            </p:cNvSpPr>
            <p:nvPr/>
          </p:nvSpPr>
          <p:spPr bwMode="auto">
            <a:xfrm>
              <a:off x="4416" y="2592"/>
              <a:ext cx="528" cy="296"/>
            </a:xfrm>
            <a:prstGeom prst="rect">
              <a:avLst/>
            </a:prstGeom>
            <a:noFill/>
            <a:ln w="12700">
              <a:solidFill>
                <a:schemeClr val="folHlink"/>
              </a:solidFill>
              <a:miter lim="800000"/>
              <a:headEnd type="none" w="sm" len="sm"/>
              <a:tailEnd type="none" w="sm" len="sm"/>
            </a:ln>
            <a:effectLst/>
          </p:spPr>
          <p:txBody>
            <a:bodyPr>
              <a:spAutoFit/>
            </a:bodyPr>
            <a:lstStyle/>
            <a:p>
              <a:pPr>
                <a:spcBef>
                  <a:spcPct val="50000"/>
                </a:spcBef>
              </a:pPr>
              <a:r>
                <a:rPr lang="en-US" sz="2400">
                  <a:solidFill>
                    <a:schemeClr val="hlink"/>
                  </a:solidFill>
                </a:rPr>
                <a:t>root</a:t>
              </a:r>
            </a:p>
          </p:txBody>
        </p:sp>
        <p:sp>
          <p:nvSpPr>
            <p:cNvPr id="144426" name="Rectangle 42"/>
            <p:cNvSpPr>
              <a:spLocks noChangeArrowheads="1"/>
            </p:cNvSpPr>
            <p:nvPr/>
          </p:nvSpPr>
          <p:spPr bwMode="auto">
            <a:xfrm>
              <a:off x="2688" y="2256"/>
              <a:ext cx="2304" cy="672"/>
            </a:xfrm>
            <a:prstGeom prst="rect">
              <a:avLst/>
            </a:prstGeom>
            <a:noFill/>
            <a:ln w="12700">
              <a:solidFill>
                <a:schemeClr val="folHlink"/>
              </a:solidFill>
              <a:miter lim="800000"/>
              <a:headEnd type="none" w="sm" len="sm"/>
              <a:tailEnd type="none" w="sm" len="sm"/>
            </a:ln>
            <a:effectLst/>
          </p:spPr>
          <p:txBody>
            <a:bodyPr wrap="none" anchor="ctr"/>
            <a:lstStyle/>
            <a:p>
              <a:endParaRPr lang="en-US"/>
            </a:p>
          </p:txBody>
        </p:sp>
      </p:grpSp>
      <p:sp>
        <p:nvSpPr>
          <p:cNvPr id="30"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SUB TREES</a:t>
            </a:r>
            <a:endParaRPr lang="en-US" sz="3600" dirty="0">
              <a:latin typeface="Lucida Sans Unicode" pitchFamily="34" charset="0"/>
              <a:cs typeface="Arial" charset="0"/>
            </a:endParaRPr>
          </a:p>
        </p:txBody>
      </p:sp>
      <p:sp>
        <p:nvSpPr>
          <p:cNvPr id="4" name="Footer Placeholder 3"/>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44845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44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44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44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18" grpId="0" animBg="1"/>
      <p:bldP spid="144420" grpId="0" animBg="1"/>
      <p:bldP spid="14442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noChangeArrowheads="1"/>
          </p:cNvSpPr>
          <p:nvPr>
            <p:ph type="body" idx="1"/>
          </p:nvPr>
        </p:nvSpPr>
        <p:spPr/>
        <p:txBody>
          <a:bodyPr/>
          <a:lstStyle/>
          <a:p>
            <a:pPr algn="just">
              <a:lnSpc>
                <a:spcPct val="90000"/>
              </a:lnSpc>
            </a:pPr>
            <a:r>
              <a:rPr lang="en-US" altLang="en-US" sz="2400" smtClean="0">
                <a:latin typeface="Times New Roman" pitchFamily="18" charset="0"/>
                <a:cs typeface="Times New Roman" pitchFamily="18" charset="0"/>
              </a:rPr>
              <a:t>Deletion of a node x from an AVL tree requires the same basic ideas, including single and double rotations, that are used for insertion.</a:t>
            </a:r>
          </a:p>
          <a:p>
            <a:pPr algn="just">
              <a:lnSpc>
                <a:spcPct val="90000"/>
              </a:lnSpc>
            </a:pPr>
            <a:endParaRPr lang="en-US" altLang="en-US" sz="2400" smtClean="0">
              <a:latin typeface="Times New Roman" pitchFamily="18" charset="0"/>
              <a:cs typeface="Times New Roman" pitchFamily="18" charset="0"/>
            </a:endParaRPr>
          </a:p>
          <a:p>
            <a:pPr algn="just">
              <a:lnSpc>
                <a:spcPct val="90000"/>
              </a:lnSpc>
              <a:buFont typeface="Arial" charset="0"/>
              <a:buNone/>
            </a:pPr>
            <a:endParaRPr lang="en-US" altLang="en-US" sz="2400" smtClean="0">
              <a:latin typeface="Times New Roman" pitchFamily="18" charset="0"/>
              <a:cs typeface="Times New Roman" pitchFamily="18" charset="0"/>
            </a:endParaRPr>
          </a:p>
          <a:p>
            <a:pPr algn="just">
              <a:lnSpc>
                <a:spcPct val="90000"/>
              </a:lnSpc>
            </a:pPr>
            <a:r>
              <a:rPr lang="en-US" altLang="en-US" sz="2400" smtClean="0">
                <a:latin typeface="Times New Roman" pitchFamily="18" charset="0"/>
                <a:cs typeface="Times New Roman" pitchFamily="18" charset="0"/>
              </a:rPr>
              <a:t>With each node of the AVL tree is associated a </a:t>
            </a:r>
            <a:r>
              <a:rPr lang="en-US" altLang="en-US" sz="2400" b="1" i="1" smtClean="0">
                <a:latin typeface="Times New Roman" pitchFamily="18" charset="0"/>
                <a:cs typeface="Times New Roman" pitchFamily="18" charset="0"/>
              </a:rPr>
              <a:t>balance factor</a:t>
            </a:r>
            <a:r>
              <a:rPr lang="en-US" altLang="en-US" sz="2400" smtClean="0">
                <a:latin typeface="Times New Roman" pitchFamily="18" charset="0"/>
                <a:cs typeface="Times New Roman" pitchFamily="18" charset="0"/>
              </a:rPr>
              <a:t> that is left high, equal or right high according, respectively, as the left subtree has height greater than, equal to, or less than that of the right subtree.</a:t>
            </a:r>
          </a:p>
        </p:txBody>
      </p:sp>
      <p:sp>
        <p:nvSpPr>
          <p:cNvPr id="8" name="Title 1"/>
          <p:cNvSpPr txBox="1">
            <a:spLocks noChangeArrowheads="1"/>
          </p:cNvSpPr>
          <p:nvPr/>
        </p:nvSpPr>
        <p:spPr bwMode="auto">
          <a:xfrm>
            <a:off x="0" y="-19050"/>
            <a:ext cx="9144000" cy="563563"/>
          </a:xfrm>
          <a:prstGeom prst="rect">
            <a:avLst/>
          </a:prstGeom>
          <a:solidFill>
            <a:srgbClr val="FFFF00"/>
          </a:solidFill>
          <a:ln w="9525">
            <a:noFill/>
            <a:miter lim="800000"/>
            <a:headEnd/>
            <a:tailEnd/>
          </a:ln>
        </p:spPr>
        <p:txBody>
          <a:bodyPr anchor="ctr"/>
          <a:lstStyle/>
          <a:p>
            <a:pPr marL="914400" indent="-914400" algn="ctr" eaLnBrk="1" hangingPunct="1">
              <a:defRPr/>
            </a:pPr>
            <a:r>
              <a:rPr lang="en-US" sz="4400" kern="0" dirty="0">
                <a:latin typeface="+mj-lt"/>
                <a:ea typeface="+mj-ea"/>
                <a:cs typeface="+mj-cs"/>
                <a:sym typeface="Calibri" pitchFamily="34" charset="0"/>
              </a:rPr>
              <a:t>DELETION  </a:t>
            </a:r>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10109897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0" y="-19050"/>
            <a:ext cx="9144000" cy="563563"/>
          </a:xfrm>
          <a:prstGeom prst="rect">
            <a:avLst/>
          </a:prstGeom>
          <a:solidFill>
            <a:srgbClr val="FFFF00"/>
          </a:solidFill>
          <a:ln w="9525">
            <a:noFill/>
            <a:miter lim="800000"/>
            <a:headEnd/>
            <a:tailEnd/>
          </a:ln>
        </p:spPr>
        <p:txBody>
          <a:bodyPr anchor="ctr"/>
          <a:lstStyle/>
          <a:p>
            <a:pPr marL="914400" indent="-914400" algn="ctr" eaLnBrk="1" hangingPunct="1">
              <a:defRPr/>
            </a:pPr>
            <a:r>
              <a:rPr lang="en-US" sz="4400" kern="0" dirty="0">
                <a:latin typeface="+mj-lt"/>
                <a:ea typeface="+mj-ea"/>
                <a:cs typeface="+mj-cs"/>
                <a:sym typeface="Calibri" pitchFamily="34" charset="0"/>
              </a:rPr>
              <a:t>DELETION  </a:t>
            </a:r>
          </a:p>
        </p:txBody>
      </p:sp>
      <p:sp>
        <p:nvSpPr>
          <p:cNvPr id="77827" name="Rectangle 4"/>
          <p:cNvSpPr>
            <a:spLocks noChangeArrowheads="1"/>
          </p:cNvSpPr>
          <p:nvPr/>
        </p:nvSpPr>
        <p:spPr bwMode="auto">
          <a:xfrm>
            <a:off x="487363" y="884238"/>
            <a:ext cx="8137525" cy="509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2" eaLnBrk="1" hangingPunct="1">
              <a:lnSpc>
                <a:spcPct val="96000"/>
              </a:lnSpc>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t> Find the place to delete.</a:t>
            </a:r>
          </a:p>
          <a:p>
            <a:pPr lvl="2" eaLnBrk="1" hangingPunct="1">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t> Swap with the in order successor.</a:t>
            </a:r>
          </a:p>
          <a:p>
            <a:pPr lvl="2" eaLnBrk="1" hangingPunct="1">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t>Delete that node</a:t>
            </a:r>
          </a:p>
          <a:p>
            <a:pPr lvl="2" eaLnBrk="1" hangingPunct="1">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t> Rebalance on the way up from the node you just deleted.</a:t>
            </a:r>
          </a:p>
          <a:p>
            <a:pPr lvl="2" eaLnBrk="1" hangingPunct="1">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t>We may need more than one rebalance on the path from  deleted node to root.</a:t>
            </a:r>
            <a:r>
              <a:rPr lang="en-US" altLang="en-US" u="sng"/>
              <a:t> </a:t>
            </a:r>
          </a:p>
          <a:p>
            <a:pPr lvl="2" eaLnBrk="1" hangingPunct="1">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a:p>
          <a:p>
            <a:pPr eaLnBrk="1" hangingPunct="1">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a:latin typeface="Times New Roman" pitchFamily="18" charset="0"/>
                <a:cs typeface="Times New Roman" pitchFamily="18" charset="0"/>
              </a:rPr>
              <a:t>Four cases</a:t>
            </a:r>
          </a:p>
          <a:p>
            <a:pPr eaLnBrk="1" hangingPunct="1">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sz="2000">
              <a:latin typeface="Times New Roman" pitchFamily="18" charset="0"/>
              <a:cs typeface="Times New Roman" pitchFamily="18" charset="0"/>
            </a:endParaRPr>
          </a:p>
          <a:p>
            <a:pPr lvl="1" eaLnBrk="1" hangingPunct="1">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a:latin typeface="Times New Roman" pitchFamily="18" charset="0"/>
                <a:cs typeface="Times New Roman" pitchFamily="18" charset="0"/>
              </a:rPr>
              <a:t>Case 1: The node to be deleted is a leaf</a:t>
            </a:r>
          </a:p>
          <a:p>
            <a:pPr lvl="1" eaLnBrk="1" hangingPunct="1">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a:latin typeface="Times New Roman" pitchFamily="18" charset="0"/>
                <a:cs typeface="Times New Roman" pitchFamily="18" charset="0"/>
              </a:rPr>
              <a:t>Case 2: The node to be deleted has no right child that is, its right subtree is empty</a:t>
            </a:r>
          </a:p>
          <a:p>
            <a:pPr lvl="1" eaLnBrk="1" hangingPunct="1">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a:latin typeface="Times New Roman" pitchFamily="18" charset="0"/>
                <a:cs typeface="Times New Roman" pitchFamily="18" charset="0"/>
              </a:rPr>
              <a:t>Case 3: The node to be deleted has no left child that is, its left subtree is empty</a:t>
            </a:r>
          </a:p>
          <a:p>
            <a:pPr lvl="1" eaLnBrk="1" hangingPunct="1">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a:latin typeface="Times New Roman" pitchFamily="18" charset="0"/>
                <a:cs typeface="Times New Roman" pitchFamily="18" charset="0"/>
              </a:rPr>
              <a:t>Case 4: The node to be deleted has a left child and a right child</a:t>
            </a:r>
          </a:p>
          <a:p>
            <a:pPr eaLnBrk="1" hangingPunct="1">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a:latin typeface="Times New Roman" pitchFamily="18" charset="0"/>
                <a:cs typeface="Times New Roman" pitchFamily="18" charset="0"/>
              </a:rPr>
              <a:t>       </a:t>
            </a:r>
          </a:p>
          <a:p>
            <a:pPr eaLnBrk="1" hangingPunct="1">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a:latin typeface="Times New Roman" pitchFamily="18" charset="0"/>
                <a:cs typeface="Times New Roman" pitchFamily="18" charset="0"/>
              </a:rPr>
              <a:t> Cases 1–3  are easier to handle than Case 4</a:t>
            </a:r>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61856488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1066800" y="381000"/>
            <a:ext cx="716280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marL="457200">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lvl="1" eaLnBrk="1" hangingPunct="1">
              <a:buFont typeface="Arial" charset="0"/>
              <a:buNone/>
            </a:pPr>
            <a:r>
              <a:rPr lang="en-US" altLang="en-US" sz="1800" b="1">
                <a:latin typeface="Arial" charset="0"/>
              </a:rPr>
              <a:t>AVL Tree Example  : </a:t>
            </a:r>
            <a:r>
              <a:rPr lang="en-US" altLang="en-US" sz="2000">
                <a:latin typeface="Times New Roman" pitchFamily="18" charset="0"/>
                <a:cs typeface="Times New Roman" pitchFamily="18" charset="0"/>
              </a:rPr>
              <a:t>Case 1: The node to be deleted is a leaf</a:t>
            </a:r>
          </a:p>
          <a:p>
            <a:pPr eaLnBrk="1" hangingPunct="1">
              <a:spcBef>
                <a:spcPct val="50000"/>
              </a:spcBef>
              <a:buFontTx/>
              <a:buChar char="•"/>
            </a:pPr>
            <a:r>
              <a:rPr lang="en-US" altLang="en-US" sz="1800" b="1">
                <a:latin typeface="Arial" charset="0"/>
              </a:rPr>
              <a:t> Now remove 53</a:t>
            </a:r>
          </a:p>
        </p:txBody>
      </p:sp>
      <p:sp>
        <p:nvSpPr>
          <p:cNvPr id="78851" name="Rectangle 3"/>
          <p:cNvSpPr>
            <a:spLocks noChangeArrowheads="1"/>
          </p:cNvSpPr>
          <p:nvPr/>
        </p:nvSpPr>
        <p:spPr bwMode="auto">
          <a:xfrm>
            <a:off x="3962400" y="16002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14</a:t>
            </a:r>
          </a:p>
        </p:txBody>
      </p:sp>
      <p:sp>
        <p:nvSpPr>
          <p:cNvPr id="78852" name="Rectangle 4"/>
          <p:cNvSpPr>
            <a:spLocks noChangeArrowheads="1"/>
          </p:cNvSpPr>
          <p:nvPr/>
        </p:nvSpPr>
        <p:spPr bwMode="auto">
          <a:xfrm>
            <a:off x="4648200" y="23622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17</a:t>
            </a:r>
          </a:p>
        </p:txBody>
      </p:sp>
      <p:sp>
        <p:nvSpPr>
          <p:cNvPr id="78853" name="Rectangle 5"/>
          <p:cNvSpPr>
            <a:spLocks noChangeArrowheads="1"/>
          </p:cNvSpPr>
          <p:nvPr/>
        </p:nvSpPr>
        <p:spPr bwMode="auto">
          <a:xfrm>
            <a:off x="2590800" y="32004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7</a:t>
            </a:r>
          </a:p>
        </p:txBody>
      </p:sp>
      <p:cxnSp>
        <p:nvCxnSpPr>
          <p:cNvPr id="78854" name="AutoShape 6"/>
          <p:cNvCxnSpPr>
            <a:cxnSpLocks noChangeShapeType="1"/>
            <a:stCxn id="78851" idx="2"/>
            <a:endCxn id="78852" idx="0"/>
          </p:cNvCxnSpPr>
          <p:nvPr/>
        </p:nvCxnSpPr>
        <p:spPr bwMode="auto">
          <a:xfrm>
            <a:off x="4229100" y="1981200"/>
            <a:ext cx="685800" cy="3810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8855" name="Rectangle 7"/>
          <p:cNvSpPr>
            <a:spLocks noChangeArrowheads="1"/>
          </p:cNvSpPr>
          <p:nvPr/>
        </p:nvSpPr>
        <p:spPr bwMode="auto">
          <a:xfrm>
            <a:off x="2209800" y="40386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4</a:t>
            </a:r>
          </a:p>
        </p:txBody>
      </p:sp>
      <p:sp>
        <p:nvSpPr>
          <p:cNvPr id="78856" name="Rectangle 8"/>
          <p:cNvSpPr>
            <a:spLocks noChangeArrowheads="1"/>
          </p:cNvSpPr>
          <p:nvPr/>
        </p:nvSpPr>
        <p:spPr bwMode="auto">
          <a:xfrm>
            <a:off x="5257800" y="32004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53</a:t>
            </a:r>
          </a:p>
        </p:txBody>
      </p:sp>
      <p:cxnSp>
        <p:nvCxnSpPr>
          <p:cNvPr id="78857" name="AutoShape 9"/>
          <p:cNvCxnSpPr>
            <a:cxnSpLocks noChangeShapeType="1"/>
            <a:stCxn id="78852" idx="2"/>
            <a:endCxn id="78856" idx="0"/>
          </p:cNvCxnSpPr>
          <p:nvPr/>
        </p:nvCxnSpPr>
        <p:spPr bwMode="auto">
          <a:xfrm>
            <a:off x="4914900" y="2743200"/>
            <a:ext cx="6096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8858" name="Rectangle 10"/>
          <p:cNvSpPr>
            <a:spLocks noChangeArrowheads="1"/>
          </p:cNvSpPr>
          <p:nvPr/>
        </p:nvSpPr>
        <p:spPr bwMode="auto">
          <a:xfrm>
            <a:off x="3276600" y="23622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11</a:t>
            </a:r>
          </a:p>
        </p:txBody>
      </p:sp>
      <p:sp>
        <p:nvSpPr>
          <p:cNvPr id="78859" name="Rectangle 11"/>
          <p:cNvSpPr>
            <a:spLocks noChangeArrowheads="1"/>
          </p:cNvSpPr>
          <p:nvPr/>
        </p:nvSpPr>
        <p:spPr bwMode="auto">
          <a:xfrm>
            <a:off x="3810000" y="32004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12</a:t>
            </a:r>
          </a:p>
        </p:txBody>
      </p:sp>
      <p:cxnSp>
        <p:nvCxnSpPr>
          <p:cNvPr id="78860" name="AutoShape 12"/>
          <p:cNvCxnSpPr>
            <a:cxnSpLocks noChangeShapeType="1"/>
            <a:stCxn id="78858" idx="2"/>
            <a:endCxn id="78859" idx="0"/>
          </p:cNvCxnSpPr>
          <p:nvPr/>
        </p:nvCxnSpPr>
        <p:spPr bwMode="auto">
          <a:xfrm>
            <a:off x="3543300" y="2743200"/>
            <a:ext cx="5334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8861" name="Rectangle 13"/>
          <p:cNvSpPr>
            <a:spLocks noChangeArrowheads="1"/>
          </p:cNvSpPr>
          <p:nvPr/>
        </p:nvSpPr>
        <p:spPr bwMode="auto">
          <a:xfrm>
            <a:off x="2971800" y="40386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8</a:t>
            </a:r>
          </a:p>
        </p:txBody>
      </p:sp>
      <p:cxnSp>
        <p:nvCxnSpPr>
          <p:cNvPr id="78862" name="AutoShape 14"/>
          <p:cNvCxnSpPr>
            <a:cxnSpLocks noChangeShapeType="1"/>
            <a:stCxn id="78853" idx="2"/>
            <a:endCxn id="78861" idx="0"/>
          </p:cNvCxnSpPr>
          <p:nvPr/>
        </p:nvCxnSpPr>
        <p:spPr bwMode="auto">
          <a:xfrm>
            <a:off x="2857500" y="3581400"/>
            <a:ext cx="3810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8863" name="Rectangle 15"/>
          <p:cNvSpPr>
            <a:spLocks noChangeArrowheads="1"/>
          </p:cNvSpPr>
          <p:nvPr/>
        </p:nvSpPr>
        <p:spPr bwMode="auto">
          <a:xfrm>
            <a:off x="4191000" y="40386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13</a:t>
            </a:r>
          </a:p>
        </p:txBody>
      </p:sp>
      <p:cxnSp>
        <p:nvCxnSpPr>
          <p:cNvPr id="78864" name="AutoShape 16"/>
          <p:cNvCxnSpPr>
            <a:cxnSpLocks noChangeShapeType="1"/>
            <a:stCxn id="78853" idx="2"/>
            <a:endCxn id="78855" idx="0"/>
          </p:cNvCxnSpPr>
          <p:nvPr/>
        </p:nvCxnSpPr>
        <p:spPr bwMode="auto">
          <a:xfrm flipH="1">
            <a:off x="2476500" y="3581400"/>
            <a:ext cx="3810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65" name="AutoShape 17"/>
          <p:cNvCxnSpPr>
            <a:cxnSpLocks noChangeShapeType="1"/>
            <a:stCxn id="78858" idx="2"/>
            <a:endCxn id="78853" idx="0"/>
          </p:cNvCxnSpPr>
          <p:nvPr/>
        </p:nvCxnSpPr>
        <p:spPr bwMode="auto">
          <a:xfrm flipH="1">
            <a:off x="2857500" y="2743200"/>
            <a:ext cx="6858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66" name="AutoShape 18"/>
          <p:cNvCxnSpPr>
            <a:cxnSpLocks noChangeShapeType="1"/>
            <a:stCxn id="78851" idx="2"/>
            <a:endCxn id="78858" idx="0"/>
          </p:cNvCxnSpPr>
          <p:nvPr/>
        </p:nvCxnSpPr>
        <p:spPr bwMode="auto">
          <a:xfrm flipH="1">
            <a:off x="3543300" y="1981200"/>
            <a:ext cx="685800" cy="3810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67" name="AutoShape 19"/>
          <p:cNvCxnSpPr>
            <a:cxnSpLocks noChangeShapeType="1"/>
            <a:stCxn id="78859" idx="2"/>
            <a:endCxn id="78863" idx="0"/>
          </p:cNvCxnSpPr>
          <p:nvPr/>
        </p:nvCxnSpPr>
        <p:spPr bwMode="auto">
          <a:xfrm>
            <a:off x="4076700" y="3581400"/>
            <a:ext cx="3810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19963656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p:cNvSpPr txBox="1">
            <a:spLocks noChangeArrowheads="1"/>
          </p:cNvSpPr>
          <p:nvPr/>
        </p:nvSpPr>
        <p:spPr bwMode="auto">
          <a:xfrm>
            <a:off x="1066800" y="381000"/>
            <a:ext cx="71628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b="1">
                <a:latin typeface="Arial" charset="0"/>
              </a:rPr>
              <a:t>AVL Tree Example:</a:t>
            </a:r>
          </a:p>
          <a:p>
            <a:pPr eaLnBrk="1" hangingPunct="1">
              <a:spcBef>
                <a:spcPct val="50000"/>
              </a:spcBef>
              <a:buFontTx/>
              <a:buChar char="•"/>
            </a:pPr>
            <a:r>
              <a:rPr lang="en-US" altLang="en-US" sz="1800" b="1">
                <a:latin typeface="Arial" charset="0"/>
              </a:rPr>
              <a:t> Now remove 53, unbalanced</a:t>
            </a:r>
          </a:p>
        </p:txBody>
      </p:sp>
      <p:sp>
        <p:nvSpPr>
          <p:cNvPr id="79875" name="Rectangle 3"/>
          <p:cNvSpPr>
            <a:spLocks noChangeArrowheads="1"/>
          </p:cNvSpPr>
          <p:nvPr/>
        </p:nvSpPr>
        <p:spPr bwMode="auto">
          <a:xfrm>
            <a:off x="3962400" y="16002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14</a:t>
            </a:r>
          </a:p>
        </p:txBody>
      </p:sp>
      <p:sp>
        <p:nvSpPr>
          <p:cNvPr id="79876" name="Rectangle 4"/>
          <p:cNvSpPr>
            <a:spLocks noChangeArrowheads="1"/>
          </p:cNvSpPr>
          <p:nvPr/>
        </p:nvSpPr>
        <p:spPr bwMode="auto">
          <a:xfrm>
            <a:off x="4648200" y="23622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17</a:t>
            </a:r>
          </a:p>
        </p:txBody>
      </p:sp>
      <p:sp>
        <p:nvSpPr>
          <p:cNvPr id="79877" name="Rectangle 5"/>
          <p:cNvSpPr>
            <a:spLocks noChangeArrowheads="1"/>
          </p:cNvSpPr>
          <p:nvPr/>
        </p:nvSpPr>
        <p:spPr bwMode="auto">
          <a:xfrm>
            <a:off x="2590800" y="32004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7</a:t>
            </a:r>
          </a:p>
        </p:txBody>
      </p:sp>
      <p:cxnSp>
        <p:nvCxnSpPr>
          <p:cNvPr id="79878" name="AutoShape 6"/>
          <p:cNvCxnSpPr>
            <a:cxnSpLocks noChangeShapeType="1"/>
            <a:stCxn id="79875" idx="2"/>
            <a:endCxn id="79876" idx="0"/>
          </p:cNvCxnSpPr>
          <p:nvPr/>
        </p:nvCxnSpPr>
        <p:spPr bwMode="auto">
          <a:xfrm>
            <a:off x="4229100" y="1981200"/>
            <a:ext cx="685800" cy="3810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9879" name="Rectangle 7"/>
          <p:cNvSpPr>
            <a:spLocks noChangeArrowheads="1"/>
          </p:cNvSpPr>
          <p:nvPr/>
        </p:nvSpPr>
        <p:spPr bwMode="auto">
          <a:xfrm>
            <a:off x="2209800" y="40386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4</a:t>
            </a:r>
          </a:p>
        </p:txBody>
      </p:sp>
      <p:sp>
        <p:nvSpPr>
          <p:cNvPr id="79880" name="Rectangle 8"/>
          <p:cNvSpPr>
            <a:spLocks noChangeArrowheads="1"/>
          </p:cNvSpPr>
          <p:nvPr/>
        </p:nvSpPr>
        <p:spPr bwMode="auto">
          <a:xfrm>
            <a:off x="3276600" y="23622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11</a:t>
            </a:r>
          </a:p>
        </p:txBody>
      </p:sp>
      <p:sp>
        <p:nvSpPr>
          <p:cNvPr id="79881" name="Rectangle 9"/>
          <p:cNvSpPr>
            <a:spLocks noChangeArrowheads="1"/>
          </p:cNvSpPr>
          <p:nvPr/>
        </p:nvSpPr>
        <p:spPr bwMode="auto">
          <a:xfrm>
            <a:off x="3810000" y="32004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12</a:t>
            </a:r>
          </a:p>
        </p:txBody>
      </p:sp>
      <p:cxnSp>
        <p:nvCxnSpPr>
          <p:cNvPr id="79882" name="AutoShape 10"/>
          <p:cNvCxnSpPr>
            <a:cxnSpLocks noChangeShapeType="1"/>
            <a:stCxn id="79880" idx="2"/>
            <a:endCxn id="79881" idx="0"/>
          </p:cNvCxnSpPr>
          <p:nvPr/>
        </p:nvCxnSpPr>
        <p:spPr bwMode="auto">
          <a:xfrm>
            <a:off x="3543300" y="2743200"/>
            <a:ext cx="5334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9883" name="Rectangle 11"/>
          <p:cNvSpPr>
            <a:spLocks noChangeArrowheads="1"/>
          </p:cNvSpPr>
          <p:nvPr/>
        </p:nvSpPr>
        <p:spPr bwMode="auto">
          <a:xfrm>
            <a:off x="2971800" y="40386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8</a:t>
            </a:r>
          </a:p>
        </p:txBody>
      </p:sp>
      <p:cxnSp>
        <p:nvCxnSpPr>
          <p:cNvPr id="79884" name="AutoShape 12"/>
          <p:cNvCxnSpPr>
            <a:cxnSpLocks noChangeShapeType="1"/>
            <a:stCxn id="79877" idx="2"/>
            <a:endCxn id="79883" idx="0"/>
          </p:cNvCxnSpPr>
          <p:nvPr/>
        </p:nvCxnSpPr>
        <p:spPr bwMode="auto">
          <a:xfrm>
            <a:off x="2857500" y="3581400"/>
            <a:ext cx="3810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9885" name="Rectangle 13"/>
          <p:cNvSpPr>
            <a:spLocks noChangeArrowheads="1"/>
          </p:cNvSpPr>
          <p:nvPr/>
        </p:nvSpPr>
        <p:spPr bwMode="auto">
          <a:xfrm>
            <a:off x="4191000" y="40386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13</a:t>
            </a:r>
          </a:p>
        </p:txBody>
      </p:sp>
      <p:cxnSp>
        <p:nvCxnSpPr>
          <p:cNvPr id="79886" name="AutoShape 14"/>
          <p:cNvCxnSpPr>
            <a:cxnSpLocks noChangeShapeType="1"/>
            <a:stCxn id="79877" idx="2"/>
            <a:endCxn id="79879" idx="0"/>
          </p:cNvCxnSpPr>
          <p:nvPr/>
        </p:nvCxnSpPr>
        <p:spPr bwMode="auto">
          <a:xfrm flipH="1">
            <a:off x="2476500" y="3581400"/>
            <a:ext cx="3810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87" name="AutoShape 15"/>
          <p:cNvCxnSpPr>
            <a:cxnSpLocks noChangeShapeType="1"/>
            <a:stCxn id="79880" idx="2"/>
            <a:endCxn id="79877" idx="0"/>
          </p:cNvCxnSpPr>
          <p:nvPr/>
        </p:nvCxnSpPr>
        <p:spPr bwMode="auto">
          <a:xfrm flipH="1">
            <a:off x="2857500" y="2743200"/>
            <a:ext cx="6858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88" name="AutoShape 16"/>
          <p:cNvCxnSpPr>
            <a:cxnSpLocks noChangeShapeType="1"/>
            <a:stCxn id="79875" idx="2"/>
            <a:endCxn id="79880" idx="0"/>
          </p:cNvCxnSpPr>
          <p:nvPr/>
        </p:nvCxnSpPr>
        <p:spPr bwMode="auto">
          <a:xfrm flipH="1">
            <a:off x="3543300" y="1981200"/>
            <a:ext cx="685800" cy="3810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89" name="AutoShape 17"/>
          <p:cNvCxnSpPr>
            <a:cxnSpLocks noChangeShapeType="1"/>
            <a:stCxn id="79881" idx="2"/>
            <a:endCxn id="79885" idx="0"/>
          </p:cNvCxnSpPr>
          <p:nvPr/>
        </p:nvCxnSpPr>
        <p:spPr bwMode="auto">
          <a:xfrm>
            <a:off x="4076700" y="3581400"/>
            <a:ext cx="3810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3330" name="Oval 18"/>
          <p:cNvSpPr>
            <a:spLocks noChangeArrowheads="1"/>
          </p:cNvSpPr>
          <p:nvPr/>
        </p:nvSpPr>
        <p:spPr bwMode="auto">
          <a:xfrm>
            <a:off x="1905000" y="1219200"/>
            <a:ext cx="3581400" cy="42672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3136118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3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p:cNvSpPr txBox="1">
            <a:spLocks noChangeArrowheads="1"/>
          </p:cNvSpPr>
          <p:nvPr/>
        </p:nvSpPr>
        <p:spPr bwMode="auto">
          <a:xfrm>
            <a:off x="1066800" y="381000"/>
            <a:ext cx="71628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b="1">
                <a:latin typeface="Arial" charset="0"/>
              </a:rPr>
              <a:t>AVL Tree Example:</a:t>
            </a:r>
          </a:p>
          <a:p>
            <a:pPr eaLnBrk="1" hangingPunct="1">
              <a:spcBef>
                <a:spcPct val="50000"/>
              </a:spcBef>
              <a:buFontTx/>
              <a:buChar char="•"/>
            </a:pPr>
            <a:r>
              <a:rPr lang="en-US" altLang="en-US" sz="1800" b="1">
                <a:latin typeface="Arial" charset="0"/>
              </a:rPr>
              <a:t> Balanced  </a:t>
            </a:r>
          </a:p>
        </p:txBody>
      </p:sp>
      <p:sp>
        <p:nvSpPr>
          <p:cNvPr id="80899" name="Rectangle 3"/>
          <p:cNvSpPr>
            <a:spLocks noChangeArrowheads="1"/>
          </p:cNvSpPr>
          <p:nvPr/>
        </p:nvSpPr>
        <p:spPr bwMode="auto">
          <a:xfrm>
            <a:off x="5029200" y="23622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14</a:t>
            </a:r>
          </a:p>
        </p:txBody>
      </p:sp>
      <p:sp>
        <p:nvSpPr>
          <p:cNvPr id="80900" name="Rectangle 4"/>
          <p:cNvSpPr>
            <a:spLocks noChangeArrowheads="1"/>
          </p:cNvSpPr>
          <p:nvPr/>
        </p:nvSpPr>
        <p:spPr bwMode="auto">
          <a:xfrm>
            <a:off x="5562600" y="32004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17</a:t>
            </a:r>
          </a:p>
        </p:txBody>
      </p:sp>
      <p:sp>
        <p:nvSpPr>
          <p:cNvPr id="80901" name="Rectangle 5"/>
          <p:cNvSpPr>
            <a:spLocks noChangeArrowheads="1"/>
          </p:cNvSpPr>
          <p:nvPr/>
        </p:nvSpPr>
        <p:spPr bwMode="auto">
          <a:xfrm>
            <a:off x="3048000" y="23622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7</a:t>
            </a:r>
          </a:p>
        </p:txBody>
      </p:sp>
      <p:cxnSp>
        <p:nvCxnSpPr>
          <p:cNvPr id="80902" name="AutoShape 6"/>
          <p:cNvCxnSpPr>
            <a:cxnSpLocks noChangeShapeType="1"/>
            <a:stCxn id="80899" idx="2"/>
            <a:endCxn id="80900" idx="0"/>
          </p:cNvCxnSpPr>
          <p:nvPr/>
        </p:nvCxnSpPr>
        <p:spPr bwMode="auto">
          <a:xfrm>
            <a:off x="5295900" y="2743200"/>
            <a:ext cx="5334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0903" name="Rectangle 7"/>
          <p:cNvSpPr>
            <a:spLocks noChangeArrowheads="1"/>
          </p:cNvSpPr>
          <p:nvPr/>
        </p:nvSpPr>
        <p:spPr bwMode="auto">
          <a:xfrm>
            <a:off x="2590800" y="32004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4</a:t>
            </a:r>
          </a:p>
        </p:txBody>
      </p:sp>
      <p:sp>
        <p:nvSpPr>
          <p:cNvPr id="80904" name="Rectangle 8"/>
          <p:cNvSpPr>
            <a:spLocks noChangeArrowheads="1"/>
          </p:cNvSpPr>
          <p:nvPr/>
        </p:nvSpPr>
        <p:spPr bwMode="auto">
          <a:xfrm>
            <a:off x="3962400" y="15240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11</a:t>
            </a:r>
          </a:p>
        </p:txBody>
      </p:sp>
      <p:sp>
        <p:nvSpPr>
          <p:cNvPr id="80905" name="Rectangle 9"/>
          <p:cNvSpPr>
            <a:spLocks noChangeArrowheads="1"/>
          </p:cNvSpPr>
          <p:nvPr/>
        </p:nvSpPr>
        <p:spPr bwMode="auto">
          <a:xfrm>
            <a:off x="4572000" y="32004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12</a:t>
            </a:r>
          </a:p>
        </p:txBody>
      </p:sp>
      <p:cxnSp>
        <p:nvCxnSpPr>
          <p:cNvPr id="80906" name="AutoShape 10"/>
          <p:cNvCxnSpPr>
            <a:cxnSpLocks noChangeShapeType="1"/>
            <a:stCxn id="80904" idx="2"/>
            <a:endCxn id="80899" idx="0"/>
          </p:cNvCxnSpPr>
          <p:nvPr/>
        </p:nvCxnSpPr>
        <p:spPr bwMode="auto">
          <a:xfrm>
            <a:off x="4229100" y="1905000"/>
            <a:ext cx="10668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0907" name="Rectangle 11"/>
          <p:cNvSpPr>
            <a:spLocks noChangeArrowheads="1"/>
          </p:cNvSpPr>
          <p:nvPr/>
        </p:nvSpPr>
        <p:spPr bwMode="auto">
          <a:xfrm>
            <a:off x="3505200" y="32004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8</a:t>
            </a:r>
          </a:p>
        </p:txBody>
      </p:sp>
      <p:cxnSp>
        <p:nvCxnSpPr>
          <p:cNvPr id="80908" name="AutoShape 12"/>
          <p:cNvCxnSpPr>
            <a:cxnSpLocks noChangeShapeType="1"/>
            <a:stCxn id="80901" idx="2"/>
            <a:endCxn id="80907" idx="0"/>
          </p:cNvCxnSpPr>
          <p:nvPr/>
        </p:nvCxnSpPr>
        <p:spPr bwMode="auto">
          <a:xfrm>
            <a:off x="3314700" y="2743200"/>
            <a:ext cx="4572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0909" name="Rectangle 13"/>
          <p:cNvSpPr>
            <a:spLocks noChangeArrowheads="1"/>
          </p:cNvSpPr>
          <p:nvPr/>
        </p:nvSpPr>
        <p:spPr bwMode="auto">
          <a:xfrm>
            <a:off x="4876800" y="40386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13</a:t>
            </a:r>
          </a:p>
        </p:txBody>
      </p:sp>
      <p:cxnSp>
        <p:nvCxnSpPr>
          <p:cNvPr id="80910" name="AutoShape 14"/>
          <p:cNvCxnSpPr>
            <a:cxnSpLocks noChangeShapeType="1"/>
            <a:stCxn id="80901" idx="2"/>
            <a:endCxn id="80903" idx="0"/>
          </p:cNvCxnSpPr>
          <p:nvPr/>
        </p:nvCxnSpPr>
        <p:spPr bwMode="auto">
          <a:xfrm flipH="1">
            <a:off x="2857500" y="2743200"/>
            <a:ext cx="4572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11" name="AutoShape 15"/>
          <p:cNvCxnSpPr>
            <a:cxnSpLocks noChangeShapeType="1"/>
            <a:stCxn id="80904" idx="2"/>
            <a:endCxn id="80901" idx="0"/>
          </p:cNvCxnSpPr>
          <p:nvPr/>
        </p:nvCxnSpPr>
        <p:spPr bwMode="auto">
          <a:xfrm flipH="1">
            <a:off x="3314700" y="1905000"/>
            <a:ext cx="9144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12" name="AutoShape 16"/>
          <p:cNvCxnSpPr>
            <a:cxnSpLocks noChangeShapeType="1"/>
            <a:stCxn id="80905" idx="2"/>
            <a:endCxn id="80909" idx="0"/>
          </p:cNvCxnSpPr>
          <p:nvPr/>
        </p:nvCxnSpPr>
        <p:spPr bwMode="auto">
          <a:xfrm>
            <a:off x="4838700" y="3581400"/>
            <a:ext cx="3048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13" name="AutoShape 17"/>
          <p:cNvCxnSpPr>
            <a:cxnSpLocks noChangeShapeType="1"/>
            <a:stCxn id="80899" idx="2"/>
            <a:endCxn id="80905" idx="0"/>
          </p:cNvCxnSpPr>
          <p:nvPr/>
        </p:nvCxnSpPr>
        <p:spPr bwMode="auto">
          <a:xfrm flipH="1">
            <a:off x="4838700" y="2743200"/>
            <a:ext cx="4572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51990417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p:cNvSpPr txBox="1">
            <a:spLocks noChangeArrowheads="1"/>
          </p:cNvSpPr>
          <p:nvPr/>
        </p:nvSpPr>
        <p:spPr bwMode="auto">
          <a:xfrm>
            <a:off x="0" y="381000"/>
            <a:ext cx="822960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marL="0" lvl="1" eaLnBrk="1" hangingPunct="1">
              <a:spcBef>
                <a:spcPct val="50000"/>
              </a:spcBef>
              <a:buFont typeface="Arial" charset="0"/>
              <a:buNone/>
            </a:pPr>
            <a:r>
              <a:rPr lang="en-US" altLang="en-US" sz="1800" b="1">
                <a:latin typeface="Arial" charset="0"/>
              </a:rPr>
              <a:t>AVL Tree Example:</a:t>
            </a:r>
            <a:r>
              <a:rPr lang="en-US" altLang="en-US" sz="2000">
                <a:latin typeface="Times New Roman" pitchFamily="18" charset="0"/>
                <a:cs typeface="Times New Roman" pitchFamily="18" charset="0"/>
              </a:rPr>
              <a:t>The node to be deleted has a left child and a right child</a:t>
            </a:r>
          </a:p>
          <a:p>
            <a:pPr eaLnBrk="1" hangingPunct="1">
              <a:spcBef>
                <a:spcPct val="50000"/>
              </a:spcBef>
              <a:buFontTx/>
              <a:buChar char="•"/>
            </a:pPr>
            <a:r>
              <a:rPr lang="en-US" altLang="en-US" sz="1800" b="1">
                <a:latin typeface="Arial" charset="0"/>
              </a:rPr>
              <a:t> Balanced!    Remove 11</a:t>
            </a:r>
          </a:p>
        </p:txBody>
      </p:sp>
      <p:sp>
        <p:nvSpPr>
          <p:cNvPr id="81923" name="Rectangle 3"/>
          <p:cNvSpPr>
            <a:spLocks noChangeArrowheads="1"/>
          </p:cNvSpPr>
          <p:nvPr/>
        </p:nvSpPr>
        <p:spPr bwMode="auto">
          <a:xfrm>
            <a:off x="5029200" y="23622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14</a:t>
            </a:r>
          </a:p>
        </p:txBody>
      </p:sp>
      <p:sp>
        <p:nvSpPr>
          <p:cNvPr id="81924" name="Rectangle 4"/>
          <p:cNvSpPr>
            <a:spLocks noChangeArrowheads="1"/>
          </p:cNvSpPr>
          <p:nvPr/>
        </p:nvSpPr>
        <p:spPr bwMode="auto">
          <a:xfrm>
            <a:off x="5562600" y="32004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17</a:t>
            </a:r>
          </a:p>
        </p:txBody>
      </p:sp>
      <p:sp>
        <p:nvSpPr>
          <p:cNvPr id="81925" name="Rectangle 5"/>
          <p:cNvSpPr>
            <a:spLocks noChangeArrowheads="1"/>
          </p:cNvSpPr>
          <p:nvPr/>
        </p:nvSpPr>
        <p:spPr bwMode="auto">
          <a:xfrm>
            <a:off x="3048000" y="23622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7</a:t>
            </a:r>
          </a:p>
        </p:txBody>
      </p:sp>
      <p:cxnSp>
        <p:nvCxnSpPr>
          <p:cNvPr id="81926" name="AutoShape 6"/>
          <p:cNvCxnSpPr>
            <a:cxnSpLocks noChangeShapeType="1"/>
            <a:stCxn id="81923" idx="2"/>
            <a:endCxn id="81924" idx="0"/>
          </p:cNvCxnSpPr>
          <p:nvPr/>
        </p:nvCxnSpPr>
        <p:spPr bwMode="auto">
          <a:xfrm>
            <a:off x="5295900" y="2743200"/>
            <a:ext cx="5334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1927" name="Rectangle 7"/>
          <p:cNvSpPr>
            <a:spLocks noChangeArrowheads="1"/>
          </p:cNvSpPr>
          <p:nvPr/>
        </p:nvSpPr>
        <p:spPr bwMode="auto">
          <a:xfrm>
            <a:off x="2590800" y="32004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4</a:t>
            </a:r>
          </a:p>
        </p:txBody>
      </p:sp>
      <p:sp>
        <p:nvSpPr>
          <p:cNvPr id="81928" name="Rectangle 8"/>
          <p:cNvSpPr>
            <a:spLocks noChangeArrowheads="1"/>
          </p:cNvSpPr>
          <p:nvPr/>
        </p:nvSpPr>
        <p:spPr bwMode="auto">
          <a:xfrm>
            <a:off x="3962400" y="15240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11</a:t>
            </a:r>
          </a:p>
        </p:txBody>
      </p:sp>
      <p:sp>
        <p:nvSpPr>
          <p:cNvPr id="81929" name="Rectangle 9"/>
          <p:cNvSpPr>
            <a:spLocks noChangeArrowheads="1"/>
          </p:cNvSpPr>
          <p:nvPr/>
        </p:nvSpPr>
        <p:spPr bwMode="auto">
          <a:xfrm>
            <a:off x="4572000" y="32004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12</a:t>
            </a:r>
          </a:p>
        </p:txBody>
      </p:sp>
      <p:cxnSp>
        <p:nvCxnSpPr>
          <p:cNvPr id="81930" name="AutoShape 10"/>
          <p:cNvCxnSpPr>
            <a:cxnSpLocks noChangeShapeType="1"/>
            <a:stCxn id="81928" idx="2"/>
            <a:endCxn id="81923" idx="0"/>
          </p:cNvCxnSpPr>
          <p:nvPr/>
        </p:nvCxnSpPr>
        <p:spPr bwMode="auto">
          <a:xfrm>
            <a:off x="4229100" y="1905000"/>
            <a:ext cx="10668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1931" name="Rectangle 11"/>
          <p:cNvSpPr>
            <a:spLocks noChangeArrowheads="1"/>
          </p:cNvSpPr>
          <p:nvPr/>
        </p:nvSpPr>
        <p:spPr bwMode="auto">
          <a:xfrm>
            <a:off x="3505200" y="32004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8</a:t>
            </a:r>
          </a:p>
        </p:txBody>
      </p:sp>
      <p:cxnSp>
        <p:nvCxnSpPr>
          <p:cNvPr id="81932" name="AutoShape 12"/>
          <p:cNvCxnSpPr>
            <a:cxnSpLocks noChangeShapeType="1"/>
            <a:stCxn id="81925" idx="2"/>
            <a:endCxn id="81931" idx="0"/>
          </p:cNvCxnSpPr>
          <p:nvPr/>
        </p:nvCxnSpPr>
        <p:spPr bwMode="auto">
          <a:xfrm>
            <a:off x="3314700" y="2743200"/>
            <a:ext cx="4572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1933" name="Rectangle 13"/>
          <p:cNvSpPr>
            <a:spLocks noChangeArrowheads="1"/>
          </p:cNvSpPr>
          <p:nvPr/>
        </p:nvSpPr>
        <p:spPr bwMode="auto">
          <a:xfrm>
            <a:off x="4876800" y="40386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13</a:t>
            </a:r>
          </a:p>
        </p:txBody>
      </p:sp>
      <p:cxnSp>
        <p:nvCxnSpPr>
          <p:cNvPr id="81934" name="AutoShape 14"/>
          <p:cNvCxnSpPr>
            <a:cxnSpLocks noChangeShapeType="1"/>
            <a:stCxn id="81925" idx="2"/>
            <a:endCxn id="81927" idx="0"/>
          </p:cNvCxnSpPr>
          <p:nvPr/>
        </p:nvCxnSpPr>
        <p:spPr bwMode="auto">
          <a:xfrm flipH="1">
            <a:off x="2857500" y="2743200"/>
            <a:ext cx="4572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5" name="AutoShape 15"/>
          <p:cNvCxnSpPr>
            <a:cxnSpLocks noChangeShapeType="1"/>
            <a:stCxn id="81928" idx="2"/>
            <a:endCxn id="81925" idx="0"/>
          </p:cNvCxnSpPr>
          <p:nvPr/>
        </p:nvCxnSpPr>
        <p:spPr bwMode="auto">
          <a:xfrm flipH="1">
            <a:off x="3314700" y="1905000"/>
            <a:ext cx="9144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6" name="AutoShape 16"/>
          <p:cNvCxnSpPr>
            <a:cxnSpLocks noChangeShapeType="1"/>
            <a:stCxn id="81929" idx="2"/>
            <a:endCxn id="81933" idx="0"/>
          </p:cNvCxnSpPr>
          <p:nvPr/>
        </p:nvCxnSpPr>
        <p:spPr bwMode="auto">
          <a:xfrm>
            <a:off x="4838700" y="3581400"/>
            <a:ext cx="3048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7" name="AutoShape 17"/>
          <p:cNvCxnSpPr>
            <a:cxnSpLocks noChangeShapeType="1"/>
            <a:stCxn id="81923" idx="2"/>
            <a:endCxn id="81929" idx="0"/>
          </p:cNvCxnSpPr>
          <p:nvPr/>
        </p:nvCxnSpPr>
        <p:spPr bwMode="auto">
          <a:xfrm flipH="1">
            <a:off x="4838700" y="2743200"/>
            <a:ext cx="4572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61056949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1066800" y="381000"/>
            <a:ext cx="76962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b="1">
                <a:latin typeface="Arial" charset="0"/>
              </a:rPr>
              <a:t>AVL Tree Example:</a:t>
            </a:r>
          </a:p>
          <a:p>
            <a:pPr eaLnBrk="1" hangingPunct="1">
              <a:spcBef>
                <a:spcPct val="50000"/>
              </a:spcBef>
              <a:buFontTx/>
              <a:buChar char="•"/>
            </a:pPr>
            <a:r>
              <a:rPr lang="en-US" altLang="en-US" sz="1800" b="1">
                <a:latin typeface="Arial" charset="0"/>
              </a:rPr>
              <a:t> Remove 11, replace it with the largest in its left branch</a:t>
            </a:r>
          </a:p>
        </p:txBody>
      </p:sp>
      <p:sp>
        <p:nvSpPr>
          <p:cNvPr id="82947" name="Rectangle 3"/>
          <p:cNvSpPr>
            <a:spLocks noChangeArrowheads="1"/>
          </p:cNvSpPr>
          <p:nvPr/>
        </p:nvSpPr>
        <p:spPr bwMode="auto">
          <a:xfrm>
            <a:off x="5029200" y="23622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14</a:t>
            </a:r>
          </a:p>
        </p:txBody>
      </p:sp>
      <p:sp>
        <p:nvSpPr>
          <p:cNvPr id="82948" name="Rectangle 4"/>
          <p:cNvSpPr>
            <a:spLocks noChangeArrowheads="1"/>
          </p:cNvSpPr>
          <p:nvPr/>
        </p:nvSpPr>
        <p:spPr bwMode="auto">
          <a:xfrm>
            <a:off x="5562600" y="32004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17</a:t>
            </a:r>
          </a:p>
        </p:txBody>
      </p:sp>
      <p:sp>
        <p:nvSpPr>
          <p:cNvPr id="82949" name="Rectangle 5"/>
          <p:cNvSpPr>
            <a:spLocks noChangeArrowheads="1"/>
          </p:cNvSpPr>
          <p:nvPr/>
        </p:nvSpPr>
        <p:spPr bwMode="auto">
          <a:xfrm>
            <a:off x="3048000" y="23622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7</a:t>
            </a:r>
          </a:p>
        </p:txBody>
      </p:sp>
      <p:cxnSp>
        <p:nvCxnSpPr>
          <p:cNvPr id="82950" name="AutoShape 6"/>
          <p:cNvCxnSpPr>
            <a:cxnSpLocks noChangeShapeType="1"/>
            <a:stCxn id="82947" idx="2"/>
            <a:endCxn id="82948" idx="0"/>
          </p:cNvCxnSpPr>
          <p:nvPr/>
        </p:nvCxnSpPr>
        <p:spPr bwMode="auto">
          <a:xfrm>
            <a:off x="5295900" y="2743200"/>
            <a:ext cx="5334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2951" name="Rectangle 7"/>
          <p:cNvSpPr>
            <a:spLocks noChangeArrowheads="1"/>
          </p:cNvSpPr>
          <p:nvPr/>
        </p:nvSpPr>
        <p:spPr bwMode="auto">
          <a:xfrm>
            <a:off x="2590800" y="32004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4</a:t>
            </a:r>
          </a:p>
        </p:txBody>
      </p:sp>
      <p:sp>
        <p:nvSpPr>
          <p:cNvPr id="82952" name="Rectangle 8"/>
          <p:cNvSpPr>
            <a:spLocks noChangeArrowheads="1"/>
          </p:cNvSpPr>
          <p:nvPr/>
        </p:nvSpPr>
        <p:spPr bwMode="auto">
          <a:xfrm>
            <a:off x="3962400" y="15240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8</a:t>
            </a:r>
          </a:p>
        </p:txBody>
      </p:sp>
      <p:sp>
        <p:nvSpPr>
          <p:cNvPr id="82953" name="Rectangle 9"/>
          <p:cNvSpPr>
            <a:spLocks noChangeArrowheads="1"/>
          </p:cNvSpPr>
          <p:nvPr/>
        </p:nvSpPr>
        <p:spPr bwMode="auto">
          <a:xfrm>
            <a:off x="4572000" y="32004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12</a:t>
            </a:r>
          </a:p>
        </p:txBody>
      </p:sp>
      <p:cxnSp>
        <p:nvCxnSpPr>
          <p:cNvPr id="82954" name="AutoShape 10"/>
          <p:cNvCxnSpPr>
            <a:cxnSpLocks noChangeShapeType="1"/>
            <a:stCxn id="82952" idx="2"/>
            <a:endCxn id="82947" idx="0"/>
          </p:cNvCxnSpPr>
          <p:nvPr/>
        </p:nvCxnSpPr>
        <p:spPr bwMode="auto">
          <a:xfrm>
            <a:off x="4229100" y="1905000"/>
            <a:ext cx="10668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2955" name="Rectangle 11"/>
          <p:cNvSpPr>
            <a:spLocks noChangeArrowheads="1"/>
          </p:cNvSpPr>
          <p:nvPr/>
        </p:nvSpPr>
        <p:spPr bwMode="auto">
          <a:xfrm>
            <a:off x="4876800" y="40386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13</a:t>
            </a:r>
          </a:p>
        </p:txBody>
      </p:sp>
      <p:cxnSp>
        <p:nvCxnSpPr>
          <p:cNvPr id="82956" name="AutoShape 12"/>
          <p:cNvCxnSpPr>
            <a:cxnSpLocks noChangeShapeType="1"/>
            <a:stCxn id="82949" idx="2"/>
            <a:endCxn id="82951" idx="0"/>
          </p:cNvCxnSpPr>
          <p:nvPr/>
        </p:nvCxnSpPr>
        <p:spPr bwMode="auto">
          <a:xfrm flipH="1">
            <a:off x="2857500" y="2743200"/>
            <a:ext cx="4572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2957" name="AutoShape 13"/>
          <p:cNvCxnSpPr>
            <a:cxnSpLocks noChangeShapeType="1"/>
            <a:stCxn id="82952" idx="2"/>
            <a:endCxn id="82949" idx="0"/>
          </p:cNvCxnSpPr>
          <p:nvPr/>
        </p:nvCxnSpPr>
        <p:spPr bwMode="auto">
          <a:xfrm flipH="1">
            <a:off x="3314700" y="1905000"/>
            <a:ext cx="9144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2958" name="AutoShape 14"/>
          <p:cNvCxnSpPr>
            <a:cxnSpLocks noChangeShapeType="1"/>
            <a:stCxn id="82953" idx="2"/>
            <a:endCxn id="82955" idx="0"/>
          </p:cNvCxnSpPr>
          <p:nvPr/>
        </p:nvCxnSpPr>
        <p:spPr bwMode="auto">
          <a:xfrm>
            <a:off x="4838700" y="3581400"/>
            <a:ext cx="3048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2959" name="AutoShape 15"/>
          <p:cNvCxnSpPr>
            <a:cxnSpLocks noChangeShapeType="1"/>
            <a:stCxn id="82947" idx="2"/>
            <a:endCxn id="82953" idx="0"/>
          </p:cNvCxnSpPr>
          <p:nvPr/>
        </p:nvCxnSpPr>
        <p:spPr bwMode="auto">
          <a:xfrm flipH="1">
            <a:off x="4838700" y="2743200"/>
            <a:ext cx="4572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55262646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1066800" y="381000"/>
            <a:ext cx="76962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b="1">
                <a:latin typeface="Arial" charset="0"/>
              </a:rPr>
              <a:t>AVL Tree Example:</a:t>
            </a:r>
          </a:p>
          <a:p>
            <a:pPr eaLnBrk="1" hangingPunct="1">
              <a:spcBef>
                <a:spcPct val="50000"/>
              </a:spcBef>
              <a:buFontTx/>
              <a:buChar char="•"/>
            </a:pPr>
            <a:r>
              <a:rPr lang="en-US" altLang="en-US" sz="1800" b="1">
                <a:latin typeface="Arial" charset="0"/>
              </a:rPr>
              <a:t> Remove 8, unbalanced</a:t>
            </a:r>
          </a:p>
        </p:txBody>
      </p:sp>
      <p:sp>
        <p:nvSpPr>
          <p:cNvPr id="83971" name="Rectangle 3"/>
          <p:cNvSpPr>
            <a:spLocks noChangeArrowheads="1"/>
          </p:cNvSpPr>
          <p:nvPr/>
        </p:nvSpPr>
        <p:spPr bwMode="auto">
          <a:xfrm>
            <a:off x="5029200" y="23622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14</a:t>
            </a:r>
          </a:p>
        </p:txBody>
      </p:sp>
      <p:sp>
        <p:nvSpPr>
          <p:cNvPr id="83972" name="Rectangle 4"/>
          <p:cNvSpPr>
            <a:spLocks noChangeArrowheads="1"/>
          </p:cNvSpPr>
          <p:nvPr/>
        </p:nvSpPr>
        <p:spPr bwMode="auto">
          <a:xfrm>
            <a:off x="5562600" y="32004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17</a:t>
            </a:r>
          </a:p>
        </p:txBody>
      </p:sp>
      <p:sp>
        <p:nvSpPr>
          <p:cNvPr id="83973" name="Rectangle 5"/>
          <p:cNvSpPr>
            <a:spLocks noChangeArrowheads="1"/>
          </p:cNvSpPr>
          <p:nvPr/>
        </p:nvSpPr>
        <p:spPr bwMode="auto">
          <a:xfrm>
            <a:off x="3048000" y="23622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4</a:t>
            </a:r>
          </a:p>
        </p:txBody>
      </p:sp>
      <p:cxnSp>
        <p:nvCxnSpPr>
          <p:cNvPr id="83974" name="AutoShape 6"/>
          <p:cNvCxnSpPr>
            <a:cxnSpLocks noChangeShapeType="1"/>
            <a:stCxn id="83971" idx="2"/>
            <a:endCxn id="83972" idx="0"/>
          </p:cNvCxnSpPr>
          <p:nvPr/>
        </p:nvCxnSpPr>
        <p:spPr bwMode="auto">
          <a:xfrm>
            <a:off x="5295900" y="2743200"/>
            <a:ext cx="5334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3975" name="Rectangle 7"/>
          <p:cNvSpPr>
            <a:spLocks noChangeArrowheads="1"/>
          </p:cNvSpPr>
          <p:nvPr/>
        </p:nvSpPr>
        <p:spPr bwMode="auto">
          <a:xfrm>
            <a:off x="3962400" y="15240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7</a:t>
            </a:r>
          </a:p>
        </p:txBody>
      </p:sp>
      <p:sp>
        <p:nvSpPr>
          <p:cNvPr id="83976" name="Rectangle 8"/>
          <p:cNvSpPr>
            <a:spLocks noChangeArrowheads="1"/>
          </p:cNvSpPr>
          <p:nvPr/>
        </p:nvSpPr>
        <p:spPr bwMode="auto">
          <a:xfrm>
            <a:off x="4572000" y="32004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12</a:t>
            </a:r>
          </a:p>
        </p:txBody>
      </p:sp>
      <p:cxnSp>
        <p:nvCxnSpPr>
          <p:cNvPr id="83977" name="AutoShape 9"/>
          <p:cNvCxnSpPr>
            <a:cxnSpLocks noChangeShapeType="1"/>
            <a:stCxn id="83975" idx="2"/>
            <a:endCxn id="83971" idx="0"/>
          </p:cNvCxnSpPr>
          <p:nvPr/>
        </p:nvCxnSpPr>
        <p:spPr bwMode="auto">
          <a:xfrm>
            <a:off x="4229100" y="1905000"/>
            <a:ext cx="10668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3978" name="Rectangle 10"/>
          <p:cNvSpPr>
            <a:spLocks noChangeArrowheads="1"/>
          </p:cNvSpPr>
          <p:nvPr/>
        </p:nvSpPr>
        <p:spPr bwMode="auto">
          <a:xfrm>
            <a:off x="4876800" y="40386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13</a:t>
            </a:r>
          </a:p>
        </p:txBody>
      </p:sp>
      <p:cxnSp>
        <p:nvCxnSpPr>
          <p:cNvPr id="83979" name="AutoShape 11"/>
          <p:cNvCxnSpPr>
            <a:cxnSpLocks noChangeShapeType="1"/>
            <a:stCxn id="83975" idx="2"/>
            <a:endCxn id="83973" idx="0"/>
          </p:cNvCxnSpPr>
          <p:nvPr/>
        </p:nvCxnSpPr>
        <p:spPr bwMode="auto">
          <a:xfrm flipH="1">
            <a:off x="3314700" y="1905000"/>
            <a:ext cx="9144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980" name="AutoShape 12"/>
          <p:cNvCxnSpPr>
            <a:cxnSpLocks noChangeShapeType="1"/>
            <a:stCxn id="83976" idx="2"/>
            <a:endCxn id="83978" idx="0"/>
          </p:cNvCxnSpPr>
          <p:nvPr/>
        </p:nvCxnSpPr>
        <p:spPr bwMode="auto">
          <a:xfrm>
            <a:off x="4838700" y="3581400"/>
            <a:ext cx="3048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981" name="AutoShape 13"/>
          <p:cNvCxnSpPr>
            <a:cxnSpLocks noChangeShapeType="1"/>
            <a:stCxn id="83971" idx="2"/>
            <a:endCxn id="83976" idx="0"/>
          </p:cNvCxnSpPr>
          <p:nvPr/>
        </p:nvCxnSpPr>
        <p:spPr bwMode="auto">
          <a:xfrm flipH="1">
            <a:off x="4838700" y="2743200"/>
            <a:ext cx="4572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6398" name="Oval 14"/>
          <p:cNvSpPr>
            <a:spLocks noChangeArrowheads="1"/>
          </p:cNvSpPr>
          <p:nvPr/>
        </p:nvSpPr>
        <p:spPr bwMode="auto">
          <a:xfrm>
            <a:off x="2743200" y="990600"/>
            <a:ext cx="3581400" cy="42672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2607884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a:spLocks noChangeArrowheads="1"/>
          </p:cNvSpPr>
          <p:nvPr/>
        </p:nvSpPr>
        <p:spPr bwMode="auto">
          <a:xfrm>
            <a:off x="1066800" y="381000"/>
            <a:ext cx="76962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b="1">
                <a:latin typeface="Arial" charset="0"/>
              </a:rPr>
              <a:t>AVL Tree Example:</a:t>
            </a:r>
          </a:p>
          <a:p>
            <a:pPr eaLnBrk="1" hangingPunct="1">
              <a:spcBef>
                <a:spcPct val="50000"/>
              </a:spcBef>
              <a:buFontTx/>
              <a:buChar char="•"/>
            </a:pPr>
            <a:r>
              <a:rPr lang="en-US" altLang="en-US" sz="1800" b="1">
                <a:latin typeface="Arial" charset="0"/>
              </a:rPr>
              <a:t> Remove 8, unbalanced</a:t>
            </a:r>
          </a:p>
        </p:txBody>
      </p:sp>
      <p:sp>
        <p:nvSpPr>
          <p:cNvPr id="84995" name="Rectangle 3"/>
          <p:cNvSpPr>
            <a:spLocks noChangeArrowheads="1"/>
          </p:cNvSpPr>
          <p:nvPr/>
        </p:nvSpPr>
        <p:spPr bwMode="auto">
          <a:xfrm>
            <a:off x="5486400" y="32004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14</a:t>
            </a:r>
          </a:p>
        </p:txBody>
      </p:sp>
      <p:sp>
        <p:nvSpPr>
          <p:cNvPr id="84996" name="Rectangle 4"/>
          <p:cNvSpPr>
            <a:spLocks noChangeArrowheads="1"/>
          </p:cNvSpPr>
          <p:nvPr/>
        </p:nvSpPr>
        <p:spPr bwMode="auto">
          <a:xfrm>
            <a:off x="6096000" y="41148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17</a:t>
            </a:r>
          </a:p>
        </p:txBody>
      </p:sp>
      <p:sp>
        <p:nvSpPr>
          <p:cNvPr id="84997" name="Rectangle 5"/>
          <p:cNvSpPr>
            <a:spLocks noChangeArrowheads="1"/>
          </p:cNvSpPr>
          <p:nvPr/>
        </p:nvSpPr>
        <p:spPr bwMode="auto">
          <a:xfrm>
            <a:off x="3048000" y="23622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4</a:t>
            </a:r>
          </a:p>
        </p:txBody>
      </p:sp>
      <p:sp>
        <p:nvSpPr>
          <p:cNvPr id="84998" name="Rectangle 6"/>
          <p:cNvSpPr>
            <a:spLocks noChangeArrowheads="1"/>
          </p:cNvSpPr>
          <p:nvPr/>
        </p:nvSpPr>
        <p:spPr bwMode="auto">
          <a:xfrm>
            <a:off x="3962400" y="15240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7</a:t>
            </a:r>
          </a:p>
        </p:txBody>
      </p:sp>
      <p:sp>
        <p:nvSpPr>
          <p:cNvPr id="84999" name="Rectangle 7"/>
          <p:cNvSpPr>
            <a:spLocks noChangeArrowheads="1"/>
          </p:cNvSpPr>
          <p:nvPr/>
        </p:nvSpPr>
        <p:spPr bwMode="auto">
          <a:xfrm>
            <a:off x="4876800" y="23622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12</a:t>
            </a:r>
          </a:p>
        </p:txBody>
      </p:sp>
      <p:sp>
        <p:nvSpPr>
          <p:cNvPr id="85000" name="Rectangle 8"/>
          <p:cNvSpPr>
            <a:spLocks noChangeArrowheads="1"/>
          </p:cNvSpPr>
          <p:nvPr/>
        </p:nvSpPr>
        <p:spPr bwMode="auto">
          <a:xfrm>
            <a:off x="5029200" y="41148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13</a:t>
            </a:r>
          </a:p>
        </p:txBody>
      </p:sp>
      <p:cxnSp>
        <p:nvCxnSpPr>
          <p:cNvPr id="85001" name="AutoShape 9"/>
          <p:cNvCxnSpPr>
            <a:cxnSpLocks noChangeShapeType="1"/>
            <a:stCxn id="84998" idx="2"/>
            <a:endCxn id="84997" idx="0"/>
          </p:cNvCxnSpPr>
          <p:nvPr/>
        </p:nvCxnSpPr>
        <p:spPr bwMode="auto">
          <a:xfrm flipH="1">
            <a:off x="3314700" y="1905000"/>
            <a:ext cx="9144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02" name="AutoShape 10"/>
          <p:cNvCxnSpPr>
            <a:cxnSpLocks noChangeShapeType="1"/>
            <a:stCxn id="84998" idx="2"/>
            <a:endCxn id="84999" idx="0"/>
          </p:cNvCxnSpPr>
          <p:nvPr/>
        </p:nvCxnSpPr>
        <p:spPr bwMode="auto">
          <a:xfrm>
            <a:off x="4229100" y="1905000"/>
            <a:ext cx="9144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03" name="AutoShape 11"/>
          <p:cNvCxnSpPr>
            <a:cxnSpLocks noChangeShapeType="1"/>
            <a:stCxn id="84999" idx="2"/>
            <a:endCxn id="84995" idx="0"/>
          </p:cNvCxnSpPr>
          <p:nvPr/>
        </p:nvCxnSpPr>
        <p:spPr bwMode="auto">
          <a:xfrm>
            <a:off x="5143500" y="2743200"/>
            <a:ext cx="6096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04" name="AutoShape 12"/>
          <p:cNvCxnSpPr>
            <a:cxnSpLocks noChangeShapeType="1"/>
            <a:stCxn id="84995" idx="2"/>
            <a:endCxn id="85000" idx="0"/>
          </p:cNvCxnSpPr>
          <p:nvPr/>
        </p:nvCxnSpPr>
        <p:spPr bwMode="auto">
          <a:xfrm flipH="1">
            <a:off x="5295900" y="3581400"/>
            <a:ext cx="457200" cy="5334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05" name="AutoShape 13"/>
          <p:cNvCxnSpPr>
            <a:cxnSpLocks noChangeShapeType="1"/>
            <a:stCxn id="84995" idx="2"/>
            <a:endCxn id="84996" idx="0"/>
          </p:cNvCxnSpPr>
          <p:nvPr/>
        </p:nvCxnSpPr>
        <p:spPr bwMode="auto">
          <a:xfrm>
            <a:off x="5753100" y="3581400"/>
            <a:ext cx="609600" cy="5334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7422" name="Oval 14"/>
          <p:cNvSpPr>
            <a:spLocks noChangeArrowheads="1"/>
          </p:cNvSpPr>
          <p:nvPr/>
        </p:nvSpPr>
        <p:spPr bwMode="auto">
          <a:xfrm>
            <a:off x="3124200" y="1219200"/>
            <a:ext cx="3581400" cy="42672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Font typeface="Arial" charset="0"/>
              <a:buNone/>
            </a:pPr>
            <a:endParaRPr lang="en-IN" altLang="en-US"/>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771717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
          <p:cNvSpPr txBox="1">
            <a:spLocks noChangeArrowheads="1"/>
          </p:cNvSpPr>
          <p:nvPr/>
        </p:nvSpPr>
        <p:spPr bwMode="auto">
          <a:xfrm>
            <a:off x="1066800" y="381000"/>
            <a:ext cx="76962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spcBef>
                <a:spcPct val="50000"/>
              </a:spcBef>
              <a:buFont typeface="Arial" charset="0"/>
              <a:buNone/>
            </a:pPr>
            <a:r>
              <a:rPr lang="en-US" altLang="en-US" sz="1800" b="1">
                <a:latin typeface="Arial" charset="0"/>
              </a:rPr>
              <a:t>AVL Tree Example:</a:t>
            </a:r>
          </a:p>
          <a:p>
            <a:pPr eaLnBrk="1" hangingPunct="1">
              <a:spcBef>
                <a:spcPct val="50000"/>
              </a:spcBef>
              <a:buFontTx/>
              <a:buChar char="•"/>
            </a:pPr>
            <a:r>
              <a:rPr lang="en-US" altLang="en-US" sz="1800" b="1">
                <a:latin typeface="Arial" charset="0"/>
              </a:rPr>
              <a:t> Balanced!!</a:t>
            </a:r>
          </a:p>
        </p:txBody>
      </p:sp>
      <p:sp>
        <p:nvSpPr>
          <p:cNvPr id="86019" name="Rectangle 3"/>
          <p:cNvSpPr>
            <a:spLocks noChangeArrowheads="1"/>
          </p:cNvSpPr>
          <p:nvPr/>
        </p:nvSpPr>
        <p:spPr bwMode="auto">
          <a:xfrm>
            <a:off x="4343400" y="22098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14</a:t>
            </a:r>
          </a:p>
        </p:txBody>
      </p:sp>
      <p:sp>
        <p:nvSpPr>
          <p:cNvPr id="86020" name="Rectangle 4"/>
          <p:cNvSpPr>
            <a:spLocks noChangeArrowheads="1"/>
          </p:cNvSpPr>
          <p:nvPr/>
        </p:nvSpPr>
        <p:spPr bwMode="auto">
          <a:xfrm>
            <a:off x="4953000" y="31242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17</a:t>
            </a:r>
          </a:p>
        </p:txBody>
      </p:sp>
      <p:sp>
        <p:nvSpPr>
          <p:cNvPr id="86021" name="Rectangle 5"/>
          <p:cNvSpPr>
            <a:spLocks noChangeArrowheads="1"/>
          </p:cNvSpPr>
          <p:nvPr/>
        </p:nvSpPr>
        <p:spPr bwMode="auto">
          <a:xfrm>
            <a:off x="2438400" y="30480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4</a:t>
            </a:r>
          </a:p>
        </p:txBody>
      </p:sp>
      <p:sp>
        <p:nvSpPr>
          <p:cNvPr id="86022" name="Rectangle 6"/>
          <p:cNvSpPr>
            <a:spLocks noChangeArrowheads="1"/>
          </p:cNvSpPr>
          <p:nvPr/>
        </p:nvSpPr>
        <p:spPr bwMode="auto">
          <a:xfrm>
            <a:off x="3048000" y="22098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7</a:t>
            </a:r>
          </a:p>
        </p:txBody>
      </p:sp>
      <p:sp>
        <p:nvSpPr>
          <p:cNvPr id="86023" name="Rectangle 7"/>
          <p:cNvSpPr>
            <a:spLocks noChangeArrowheads="1"/>
          </p:cNvSpPr>
          <p:nvPr/>
        </p:nvSpPr>
        <p:spPr bwMode="auto">
          <a:xfrm>
            <a:off x="3733800" y="13716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12</a:t>
            </a:r>
          </a:p>
        </p:txBody>
      </p:sp>
      <p:sp>
        <p:nvSpPr>
          <p:cNvPr id="86024" name="Rectangle 8"/>
          <p:cNvSpPr>
            <a:spLocks noChangeArrowheads="1"/>
          </p:cNvSpPr>
          <p:nvPr/>
        </p:nvSpPr>
        <p:spPr bwMode="auto">
          <a:xfrm>
            <a:off x="3886200" y="3124200"/>
            <a:ext cx="533400" cy="381000"/>
          </a:xfrm>
          <a:prstGeom prst="rect">
            <a:avLst/>
          </a:prstGeom>
          <a:solidFill>
            <a:schemeClr val="accent1"/>
          </a:solidFill>
          <a:ln w="9525">
            <a:solidFill>
              <a:schemeClr val="tx1"/>
            </a:solidFill>
            <a:miter lim="800000"/>
            <a:headEnd/>
            <a:tailEnd/>
          </a:ln>
        </p:spPr>
        <p:txBody>
          <a:bodyPr wrap="none" anchor="ctr"/>
          <a:lstStyle/>
          <a:p>
            <a:pPr algn="ctr" eaLnBrk="1" hangingPunct="1">
              <a:buFont typeface="Arial" charset="0"/>
              <a:buNone/>
            </a:pPr>
            <a:r>
              <a:rPr lang="en-US" altLang="en-US" sz="2000"/>
              <a:t>13</a:t>
            </a:r>
          </a:p>
        </p:txBody>
      </p:sp>
      <p:cxnSp>
        <p:nvCxnSpPr>
          <p:cNvPr id="86025" name="AutoShape 9"/>
          <p:cNvCxnSpPr>
            <a:cxnSpLocks noChangeShapeType="1"/>
            <a:stCxn id="86022" idx="2"/>
            <a:endCxn id="86021" idx="0"/>
          </p:cNvCxnSpPr>
          <p:nvPr/>
        </p:nvCxnSpPr>
        <p:spPr bwMode="auto">
          <a:xfrm flipH="1">
            <a:off x="2705100" y="2590800"/>
            <a:ext cx="6096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6026" name="AutoShape 10"/>
          <p:cNvCxnSpPr>
            <a:cxnSpLocks noChangeShapeType="1"/>
            <a:stCxn id="86023" idx="2"/>
            <a:endCxn id="86019" idx="0"/>
          </p:cNvCxnSpPr>
          <p:nvPr/>
        </p:nvCxnSpPr>
        <p:spPr bwMode="auto">
          <a:xfrm>
            <a:off x="4000500" y="1752600"/>
            <a:ext cx="6096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6027" name="AutoShape 11"/>
          <p:cNvCxnSpPr>
            <a:cxnSpLocks noChangeShapeType="1"/>
            <a:stCxn id="86019" idx="2"/>
            <a:endCxn id="86024" idx="0"/>
          </p:cNvCxnSpPr>
          <p:nvPr/>
        </p:nvCxnSpPr>
        <p:spPr bwMode="auto">
          <a:xfrm flipH="1">
            <a:off x="4152900" y="2590800"/>
            <a:ext cx="457200" cy="5334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6028" name="AutoShape 12"/>
          <p:cNvCxnSpPr>
            <a:cxnSpLocks noChangeShapeType="1"/>
            <a:stCxn id="86019" idx="2"/>
            <a:endCxn id="86020" idx="0"/>
          </p:cNvCxnSpPr>
          <p:nvPr/>
        </p:nvCxnSpPr>
        <p:spPr bwMode="auto">
          <a:xfrm>
            <a:off x="4610100" y="2590800"/>
            <a:ext cx="609600" cy="5334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6029" name="AutoShape 13"/>
          <p:cNvCxnSpPr>
            <a:cxnSpLocks noChangeShapeType="1"/>
            <a:stCxn id="86023" idx="2"/>
            <a:endCxn id="86022" idx="0"/>
          </p:cNvCxnSpPr>
          <p:nvPr/>
        </p:nvCxnSpPr>
        <p:spPr bwMode="auto">
          <a:xfrm flipH="1">
            <a:off x="3314700" y="1752600"/>
            <a:ext cx="685800"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6030" name="Rectangle 5"/>
          <p:cNvSpPr>
            <a:spLocks noChangeArrowheads="1"/>
          </p:cNvSpPr>
          <p:nvPr/>
        </p:nvSpPr>
        <p:spPr bwMode="auto">
          <a:xfrm>
            <a:off x="285750" y="6367463"/>
            <a:ext cx="8572500" cy="36988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charset="0"/>
              <a:buNone/>
            </a:pPr>
            <a:r>
              <a:rPr lang="en-US" altLang="ko-KR"/>
              <a:t>Program 2:AVL Tree Implementation  </a:t>
            </a:r>
            <a:endParaRPr lang="en-US" altLang="ko-KR" b="1"/>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7990137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ctrTitle"/>
          </p:nvPr>
        </p:nvSpPr>
        <p:spPr>
          <a:xfrm>
            <a:off x="0" y="0"/>
            <a:ext cx="9144000" cy="762000"/>
          </a:xfrm>
          <a:solidFill>
            <a:srgbClr val="FFFF00"/>
          </a:solidFill>
        </p:spPr>
        <p:txBody>
          <a:bodyPr/>
          <a:lstStyle/>
          <a:p>
            <a:r>
              <a:rPr lang="en-US" dirty="0"/>
              <a:t>Leaves</a:t>
            </a:r>
          </a:p>
        </p:txBody>
      </p:sp>
      <p:sp>
        <p:nvSpPr>
          <p:cNvPr id="145411" name="Rectangle 3"/>
          <p:cNvSpPr>
            <a:spLocks noChangeArrowheads="1"/>
          </p:cNvSpPr>
          <p:nvPr/>
        </p:nvSpPr>
        <p:spPr bwMode="auto">
          <a:xfrm>
            <a:off x="3352800" y="1143000"/>
            <a:ext cx="1447800" cy="609600"/>
          </a:xfrm>
          <a:prstGeom prst="rect">
            <a:avLst/>
          </a:prstGeom>
          <a:solidFill>
            <a:srgbClr val="996600"/>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President</a:t>
            </a:r>
          </a:p>
        </p:txBody>
      </p:sp>
      <p:sp>
        <p:nvSpPr>
          <p:cNvPr id="145412" name="Rectangle 4"/>
          <p:cNvSpPr>
            <a:spLocks noChangeArrowheads="1"/>
          </p:cNvSpPr>
          <p:nvPr/>
        </p:nvSpPr>
        <p:spPr bwMode="auto">
          <a:xfrm>
            <a:off x="914400" y="2438400"/>
            <a:ext cx="144780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VP1</a:t>
            </a:r>
          </a:p>
        </p:txBody>
      </p:sp>
      <p:sp>
        <p:nvSpPr>
          <p:cNvPr id="145413" name="Rectangle 5"/>
          <p:cNvSpPr>
            <a:spLocks noChangeArrowheads="1"/>
          </p:cNvSpPr>
          <p:nvPr/>
        </p:nvSpPr>
        <p:spPr bwMode="auto">
          <a:xfrm>
            <a:off x="3429000" y="2438400"/>
            <a:ext cx="144780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VP2</a:t>
            </a:r>
          </a:p>
        </p:txBody>
      </p:sp>
      <p:sp>
        <p:nvSpPr>
          <p:cNvPr id="145414" name="Rectangle 6"/>
          <p:cNvSpPr>
            <a:spLocks noChangeArrowheads="1"/>
          </p:cNvSpPr>
          <p:nvPr/>
        </p:nvSpPr>
        <p:spPr bwMode="auto">
          <a:xfrm>
            <a:off x="6019800" y="2362200"/>
            <a:ext cx="175260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VP3</a:t>
            </a:r>
          </a:p>
        </p:txBody>
      </p:sp>
      <p:sp>
        <p:nvSpPr>
          <p:cNvPr id="145415" name="Rectangle 7"/>
          <p:cNvSpPr>
            <a:spLocks noChangeArrowheads="1"/>
          </p:cNvSpPr>
          <p:nvPr/>
        </p:nvSpPr>
        <p:spPr bwMode="auto">
          <a:xfrm>
            <a:off x="76200" y="4343400"/>
            <a:ext cx="1447800" cy="609600"/>
          </a:xfrm>
          <a:prstGeom prst="rect">
            <a:avLst/>
          </a:prstGeom>
          <a:solidFill>
            <a:srgbClr val="33CC33"/>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Manager1</a:t>
            </a:r>
          </a:p>
        </p:txBody>
      </p:sp>
      <p:sp>
        <p:nvSpPr>
          <p:cNvPr id="145416" name="Rectangle 8"/>
          <p:cNvSpPr>
            <a:spLocks noChangeArrowheads="1"/>
          </p:cNvSpPr>
          <p:nvPr/>
        </p:nvSpPr>
        <p:spPr bwMode="auto">
          <a:xfrm>
            <a:off x="1676400" y="4343400"/>
            <a:ext cx="1447800" cy="609600"/>
          </a:xfrm>
          <a:prstGeom prst="rect">
            <a:avLst/>
          </a:prstGeom>
          <a:solidFill>
            <a:srgbClr val="33CC33"/>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Manager2</a:t>
            </a:r>
          </a:p>
        </p:txBody>
      </p:sp>
      <p:sp>
        <p:nvSpPr>
          <p:cNvPr id="145417" name="Rectangle 9"/>
          <p:cNvSpPr>
            <a:spLocks noChangeArrowheads="1"/>
          </p:cNvSpPr>
          <p:nvPr/>
        </p:nvSpPr>
        <p:spPr bwMode="auto">
          <a:xfrm>
            <a:off x="3429000" y="4343400"/>
            <a:ext cx="144780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a:t>
            </a:r>
          </a:p>
        </p:txBody>
      </p:sp>
      <p:sp>
        <p:nvSpPr>
          <p:cNvPr id="145418" name="Rectangle 10"/>
          <p:cNvSpPr>
            <a:spLocks noChangeArrowheads="1"/>
          </p:cNvSpPr>
          <p:nvPr/>
        </p:nvSpPr>
        <p:spPr bwMode="auto">
          <a:xfrm>
            <a:off x="5791200" y="4267200"/>
            <a:ext cx="2362200" cy="609600"/>
          </a:xfrm>
          <a:prstGeom prst="rect">
            <a:avLst/>
          </a:prstGeom>
          <a:solidFill>
            <a:srgbClr val="33CC33"/>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a:t>
            </a:r>
          </a:p>
        </p:txBody>
      </p:sp>
      <p:sp>
        <p:nvSpPr>
          <p:cNvPr id="145419" name="Rectangle 11"/>
          <p:cNvSpPr>
            <a:spLocks noChangeArrowheads="1"/>
          </p:cNvSpPr>
          <p:nvPr/>
        </p:nvSpPr>
        <p:spPr bwMode="auto">
          <a:xfrm>
            <a:off x="3124200" y="5715000"/>
            <a:ext cx="2362200" cy="609600"/>
          </a:xfrm>
          <a:prstGeom prst="rect">
            <a:avLst/>
          </a:prstGeom>
          <a:solidFill>
            <a:srgbClr val="33CC33"/>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Worker Bee</a:t>
            </a:r>
          </a:p>
        </p:txBody>
      </p:sp>
      <p:sp>
        <p:nvSpPr>
          <p:cNvPr id="145420" name="Line 12"/>
          <p:cNvSpPr>
            <a:spLocks noChangeShapeType="1"/>
          </p:cNvSpPr>
          <p:nvPr/>
        </p:nvSpPr>
        <p:spPr bwMode="auto">
          <a:xfrm>
            <a:off x="4038600" y="1752600"/>
            <a:ext cx="0" cy="685800"/>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5421" name="Line 13"/>
          <p:cNvSpPr>
            <a:spLocks noChangeShapeType="1"/>
          </p:cNvSpPr>
          <p:nvPr/>
        </p:nvSpPr>
        <p:spPr bwMode="auto">
          <a:xfrm flipH="1">
            <a:off x="2362200" y="1752600"/>
            <a:ext cx="990600" cy="685800"/>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5422" name="Line 14"/>
          <p:cNvSpPr>
            <a:spLocks noChangeShapeType="1"/>
          </p:cNvSpPr>
          <p:nvPr/>
        </p:nvSpPr>
        <p:spPr bwMode="auto">
          <a:xfrm>
            <a:off x="4800600" y="1752600"/>
            <a:ext cx="1219200" cy="609600"/>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5423" name="Line 15"/>
          <p:cNvSpPr>
            <a:spLocks noChangeShapeType="1"/>
          </p:cNvSpPr>
          <p:nvPr/>
        </p:nvSpPr>
        <p:spPr bwMode="auto">
          <a:xfrm flipH="1">
            <a:off x="533400" y="3048000"/>
            <a:ext cx="762000" cy="1295400"/>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5424" name="Line 16"/>
          <p:cNvSpPr>
            <a:spLocks noChangeShapeType="1"/>
          </p:cNvSpPr>
          <p:nvPr/>
        </p:nvSpPr>
        <p:spPr bwMode="auto">
          <a:xfrm>
            <a:off x="1905000" y="3048000"/>
            <a:ext cx="457200" cy="1295400"/>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5425" name="Line 17"/>
          <p:cNvSpPr>
            <a:spLocks noChangeShapeType="1"/>
          </p:cNvSpPr>
          <p:nvPr/>
        </p:nvSpPr>
        <p:spPr bwMode="auto">
          <a:xfrm>
            <a:off x="4038600" y="3048000"/>
            <a:ext cx="0" cy="1295400"/>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5426" name="Line 18"/>
          <p:cNvSpPr>
            <a:spLocks noChangeShapeType="1"/>
          </p:cNvSpPr>
          <p:nvPr/>
        </p:nvSpPr>
        <p:spPr bwMode="auto">
          <a:xfrm>
            <a:off x="6858000" y="2971800"/>
            <a:ext cx="0" cy="1295400"/>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5427" name="Line 19"/>
          <p:cNvSpPr>
            <a:spLocks noChangeShapeType="1"/>
          </p:cNvSpPr>
          <p:nvPr/>
        </p:nvSpPr>
        <p:spPr bwMode="auto">
          <a:xfrm>
            <a:off x="4038600" y="4953000"/>
            <a:ext cx="0" cy="762000"/>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40484683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6794" y="323342"/>
            <a:ext cx="3763645" cy="695960"/>
          </a:xfrm>
          <a:prstGeom prst="rect">
            <a:avLst/>
          </a:prstGeom>
        </p:spPr>
        <p:txBody>
          <a:bodyPr vert="horz" wrap="square" lIns="0" tIns="12065" rIns="0" bIns="0" rtlCol="0">
            <a:spAutoFit/>
          </a:bodyPr>
          <a:lstStyle/>
          <a:p>
            <a:pPr marL="12700">
              <a:lnSpc>
                <a:spcPct val="100000"/>
              </a:lnSpc>
              <a:spcBef>
                <a:spcPts val="95"/>
              </a:spcBef>
            </a:pPr>
            <a:r>
              <a:rPr spc="-5" dirty="0"/>
              <a:t>Red-black</a:t>
            </a:r>
            <a:r>
              <a:rPr spc="-50" dirty="0"/>
              <a:t> </a:t>
            </a:r>
            <a:r>
              <a:rPr spc="-5" dirty="0"/>
              <a:t>trees</a:t>
            </a:r>
          </a:p>
        </p:txBody>
      </p:sp>
      <p:sp>
        <p:nvSpPr>
          <p:cNvPr id="3" name="object 3"/>
          <p:cNvSpPr txBox="1"/>
          <p:nvPr/>
        </p:nvSpPr>
        <p:spPr>
          <a:xfrm>
            <a:off x="1053591" y="1467611"/>
            <a:ext cx="6882130" cy="4570730"/>
          </a:xfrm>
          <a:prstGeom prst="rect">
            <a:avLst/>
          </a:prstGeom>
        </p:spPr>
        <p:txBody>
          <a:bodyPr vert="horz" wrap="square" lIns="0" tIns="67310" rIns="0" bIns="0" rtlCol="0">
            <a:spAutoFit/>
          </a:bodyPr>
          <a:lstStyle/>
          <a:p>
            <a:pPr marL="20320" marR="191770">
              <a:lnSpc>
                <a:spcPts val="3460"/>
              </a:lnSpc>
              <a:spcBef>
                <a:spcPts val="530"/>
              </a:spcBef>
            </a:pPr>
            <a:r>
              <a:rPr sz="3200" spc="-5" dirty="0">
                <a:latin typeface="Times New Roman"/>
                <a:cs typeface="Times New Roman"/>
              </a:rPr>
              <a:t>This data structure requires an extra </a:t>
            </a:r>
            <a:r>
              <a:rPr sz="3200" dirty="0">
                <a:latin typeface="Times New Roman"/>
                <a:cs typeface="Times New Roman"/>
              </a:rPr>
              <a:t>one-  </a:t>
            </a:r>
            <a:r>
              <a:rPr sz="3200" spc="-5" dirty="0">
                <a:latin typeface="Times New Roman"/>
                <a:cs typeface="Times New Roman"/>
              </a:rPr>
              <a:t>bit </a:t>
            </a:r>
            <a:r>
              <a:rPr sz="3200" spc="-5" dirty="0">
                <a:solidFill>
                  <a:srgbClr val="008986"/>
                </a:solidFill>
                <a:latin typeface="Times New Roman"/>
                <a:cs typeface="Times New Roman"/>
              </a:rPr>
              <a:t>color </a:t>
            </a:r>
            <a:r>
              <a:rPr sz="3200" spc="-5" dirty="0">
                <a:latin typeface="Times New Roman"/>
                <a:cs typeface="Times New Roman"/>
              </a:rPr>
              <a:t>field in each</a:t>
            </a:r>
            <a:r>
              <a:rPr sz="3200" spc="15" dirty="0">
                <a:latin typeface="Times New Roman"/>
                <a:cs typeface="Times New Roman"/>
              </a:rPr>
              <a:t> </a:t>
            </a:r>
            <a:r>
              <a:rPr sz="3200" dirty="0">
                <a:latin typeface="Times New Roman"/>
                <a:cs typeface="Times New Roman"/>
              </a:rPr>
              <a:t>node.</a:t>
            </a:r>
            <a:endParaRPr sz="3200">
              <a:latin typeface="Times New Roman"/>
              <a:cs typeface="Times New Roman"/>
            </a:endParaRPr>
          </a:p>
          <a:p>
            <a:pPr marL="12700">
              <a:lnSpc>
                <a:spcPts val="3829"/>
              </a:lnSpc>
              <a:spcBef>
                <a:spcPts val="1195"/>
              </a:spcBef>
            </a:pPr>
            <a:r>
              <a:rPr sz="3200" b="1" i="1" spc="-5" dirty="0">
                <a:solidFill>
                  <a:srgbClr val="CC0000"/>
                </a:solidFill>
                <a:latin typeface="Times New Roman"/>
                <a:cs typeface="Times New Roman"/>
              </a:rPr>
              <a:t>Red-black</a:t>
            </a:r>
            <a:r>
              <a:rPr sz="3200" b="1" i="1" dirty="0">
                <a:solidFill>
                  <a:srgbClr val="CC0000"/>
                </a:solidFill>
                <a:latin typeface="Times New Roman"/>
                <a:cs typeface="Times New Roman"/>
              </a:rPr>
              <a:t> </a:t>
            </a:r>
            <a:r>
              <a:rPr sz="3200" b="1" i="1" spc="-5" dirty="0">
                <a:solidFill>
                  <a:srgbClr val="CC0000"/>
                </a:solidFill>
                <a:latin typeface="Times New Roman"/>
                <a:cs typeface="Times New Roman"/>
              </a:rPr>
              <a:t>properties:</a:t>
            </a:r>
            <a:endParaRPr sz="3200">
              <a:latin typeface="Times New Roman"/>
              <a:cs typeface="Times New Roman"/>
            </a:endParaRPr>
          </a:p>
          <a:p>
            <a:pPr marL="469900" indent="-457200">
              <a:lnSpc>
                <a:spcPts val="3829"/>
              </a:lnSpc>
              <a:buClr>
                <a:srgbClr val="CC0000"/>
              </a:buClr>
              <a:buAutoNum type="arabicPeriod"/>
              <a:tabLst>
                <a:tab pos="469900" algn="l"/>
              </a:tabLst>
            </a:pPr>
            <a:r>
              <a:rPr sz="3200" spc="-5" dirty="0">
                <a:latin typeface="Times New Roman"/>
                <a:cs typeface="Times New Roman"/>
              </a:rPr>
              <a:t>Every node is either red </a:t>
            </a:r>
            <a:r>
              <a:rPr sz="3200" dirty="0">
                <a:latin typeface="Times New Roman"/>
                <a:cs typeface="Times New Roman"/>
              </a:rPr>
              <a:t>or</a:t>
            </a:r>
            <a:r>
              <a:rPr sz="3200" spc="15" dirty="0">
                <a:latin typeface="Times New Roman"/>
                <a:cs typeface="Times New Roman"/>
              </a:rPr>
              <a:t> </a:t>
            </a:r>
            <a:r>
              <a:rPr sz="3200" spc="-5" dirty="0">
                <a:latin typeface="Times New Roman"/>
                <a:cs typeface="Times New Roman"/>
              </a:rPr>
              <a:t>black.</a:t>
            </a:r>
            <a:endParaRPr sz="3200">
              <a:latin typeface="Times New Roman"/>
              <a:cs typeface="Times New Roman"/>
            </a:endParaRPr>
          </a:p>
          <a:p>
            <a:pPr marL="469900" indent="-457200">
              <a:lnSpc>
                <a:spcPct val="100000"/>
              </a:lnSpc>
              <a:spcBef>
                <a:spcPts val="385"/>
              </a:spcBef>
              <a:buClr>
                <a:srgbClr val="CC0000"/>
              </a:buClr>
              <a:buAutoNum type="arabicPeriod"/>
              <a:tabLst>
                <a:tab pos="469900" algn="l"/>
              </a:tabLst>
            </a:pPr>
            <a:r>
              <a:rPr sz="3200" dirty="0">
                <a:latin typeface="Times New Roman"/>
                <a:cs typeface="Times New Roman"/>
              </a:rPr>
              <a:t>The root and leaves </a:t>
            </a:r>
            <a:r>
              <a:rPr sz="3200" spc="-30" dirty="0">
                <a:latin typeface="Times New Roman"/>
                <a:cs typeface="Times New Roman"/>
              </a:rPr>
              <a:t>(</a:t>
            </a:r>
            <a:r>
              <a:rPr sz="2400" spc="-30" dirty="0">
                <a:solidFill>
                  <a:srgbClr val="008986"/>
                </a:solidFill>
                <a:latin typeface="Times New Roman"/>
                <a:cs typeface="Times New Roman"/>
              </a:rPr>
              <a:t>NIL</a:t>
            </a:r>
            <a:r>
              <a:rPr sz="3200" spc="-30" dirty="0">
                <a:latin typeface="Times New Roman"/>
                <a:cs typeface="Times New Roman"/>
              </a:rPr>
              <a:t>’s) </a:t>
            </a:r>
            <a:r>
              <a:rPr sz="3200" dirty="0">
                <a:latin typeface="Times New Roman"/>
                <a:cs typeface="Times New Roman"/>
              </a:rPr>
              <a:t>are</a:t>
            </a:r>
            <a:r>
              <a:rPr sz="3200" spc="-50" dirty="0">
                <a:latin typeface="Times New Roman"/>
                <a:cs typeface="Times New Roman"/>
              </a:rPr>
              <a:t> </a:t>
            </a:r>
            <a:r>
              <a:rPr sz="3200" dirty="0">
                <a:latin typeface="Times New Roman"/>
                <a:cs typeface="Times New Roman"/>
              </a:rPr>
              <a:t>black.</a:t>
            </a:r>
            <a:endParaRPr sz="3200">
              <a:latin typeface="Times New Roman"/>
              <a:cs typeface="Times New Roman"/>
            </a:endParaRPr>
          </a:p>
          <a:p>
            <a:pPr marL="469900" indent="-457200">
              <a:lnSpc>
                <a:spcPct val="100000"/>
              </a:lnSpc>
              <a:spcBef>
                <a:spcPts val="385"/>
              </a:spcBef>
              <a:buClr>
                <a:srgbClr val="CC0000"/>
              </a:buClr>
              <a:buAutoNum type="arabicPeriod"/>
              <a:tabLst>
                <a:tab pos="469900" algn="l"/>
              </a:tabLst>
            </a:pPr>
            <a:r>
              <a:rPr sz="3200" spc="-5" dirty="0">
                <a:latin typeface="Times New Roman"/>
                <a:cs typeface="Times New Roman"/>
              </a:rPr>
              <a:t>If a node is red, then its parent is</a:t>
            </a:r>
            <a:r>
              <a:rPr sz="3200" spc="80" dirty="0">
                <a:latin typeface="Times New Roman"/>
                <a:cs typeface="Times New Roman"/>
              </a:rPr>
              <a:t> </a:t>
            </a:r>
            <a:r>
              <a:rPr sz="3200" spc="-5" dirty="0">
                <a:latin typeface="Times New Roman"/>
                <a:cs typeface="Times New Roman"/>
              </a:rPr>
              <a:t>black.</a:t>
            </a:r>
            <a:endParaRPr sz="3200">
              <a:latin typeface="Times New Roman"/>
              <a:cs typeface="Times New Roman"/>
            </a:endParaRPr>
          </a:p>
          <a:p>
            <a:pPr marL="469900" marR="138430" indent="-457200">
              <a:lnSpc>
                <a:spcPts val="3460"/>
              </a:lnSpc>
              <a:spcBef>
                <a:spcPts val="815"/>
              </a:spcBef>
              <a:buClr>
                <a:srgbClr val="CC0000"/>
              </a:buClr>
              <a:buAutoNum type="arabicPeriod"/>
              <a:tabLst>
                <a:tab pos="469900" algn="l"/>
              </a:tabLst>
            </a:pPr>
            <a:r>
              <a:rPr sz="3200" spc="-5" dirty="0">
                <a:latin typeface="Times New Roman"/>
                <a:cs typeface="Times New Roman"/>
              </a:rPr>
              <a:t>All simple </a:t>
            </a:r>
            <a:r>
              <a:rPr sz="3200" dirty="0">
                <a:latin typeface="Times New Roman"/>
                <a:cs typeface="Times New Roman"/>
              </a:rPr>
              <a:t>paths </a:t>
            </a:r>
            <a:r>
              <a:rPr sz="3200" spc="-5" dirty="0">
                <a:latin typeface="Times New Roman"/>
                <a:cs typeface="Times New Roman"/>
              </a:rPr>
              <a:t>from any node </a:t>
            </a:r>
            <a:r>
              <a:rPr sz="3200" i="1" spc="-5" dirty="0">
                <a:solidFill>
                  <a:srgbClr val="008986"/>
                </a:solidFill>
                <a:latin typeface="Times New Roman"/>
                <a:cs typeface="Times New Roman"/>
              </a:rPr>
              <a:t>x </a:t>
            </a:r>
            <a:r>
              <a:rPr sz="3200" spc="-5" dirty="0">
                <a:latin typeface="Times New Roman"/>
                <a:cs typeface="Times New Roman"/>
              </a:rPr>
              <a:t>to a  descendant leaf have the same number  of black </a:t>
            </a:r>
            <a:r>
              <a:rPr sz="3200" dirty="0">
                <a:latin typeface="Times New Roman"/>
                <a:cs typeface="Times New Roman"/>
              </a:rPr>
              <a:t>nodes </a:t>
            </a:r>
            <a:r>
              <a:rPr sz="3200" spc="-5" dirty="0">
                <a:solidFill>
                  <a:srgbClr val="008986"/>
                </a:solidFill>
                <a:latin typeface="Times New Roman"/>
                <a:cs typeface="Times New Roman"/>
              </a:rPr>
              <a:t>=</a:t>
            </a:r>
            <a:r>
              <a:rPr sz="3200" dirty="0">
                <a:solidFill>
                  <a:srgbClr val="008986"/>
                </a:solidFill>
                <a:latin typeface="Times New Roman"/>
                <a:cs typeface="Times New Roman"/>
              </a:rPr>
              <a:t> </a:t>
            </a:r>
            <a:r>
              <a:rPr sz="3200" spc="-5" dirty="0">
                <a:solidFill>
                  <a:srgbClr val="008986"/>
                </a:solidFill>
                <a:latin typeface="Times New Roman"/>
                <a:cs typeface="Times New Roman"/>
              </a:rPr>
              <a:t>black-height(</a:t>
            </a:r>
            <a:r>
              <a:rPr sz="3200" i="1" spc="-5" dirty="0">
                <a:solidFill>
                  <a:srgbClr val="008986"/>
                </a:solidFill>
                <a:latin typeface="Times New Roman"/>
                <a:cs typeface="Times New Roman"/>
              </a:rPr>
              <a:t>x</a:t>
            </a:r>
            <a:r>
              <a:rPr sz="3200" spc="-5" dirty="0">
                <a:solidFill>
                  <a:srgbClr val="008986"/>
                </a:solidFill>
                <a:latin typeface="Times New Roman"/>
                <a:cs typeface="Times New Roman"/>
              </a:rPr>
              <a:t>)</a:t>
            </a:r>
            <a:r>
              <a:rPr sz="3200" spc="-5" dirty="0">
                <a:latin typeface="Times New Roman"/>
                <a:cs typeface="Times New Roman"/>
              </a:rPr>
              <a:t>.</a:t>
            </a:r>
            <a:endParaRPr sz="3200">
              <a:latin typeface="Times New Roman"/>
              <a:cs typeface="Times New Roman"/>
            </a:endParaRPr>
          </a:p>
        </p:txBody>
      </p:sp>
      <p:sp>
        <p:nvSpPr>
          <p:cNvPr id="5" name="Footer Placeholder 4"/>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94197725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6794" y="323342"/>
            <a:ext cx="6664959" cy="695960"/>
          </a:xfrm>
          <a:prstGeom prst="rect">
            <a:avLst/>
          </a:prstGeom>
        </p:spPr>
        <p:txBody>
          <a:bodyPr vert="horz" wrap="square" lIns="0" tIns="12065" rIns="0" bIns="0" rtlCol="0">
            <a:spAutoFit/>
          </a:bodyPr>
          <a:lstStyle/>
          <a:p>
            <a:pPr marL="12700">
              <a:lnSpc>
                <a:spcPct val="100000"/>
              </a:lnSpc>
              <a:spcBef>
                <a:spcPts val="95"/>
              </a:spcBef>
            </a:pPr>
            <a:r>
              <a:rPr spc="-5" dirty="0"/>
              <a:t>Example of a red-black</a:t>
            </a:r>
            <a:r>
              <a:rPr spc="-15" dirty="0"/>
              <a:t> </a:t>
            </a:r>
            <a:r>
              <a:rPr spc="-5" dirty="0"/>
              <a:t>tree</a:t>
            </a:r>
          </a:p>
        </p:txBody>
      </p:sp>
      <p:sp>
        <p:nvSpPr>
          <p:cNvPr id="3" name="object 3"/>
          <p:cNvSpPr/>
          <p:nvPr/>
        </p:nvSpPr>
        <p:spPr>
          <a:xfrm>
            <a:off x="8420100" y="1219200"/>
            <a:ext cx="76200" cy="3733800"/>
          </a:xfrm>
          <a:custGeom>
            <a:avLst/>
            <a:gdLst/>
            <a:ahLst/>
            <a:cxnLst/>
            <a:rect l="l" t="t" r="r" b="b"/>
            <a:pathLst>
              <a:path w="76200" h="3733800">
                <a:moveTo>
                  <a:pt x="0" y="3657600"/>
                </a:moveTo>
                <a:lnTo>
                  <a:pt x="38100" y="3733800"/>
                </a:lnTo>
                <a:lnTo>
                  <a:pt x="63500" y="3683000"/>
                </a:lnTo>
                <a:lnTo>
                  <a:pt x="26924" y="3683000"/>
                </a:lnTo>
                <a:lnTo>
                  <a:pt x="26924" y="3675549"/>
                </a:lnTo>
                <a:lnTo>
                  <a:pt x="0" y="3657600"/>
                </a:lnTo>
                <a:close/>
              </a:path>
              <a:path w="76200" h="3733800">
                <a:moveTo>
                  <a:pt x="26924" y="3675549"/>
                </a:moveTo>
                <a:lnTo>
                  <a:pt x="26924" y="3683000"/>
                </a:lnTo>
                <a:lnTo>
                  <a:pt x="38100" y="3683000"/>
                </a:lnTo>
                <a:lnTo>
                  <a:pt x="26924" y="3675549"/>
                </a:lnTo>
                <a:close/>
              </a:path>
              <a:path w="76200" h="3733800">
                <a:moveTo>
                  <a:pt x="38100" y="50800"/>
                </a:moveTo>
                <a:lnTo>
                  <a:pt x="27051" y="58166"/>
                </a:lnTo>
                <a:lnTo>
                  <a:pt x="27050" y="3675634"/>
                </a:lnTo>
                <a:lnTo>
                  <a:pt x="38100" y="3683000"/>
                </a:lnTo>
                <a:lnTo>
                  <a:pt x="49149" y="3675634"/>
                </a:lnTo>
                <a:lnTo>
                  <a:pt x="49149" y="58166"/>
                </a:lnTo>
                <a:lnTo>
                  <a:pt x="38100" y="50800"/>
                </a:lnTo>
                <a:close/>
              </a:path>
              <a:path w="76200" h="3733800">
                <a:moveTo>
                  <a:pt x="49149" y="3675634"/>
                </a:moveTo>
                <a:lnTo>
                  <a:pt x="38100" y="3683000"/>
                </a:lnTo>
                <a:lnTo>
                  <a:pt x="49149" y="3683000"/>
                </a:lnTo>
                <a:lnTo>
                  <a:pt x="49149" y="3675634"/>
                </a:lnTo>
                <a:close/>
              </a:path>
              <a:path w="76200" h="3733800">
                <a:moveTo>
                  <a:pt x="76200" y="3657600"/>
                </a:moveTo>
                <a:lnTo>
                  <a:pt x="49275" y="3675549"/>
                </a:lnTo>
                <a:lnTo>
                  <a:pt x="49149" y="3683000"/>
                </a:lnTo>
                <a:lnTo>
                  <a:pt x="63500" y="3683000"/>
                </a:lnTo>
                <a:lnTo>
                  <a:pt x="76200" y="3657600"/>
                </a:lnTo>
                <a:close/>
              </a:path>
              <a:path w="76200" h="3733800">
                <a:moveTo>
                  <a:pt x="38100" y="0"/>
                </a:moveTo>
                <a:lnTo>
                  <a:pt x="0" y="76200"/>
                </a:lnTo>
                <a:lnTo>
                  <a:pt x="26924" y="58250"/>
                </a:lnTo>
                <a:lnTo>
                  <a:pt x="26924" y="50800"/>
                </a:lnTo>
                <a:lnTo>
                  <a:pt x="63500" y="50800"/>
                </a:lnTo>
                <a:lnTo>
                  <a:pt x="38100" y="0"/>
                </a:lnTo>
                <a:close/>
              </a:path>
              <a:path w="76200" h="3733800">
                <a:moveTo>
                  <a:pt x="63500" y="50800"/>
                </a:moveTo>
                <a:lnTo>
                  <a:pt x="49149" y="50800"/>
                </a:lnTo>
                <a:lnTo>
                  <a:pt x="49276" y="58250"/>
                </a:lnTo>
                <a:lnTo>
                  <a:pt x="76200" y="76200"/>
                </a:lnTo>
                <a:lnTo>
                  <a:pt x="63500" y="50800"/>
                </a:lnTo>
                <a:close/>
              </a:path>
              <a:path w="76200" h="3733800">
                <a:moveTo>
                  <a:pt x="38100" y="50800"/>
                </a:moveTo>
                <a:lnTo>
                  <a:pt x="26924" y="50800"/>
                </a:lnTo>
                <a:lnTo>
                  <a:pt x="26924" y="58250"/>
                </a:lnTo>
                <a:lnTo>
                  <a:pt x="38100" y="50800"/>
                </a:lnTo>
                <a:close/>
              </a:path>
              <a:path w="76200" h="3733800">
                <a:moveTo>
                  <a:pt x="49149" y="50800"/>
                </a:moveTo>
                <a:lnTo>
                  <a:pt x="38100" y="50800"/>
                </a:lnTo>
                <a:lnTo>
                  <a:pt x="49149" y="58166"/>
                </a:lnTo>
                <a:lnTo>
                  <a:pt x="49149" y="50800"/>
                </a:lnTo>
                <a:close/>
              </a:path>
            </a:pathLst>
          </a:custGeom>
          <a:solidFill>
            <a:srgbClr val="CC0000"/>
          </a:solidFill>
        </p:spPr>
        <p:txBody>
          <a:bodyPr wrap="square" lIns="0" tIns="0" rIns="0" bIns="0" rtlCol="0"/>
          <a:lstStyle/>
          <a:p>
            <a:endParaRPr/>
          </a:p>
        </p:txBody>
      </p:sp>
      <p:sp>
        <p:nvSpPr>
          <p:cNvPr id="4" name="object 4"/>
          <p:cNvSpPr/>
          <p:nvPr/>
        </p:nvSpPr>
        <p:spPr>
          <a:xfrm>
            <a:off x="7947025" y="2797238"/>
            <a:ext cx="1022350" cy="579755"/>
          </a:xfrm>
          <a:custGeom>
            <a:avLst/>
            <a:gdLst/>
            <a:ahLst/>
            <a:cxnLst/>
            <a:rect l="l" t="t" r="r" b="b"/>
            <a:pathLst>
              <a:path w="1022350" h="579754">
                <a:moveTo>
                  <a:pt x="0" y="579437"/>
                </a:moveTo>
                <a:lnTo>
                  <a:pt x="1022350" y="579437"/>
                </a:lnTo>
                <a:lnTo>
                  <a:pt x="1022350" y="0"/>
                </a:lnTo>
                <a:lnTo>
                  <a:pt x="0" y="0"/>
                </a:lnTo>
                <a:lnTo>
                  <a:pt x="0" y="579437"/>
                </a:lnTo>
                <a:close/>
              </a:path>
            </a:pathLst>
          </a:custGeom>
          <a:solidFill>
            <a:srgbClr val="FFFFFF"/>
          </a:solidFill>
        </p:spPr>
        <p:txBody>
          <a:bodyPr wrap="square" lIns="0" tIns="0" rIns="0" bIns="0" rtlCol="0"/>
          <a:lstStyle/>
          <a:p>
            <a:endParaRPr/>
          </a:p>
        </p:txBody>
      </p:sp>
      <p:sp>
        <p:nvSpPr>
          <p:cNvPr id="5" name="object 5"/>
          <p:cNvSpPr txBox="1"/>
          <p:nvPr/>
        </p:nvSpPr>
        <p:spPr>
          <a:xfrm>
            <a:off x="8027161" y="2816860"/>
            <a:ext cx="863600" cy="513080"/>
          </a:xfrm>
          <a:prstGeom prst="rect">
            <a:avLst/>
          </a:prstGeom>
        </p:spPr>
        <p:txBody>
          <a:bodyPr vert="horz" wrap="square" lIns="0" tIns="12065" rIns="0" bIns="0" rtlCol="0">
            <a:spAutoFit/>
          </a:bodyPr>
          <a:lstStyle/>
          <a:p>
            <a:pPr marL="12700">
              <a:lnSpc>
                <a:spcPct val="100000"/>
              </a:lnSpc>
              <a:spcBef>
                <a:spcPts val="95"/>
              </a:spcBef>
            </a:pPr>
            <a:r>
              <a:rPr sz="3200" i="1" spc="-5" dirty="0">
                <a:solidFill>
                  <a:srgbClr val="008986"/>
                </a:solidFill>
                <a:latin typeface="Times New Roman"/>
                <a:cs typeface="Times New Roman"/>
              </a:rPr>
              <a:t>h </a:t>
            </a:r>
            <a:r>
              <a:rPr sz="3200" spc="-5" dirty="0">
                <a:solidFill>
                  <a:srgbClr val="008986"/>
                </a:solidFill>
                <a:latin typeface="Times New Roman"/>
                <a:cs typeface="Times New Roman"/>
              </a:rPr>
              <a:t>=</a:t>
            </a:r>
            <a:r>
              <a:rPr sz="3200" spc="-90" dirty="0">
                <a:solidFill>
                  <a:srgbClr val="008986"/>
                </a:solidFill>
                <a:latin typeface="Times New Roman"/>
                <a:cs typeface="Times New Roman"/>
              </a:rPr>
              <a:t> </a:t>
            </a:r>
            <a:r>
              <a:rPr sz="3200" spc="-5" dirty="0">
                <a:solidFill>
                  <a:srgbClr val="008986"/>
                </a:solidFill>
                <a:latin typeface="Times New Roman"/>
                <a:cs typeface="Times New Roman"/>
              </a:rPr>
              <a:t>4</a:t>
            </a:r>
            <a:endParaRPr sz="3200">
              <a:latin typeface="Times New Roman"/>
              <a:cs typeface="Times New Roman"/>
            </a:endParaRPr>
          </a:p>
        </p:txBody>
      </p:sp>
      <p:sp>
        <p:nvSpPr>
          <p:cNvPr id="6" name="object 6"/>
          <p:cNvSpPr/>
          <p:nvPr/>
        </p:nvSpPr>
        <p:spPr>
          <a:xfrm>
            <a:off x="3477767" y="3880865"/>
            <a:ext cx="620267" cy="620268"/>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483864" y="3870197"/>
            <a:ext cx="695706" cy="53492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406775" y="38100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0000"/>
          </a:solidFill>
        </p:spPr>
        <p:txBody>
          <a:bodyPr wrap="square" lIns="0" tIns="0" rIns="0" bIns="0" rtlCol="0"/>
          <a:lstStyle/>
          <a:p>
            <a:endParaRPr/>
          </a:p>
        </p:txBody>
      </p:sp>
      <p:sp>
        <p:nvSpPr>
          <p:cNvPr id="9" name="object 9"/>
          <p:cNvSpPr/>
          <p:nvPr/>
        </p:nvSpPr>
        <p:spPr>
          <a:xfrm>
            <a:off x="3406775" y="38100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10" name="object 10"/>
          <p:cNvSpPr txBox="1"/>
          <p:nvPr/>
        </p:nvSpPr>
        <p:spPr>
          <a:xfrm>
            <a:off x="3609594" y="3877055"/>
            <a:ext cx="203835" cy="452755"/>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CCCCFF"/>
                </a:solidFill>
                <a:latin typeface="Times New Roman"/>
                <a:cs typeface="Times New Roman"/>
              </a:rPr>
              <a:t>8</a:t>
            </a:r>
            <a:endParaRPr sz="2800">
              <a:latin typeface="Times New Roman"/>
              <a:cs typeface="Times New Roman"/>
            </a:endParaRPr>
          </a:p>
        </p:txBody>
      </p:sp>
      <p:sp>
        <p:nvSpPr>
          <p:cNvPr id="11" name="object 11"/>
          <p:cNvSpPr/>
          <p:nvPr/>
        </p:nvSpPr>
        <p:spPr>
          <a:xfrm>
            <a:off x="5047488" y="3880865"/>
            <a:ext cx="621029" cy="620268"/>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4972050" y="3870197"/>
            <a:ext cx="861060" cy="534924"/>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4976876" y="3810000"/>
            <a:ext cx="609600" cy="609600"/>
          </a:xfrm>
          <a:custGeom>
            <a:avLst/>
            <a:gdLst/>
            <a:ahLst/>
            <a:cxnLst/>
            <a:rect l="l" t="t" r="r" b="b"/>
            <a:pathLst>
              <a:path w="609600" h="609600">
                <a:moveTo>
                  <a:pt x="304800" y="0"/>
                </a:moveTo>
                <a:lnTo>
                  <a:pt x="255343" y="3990"/>
                </a:lnTo>
                <a:lnTo>
                  <a:pt x="208434" y="15544"/>
                </a:lnTo>
                <a:lnTo>
                  <a:pt x="164697" y="34032"/>
                </a:lnTo>
                <a:lnTo>
                  <a:pt x="124760" y="58826"/>
                </a:lnTo>
                <a:lnTo>
                  <a:pt x="89249" y="89296"/>
                </a:lnTo>
                <a:lnTo>
                  <a:pt x="58789" y="124815"/>
                </a:lnTo>
                <a:lnTo>
                  <a:pt x="34008" y="164753"/>
                </a:lnTo>
                <a:lnTo>
                  <a:pt x="15532" y="208483"/>
                </a:lnTo>
                <a:lnTo>
                  <a:pt x="3987" y="255374"/>
                </a:lnTo>
                <a:lnTo>
                  <a:pt x="0" y="304800"/>
                </a:lnTo>
                <a:lnTo>
                  <a:pt x="3987" y="354225"/>
                </a:lnTo>
                <a:lnTo>
                  <a:pt x="15532" y="401116"/>
                </a:lnTo>
                <a:lnTo>
                  <a:pt x="34008" y="444846"/>
                </a:lnTo>
                <a:lnTo>
                  <a:pt x="58789" y="484784"/>
                </a:lnTo>
                <a:lnTo>
                  <a:pt x="89249" y="520303"/>
                </a:lnTo>
                <a:lnTo>
                  <a:pt x="124760" y="550773"/>
                </a:lnTo>
                <a:lnTo>
                  <a:pt x="164697" y="575567"/>
                </a:lnTo>
                <a:lnTo>
                  <a:pt x="208434" y="594055"/>
                </a:lnTo>
                <a:lnTo>
                  <a:pt x="255343"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0000"/>
          </a:solidFill>
        </p:spPr>
        <p:txBody>
          <a:bodyPr wrap="square" lIns="0" tIns="0" rIns="0" bIns="0" rtlCol="0"/>
          <a:lstStyle/>
          <a:p>
            <a:endParaRPr/>
          </a:p>
        </p:txBody>
      </p:sp>
      <p:sp>
        <p:nvSpPr>
          <p:cNvPr id="14" name="object 14"/>
          <p:cNvSpPr/>
          <p:nvPr/>
        </p:nvSpPr>
        <p:spPr>
          <a:xfrm>
            <a:off x="4976876" y="3810000"/>
            <a:ext cx="609600" cy="609600"/>
          </a:xfrm>
          <a:custGeom>
            <a:avLst/>
            <a:gdLst/>
            <a:ahLst/>
            <a:cxnLst/>
            <a:rect l="l" t="t" r="r" b="b"/>
            <a:pathLst>
              <a:path w="609600" h="609600">
                <a:moveTo>
                  <a:pt x="0" y="304800"/>
                </a:moveTo>
                <a:lnTo>
                  <a:pt x="3987" y="255374"/>
                </a:lnTo>
                <a:lnTo>
                  <a:pt x="15532" y="208483"/>
                </a:lnTo>
                <a:lnTo>
                  <a:pt x="34008" y="164753"/>
                </a:lnTo>
                <a:lnTo>
                  <a:pt x="58789" y="124815"/>
                </a:lnTo>
                <a:lnTo>
                  <a:pt x="89249" y="89296"/>
                </a:lnTo>
                <a:lnTo>
                  <a:pt x="124760" y="58826"/>
                </a:lnTo>
                <a:lnTo>
                  <a:pt x="164697" y="34032"/>
                </a:lnTo>
                <a:lnTo>
                  <a:pt x="208434" y="15544"/>
                </a:lnTo>
                <a:lnTo>
                  <a:pt x="255343"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43" y="605609"/>
                </a:lnTo>
                <a:lnTo>
                  <a:pt x="208434" y="594055"/>
                </a:lnTo>
                <a:lnTo>
                  <a:pt x="164697" y="575567"/>
                </a:lnTo>
                <a:lnTo>
                  <a:pt x="124760" y="550773"/>
                </a:lnTo>
                <a:lnTo>
                  <a:pt x="89249" y="520303"/>
                </a:lnTo>
                <a:lnTo>
                  <a:pt x="58789" y="484784"/>
                </a:lnTo>
                <a:lnTo>
                  <a:pt x="34008" y="444846"/>
                </a:lnTo>
                <a:lnTo>
                  <a:pt x="15532" y="401116"/>
                </a:lnTo>
                <a:lnTo>
                  <a:pt x="3987" y="354225"/>
                </a:lnTo>
                <a:lnTo>
                  <a:pt x="0" y="304800"/>
                </a:lnTo>
                <a:close/>
              </a:path>
            </a:pathLst>
          </a:custGeom>
          <a:ln w="9525">
            <a:solidFill>
              <a:srgbClr val="000000"/>
            </a:solidFill>
          </a:ln>
        </p:spPr>
        <p:txBody>
          <a:bodyPr wrap="square" lIns="0" tIns="0" rIns="0" bIns="0" rtlCol="0"/>
          <a:lstStyle/>
          <a:p>
            <a:endParaRPr/>
          </a:p>
        </p:txBody>
      </p:sp>
      <p:sp>
        <p:nvSpPr>
          <p:cNvPr id="15" name="object 15"/>
          <p:cNvSpPr txBox="1"/>
          <p:nvPr/>
        </p:nvSpPr>
        <p:spPr>
          <a:xfrm>
            <a:off x="5097526" y="3877055"/>
            <a:ext cx="356235" cy="452755"/>
          </a:xfrm>
          <a:prstGeom prst="rect">
            <a:avLst/>
          </a:prstGeom>
        </p:spPr>
        <p:txBody>
          <a:bodyPr vert="horz" wrap="square" lIns="0" tIns="12700" rIns="0" bIns="0" rtlCol="0">
            <a:spAutoFit/>
          </a:bodyPr>
          <a:lstStyle/>
          <a:p>
            <a:pPr marL="12700">
              <a:lnSpc>
                <a:spcPct val="100000"/>
              </a:lnSpc>
              <a:spcBef>
                <a:spcPts val="100"/>
              </a:spcBef>
            </a:pPr>
            <a:r>
              <a:rPr sz="2800" spc="-100" dirty="0">
                <a:solidFill>
                  <a:srgbClr val="CCCCFF"/>
                </a:solidFill>
                <a:latin typeface="Times New Roman"/>
                <a:cs typeface="Times New Roman"/>
              </a:rPr>
              <a:t>11</a:t>
            </a:r>
            <a:endParaRPr sz="2800">
              <a:latin typeface="Times New Roman"/>
              <a:cs typeface="Times New Roman"/>
            </a:endParaRPr>
          </a:p>
        </p:txBody>
      </p:sp>
      <p:sp>
        <p:nvSpPr>
          <p:cNvPr id="16" name="object 16"/>
          <p:cNvSpPr/>
          <p:nvPr/>
        </p:nvSpPr>
        <p:spPr>
          <a:xfrm>
            <a:off x="4261865" y="2966466"/>
            <a:ext cx="620267" cy="620267"/>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4179570" y="2955798"/>
            <a:ext cx="874013" cy="534924"/>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4191000" y="28956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000000"/>
          </a:solidFill>
        </p:spPr>
        <p:txBody>
          <a:bodyPr wrap="square" lIns="0" tIns="0" rIns="0" bIns="0" rtlCol="0"/>
          <a:lstStyle/>
          <a:p>
            <a:endParaRPr/>
          </a:p>
        </p:txBody>
      </p:sp>
      <p:sp>
        <p:nvSpPr>
          <p:cNvPr id="19" name="object 19"/>
          <p:cNvSpPr/>
          <p:nvPr/>
        </p:nvSpPr>
        <p:spPr>
          <a:xfrm>
            <a:off x="4191000" y="28956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20" name="object 20"/>
          <p:cNvSpPr/>
          <p:nvPr/>
        </p:nvSpPr>
        <p:spPr>
          <a:xfrm>
            <a:off x="5404865" y="2128266"/>
            <a:ext cx="620267" cy="620267"/>
          </a:xfrm>
          <a:prstGeom prst="rect">
            <a:avLst/>
          </a:prstGeom>
          <a:blipFill>
            <a:blip r:embed="rId6" cstate="print"/>
            <a:stretch>
              <a:fillRect/>
            </a:stretch>
          </a:blipFill>
        </p:spPr>
        <p:txBody>
          <a:bodyPr wrap="square" lIns="0" tIns="0" rIns="0" bIns="0" rtlCol="0"/>
          <a:lstStyle/>
          <a:p>
            <a:endParaRPr/>
          </a:p>
        </p:txBody>
      </p:sp>
      <p:sp>
        <p:nvSpPr>
          <p:cNvPr id="21" name="object 21"/>
          <p:cNvSpPr/>
          <p:nvPr/>
        </p:nvSpPr>
        <p:spPr>
          <a:xfrm>
            <a:off x="5322570" y="2117598"/>
            <a:ext cx="874013" cy="534924"/>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5334000" y="20574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0000"/>
          </a:solidFill>
        </p:spPr>
        <p:txBody>
          <a:bodyPr wrap="square" lIns="0" tIns="0" rIns="0" bIns="0" rtlCol="0"/>
          <a:lstStyle/>
          <a:p>
            <a:endParaRPr/>
          </a:p>
        </p:txBody>
      </p:sp>
      <p:sp>
        <p:nvSpPr>
          <p:cNvPr id="23" name="object 23"/>
          <p:cNvSpPr/>
          <p:nvPr/>
        </p:nvSpPr>
        <p:spPr>
          <a:xfrm>
            <a:off x="5334000" y="20574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24" name="object 24"/>
          <p:cNvSpPr/>
          <p:nvPr/>
        </p:nvSpPr>
        <p:spPr>
          <a:xfrm>
            <a:off x="7283957" y="3880865"/>
            <a:ext cx="621029" cy="620268"/>
          </a:xfrm>
          <a:prstGeom prst="rect">
            <a:avLst/>
          </a:prstGeom>
          <a:blipFill>
            <a:blip r:embed="rId9" cstate="print"/>
            <a:stretch>
              <a:fillRect/>
            </a:stretch>
          </a:blipFill>
        </p:spPr>
        <p:txBody>
          <a:bodyPr wrap="square" lIns="0" tIns="0" rIns="0" bIns="0" rtlCol="0"/>
          <a:lstStyle/>
          <a:p>
            <a:endParaRPr/>
          </a:p>
        </p:txBody>
      </p:sp>
      <p:sp>
        <p:nvSpPr>
          <p:cNvPr id="25" name="object 25"/>
          <p:cNvSpPr/>
          <p:nvPr/>
        </p:nvSpPr>
        <p:spPr>
          <a:xfrm>
            <a:off x="7202423" y="3870197"/>
            <a:ext cx="874014" cy="534924"/>
          </a:xfrm>
          <a:prstGeom prst="rect">
            <a:avLst/>
          </a:prstGeom>
          <a:blipFill>
            <a:blip r:embed="rId10" cstate="print"/>
            <a:stretch>
              <a:fillRect/>
            </a:stretch>
          </a:blipFill>
        </p:spPr>
        <p:txBody>
          <a:bodyPr wrap="square" lIns="0" tIns="0" rIns="0" bIns="0" rtlCol="0"/>
          <a:lstStyle/>
          <a:p>
            <a:endParaRPr/>
          </a:p>
        </p:txBody>
      </p:sp>
      <p:sp>
        <p:nvSpPr>
          <p:cNvPr id="26" name="object 26"/>
          <p:cNvSpPr/>
          <p:nvPr/>
        </p:nvSpPr>
        <p:spPr>
          <a:xfrm>
            <a:off x="7213600" y="38100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0000"/>
          </a:solidFill>
        </p:spPr>
        <p:txBody>
          <a:bodyPr wrap="square" lIns="0" tIns="0" rIns="0" bIns="0" rtlCol="0"/>
          <a:lstStyle/>
          <a:p>
            <a:endParaRPr/>
          </a:p>
        </p:txBody>
      </p:sp>
      <p:sp>
        <p:nvSpPr>
          <p:cNvPr id="27" name="object 27"/>
          <p:cNvSpPr/>
          <p:nvPr/>
        </p:nvSpPr>
        <p:spPr>
          <a:xfrm>
            <a:off x="7213600" y="38100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28" name="object 28"/>
          <p:cNvSpPr/>
          <p:nvPr/>
        </p:nvSpPr>
        <p:spPr>
          <a:xfrm>
            <a:off x="6547866" y="2966466"/>
            <a:ext cx="620268" cy="620267"/>
          </a:xfrm>
          <a:prstGeom prst="rect">
            <a:avLst/>
          </a:prstGeom>
          <a:blipFill>
            <a:blip r:embed="rId6" cstate="print"/>
            <a:stretch>
              <a:fillRect/>
            </a:stretch>
          </a:blipFill>
        </p:spPr>
        <p:txBody>
          <a:bodyPr wrap="square" lIns="0" tIns="0" rIns="0" bIns="0" rtlCol="0"/>
          <a:lstStyle/>
          <a:p>
            <a:endParaRPr/>
          </a:p>
        </p:txBody>
      </p:sp>
      <p:sp>
        <p:nvSpPr>
          <p:cNvPr id="29" name="object 29"/>
          <p:cNvSpPr/>
          <p:nvPr/>
        </p:nvSpPr>
        <p:spPr>
          <a:xfrm>
            <a:off x="6465570" y="2955798"/>
            <a:ext cx="874014" cy="534924"/>
          </a:xfrm>
          <a:prstGeom prst="rect">
            <a:avLst/>
          </a:prstGeom>
          <a:blipFill>
            <a:blip r:embed="rId11" cstate="print"/>
            <a:stretch>
              <a:fillRect/>
            </a:stretch>
          </a:blipFill>
        </p:spPr>
        <p:txBody>
          <a:bodyPr wrap="square" lIns="0" tIns="0" rIns="0" bIns="0" rtlCol="0"/>
          <a:lstStyle/>
          <a:p>
            <a:endParaRPr/>
          </a:p>
        </p:txBody>
      </p:sp>
      <p:sp>
        <p:nvSpPr>
          <p:cNvPr id="30" name="object 30"/>
          <p:cNvSpPr/>
          <p:nvPr/>
        </p:nvSpPr>
        <p:spPr>
          <a:xfrm>
            <a:off x="6477000" y="28956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000000"/>
          </a:solidFill>
        </p:spPr>
        <p:txBody>
          <a:bodyPr wrap="square" lIns="0" tIns="0" rIns="0" bIns="0" rtlCol="0"/>
          <a:lstStyle/>
          <a:p>
            <a:endParaRPr/>
          </a:p>
        </p:txBody>
      </p:sp>
      <p:sp>
        <p:nvSpPr>
          <p:cNvPr id="31" name="object 31"/>
          <p:cNvSpPr/>
          <p:nvPr/>
        </p:nvSpPr>
        <p:spPr>
          <a:xfrm>
            <a:off x="6477000" y="28956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32" name="object 32"/>
          <p:cNvSpPr txBox="1"/>
          <p:nvPr/>
        </p:nvSpPr>
        <p:spPr>
          <a:xfrm>
            <a:off x="4305553" y="2962401"/>
            <a:ext cx="2668270" cy="452755"/>
          </a:xfrm>
          <a:prstGeom prst="rect">
            <a:avLst/>
          </a:prstGeom>
        </p:spPr>
        <p:txBody>
          <a:bodyPr vert="horz" wrap="square" lIns="0" tIns="12700" rIns="0" bIns="0" rtlCol="0">
            <a:spAutoFit/>
          </a:bodyPr>
          <a:lstStyle/>
          <a:p>
            <a:pPr marL="12700">
              <a:lnSpc>
                <a:spcPct val="100000"/>
              </a:lnSpc>
              <a:spcBef>
                <a:spcPts val="100"/>
              </a:spcBef>
              <a:tabLst>
                <a:tab pos="2298700" algn="l"/>
              </a:tabLst>
            </a:pPr>
            <a:r>
              <a:rPr sz="2800" dirty="0">
                <a:solidFill>
                  <a:srgbClr val="CCCCFF"/>
                </a:solidFill>
                <a:latin typeface="Times New Roman"/>
                <a:cs typeface="Times New Roman"/>
              </a:rPr>
              <a:t>10	22</a:t>
            </a:r>
            <a:endParaRPr sz="2800">
              <a:latin typeface="Times New Roman"/>
              <a:cs typeface="Times New Roman"/>
            </a:endParaRPr>
          </a:p>
        </p:txBody>
      </p:sp>
      <p:sp>
        <p:nvSpPr>
          <p:cNvPr id="33" name="object 33"/>
          <p:cNvSpPr/>
          <p:nvPr/>
        </p:nvSpPr>
        <p:spPr>
          <a:xfrm>
            <a:off x="1442466" y="2128266"/>
            <a:ext cx="620268" cy="620267"/>
          </a:xfrm>
          <a:prstGeom prst="rect">
            <a:avLst/>
          </a:prstGeom>
          <a:blipFill>
            <a:blip r:embed="rId6" cstate="print"/>
            <a:stretch>
              <a:fillRect/>
            </a:stretch>
          </a:blipFill>
        </p:spPr>
        <p:txBody>
          <a:bodyPr wrap="square" lIns="0" tIns="0" rIns="0" bIns="0" rtlCol="0"/>
          <a:lstStyle/>
          <a:p>
            <a:endParaRPr/>
          </a:p>
        </p:txBody>
      </p:sp>
      <p:sp>
        <p:nvSpPr>
          <p:cNvPr id="34" name="object 34"/>
          <p:cNvSpPr/>
          <p:nvPr/>
        </p:nvSpPr>
        <p:spPr>
          <a:xfrm>
            <a:off x="1448561" y="2117598"/>
            <a:ext cx="695706" cy="534924"/>
          </a:xfrm>
          <a:prstGeom prst="rect">
            <a:avLst/>
          </a:prstGeom>
          <a:blipFill>
            <a:blip r:embed="rId12" cstate="print"/>
            <a:stretch>
              <a:fillRect/>
            </a:stretch>
          </a:blipFill>
        </p:spPr>
        <p:txBody>
          <a:bodyPr wrap="square" lIns="0" tIns="0" rIns="0" bIns="0" rtlCol="0"/>
          <a:lstStyle/>
          <a:p>
            <a:endParaRPr/>
          </a:p>
        </p:txBody>
      </p:sp>
      <p:sp>
        <p:nvSpPr>
          <p:cNvPr id="35" name="object 35"/>
          <p:cNvSpPr/>
          <p:nvPr/>
        </p:nvSpPr>
        <p:spPr>
          <a:xfrm>
            <a:off x="1371600" y="20574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000000"/>
          </a:solidFill>
        </p:spPr>
        <p:txBody>
          <a:bodyPr wrap="square" lIns="0" tIns="0" rIns="0" bIns="0" rtlCol="0"/>
          <a:lstStyle/>
          <a:p>
            <a:endParaRPr/>
          </a:p>
        </p:txBody>
      </p:sp>
      <p:sp>
        <p:nvSpPr>
          <p:cNvPr id="36" name="object 36"/>
          <p:cNvSpPr/>
          <p:nvPr/>
        </p:nvSpPr>
        <p:spPr>
          <a:xfrm>
            <a:off x="1371600" y="20574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37" name="object 37"/>
          <p:cNvSpPr/>
          <p:nvPr/>
        </p:nvSpPr>
        <p:spPr>
          <a:xfrm>
            <a:off x="3423665" y="1290066"/>
            <a:ext cx="620267" cy="620267"/>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3429761" y="1279397"/>
            <a:ext cx="695706" cy="534924"/>
          </a:xfrm>
          <a:prstGeom prst="rect">
            <a:avLst/>
          </a:prstGeom>
          <a:blipFill>
            <a:blip r:embed="rId13" cstate="print"/>
            <a:stretch>
              <a:fillRect/>
            </a:stretch>
          </a:blipFill>
        </p:spPr>
        <p:txBody>
          <a:bodyPr wrap="square" lIns="0" tIns="0" rIns="0" bIns="0" rtlCol="0"/>
          <a:lstStyle/>
          <a:p>
            <a:endParaRPr/>
          </a:p>
        </p:txBody>
      </p:sp>
      <p:sp>
        <p:nvSpPr>
          <p:cNvPr id="39" name="object 39"/>
          <p:cNvSpPr/>
          <p:nvPr/>
        </p:nvSpPr>
        <p:spPr>
          <a:xfrm>
            <a:off x="3352800" y="12192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000000"/>
          </a:solidFill>
        </p:spPr>
        <p:txBody>
          <a:bodyPr wrap="square" lIns="0" tIns="0" rIns="0" bIns="0" rtlCol="0"/>
          <a:lstStyle/>
          <a:p>
            <a:endParaRPr/>
          </a:p>
        </p:txBody>
      </p:sp>
      <p:sp>
        <p:nvSpPr>
          <p:cNvPr id="40" name="object 40"/>
          <p:cNvSpPr/>
          <p:nvPr/>
        </p:nvSpPr>
        <p:spPr>
          <a:xfrm>
            <a:off x="3352800" y="12192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41" name="object 41"/>
          <p:cNvSpPr txBox="1"/>
          <p:nvPr/>
        </p:nvSpPr>
        <p:spPr>
          <a:xfrm>
            <a:off x="1574291" y="1286002"/>
            <a:ext cx="4256405" cy="1290955"/>
          </a:xfrm>
          <a:prstGeom prst="rect">
            <a:avLst/>
          </a:prstGeom>
        </p:spPr>
        <p:txBody>
          <a:bodyPr vert="horz" wrap="square" lIns="0" tIns="12700" rIns="0" bIns="0" rtlCol="0">
            <a:spAutoFit/>
          </a:bodyPr>
          <a:lstStyle/>
          <a:p>
            <a:pPr marR="81915" algn="ctr">
              <a:lnSpc>
                <a:spcPct val="100000"/>
              </a:lnSpc>
              <a:spcBef>
                <a:spcPts val="100"/>
              </a:spcBef>
            </a:pPr>
            <a:r>
              <a:rPr sz="2800" dirty="0">
                <a:solidFill>
                  <a:srgbClr val="CCCCFF"/>
                </a:solidFill>
                <a:latin typeface="Times New Roman"/>
                <a:cs typeface="Times New Roman"/>
              </a:rPr>
              <a:t>7</a:t>
            </a:r>
            <a:endParaRPr sz="2800">
              <a:latin typeface="Times New Roman"/>
              <a:cs typeface="Times New Roman"/>
            </a:endParaRPr>
          </a:p>
          <a:p>
            <a:pPr>
              <a:lnSpc>
                <a:spcPct val="100000"/>
              </a:lnSpc>
              <a:spcBef>
                <a:spcPts val="20"/>
              </a:spcBef>
            </a:pPr>
            <a:endParaRPr sz="2800">
              <a:latin typeface="Times New Roman"/>
              <a:cs typeface="Times New Roman"/>
            </a:endParaRPr>
          </a:p>
          <a:p>
            <a:pPr algn="ctr">
              <a:lnSpc>
                <a:spcPct val="100000"/>
              </a:lnSpc>
              <a:tabLst>
                <a:tab pos="3874135" algn="l"/>
              </a:tabLst>
            </a:pPr>
            <a:r>
              <a:rPr sz="2800" dirty="0">
                <a:solidFill>
                  <a:srgbClr val="CCCCFF"/>
                </a:solidFill>
                <a:latin typeface="Times New Roman"/>
                <a:cs typeface="Times New Roman"/>
              </a:rPr>
              <a:t>3	18</a:t>
            </a:r>
            <a:endParaRPr sz="2800">
              <a:latin typeface="Times New Roman"/>
              <a:cs typeface="Times New Roman"/>
            </a:endParaRPr>
          </a:p>
        </p:txBody>
      </p:sp>
      <p:sp>
        <p:nvSpPr>
          <p:cNvPr id="42" name="object 42"/>
          <p:cNvSpPr/>
          <p:nvPr/>
        </p:nvSpPr>
        <p:spPr>
          <a:xfrm>
            <a:off x="1676400" y="1739900"/>
            <a:ext cx="1765300" cy="317500"/>
          </a:xfrm>
          <a:custGeom>
            <a:avLst/>
            <a:gdLst/>
            <a:ahLst/>
            <a:cxnLst/>
            <a:rect l="l" t="t" r="r" b="b"/>
            <a:pathLst>
              <a:path w="1765300" h="317500">
                <a:moveTo>
                  <a:pt x="0" y="317500"/>
                </a:moveTo>
                <a:lnTo>
                  <a:pt x="1765300" y="0"/>
                </a:lnTo>
              </a:path>
            </a:pathLst>
          </a:custGeom>
          <a:ln w="28575">
            <a:solidFill>
              <a:srgbClr val="000000"/>
            </a:solidFill>
          </a:ln>
        </p:spPr>
        <p:txBody>
          <a:bodyPr wrap="square" lIns="0" tIns="0" rIns="0" bIns="0" rtlCol="0"/>
          <a:lstStyle/>
          <a:p>
            <a:endParaRPr/>
          </a:p>
        </p:txBody>
      </p:sp>
      <p:sp>
        <p:nvSpPr>
          <p:cNvPr id="43" name="object 43"/>
          <p:cNvSpPr/>
          <p:nvPr/>
        </p:nvSpPr>
        <p:spPr>
          <a:xfrm>
            <a:off x="3873500" y="1739900"/>
            <a:ext cx="1765300" cy="317500"/>
          </a:xfrm>
          <a:custGeom>
            <a:avLst/>
            <a:gdLst/>
            <a:ahLst/>
            <a:cxnLst/>
            <a:rect l="l" t="t" r="r" b="b"/>
            <a:pathLst>
              <a:path w="1765300" h="317500">
                <a:moveTo>
                  <a:pt x="1765300" y="317500"/>
                </a:moveTo>
                <a:lnTo>
                  <a:pt x="0" y="0"/>
                </a:lnTo>
              </a:path>
            </a:pathLst>
          </a:custGeom>
          <a:ln w="28575">
            <a:solidFill>
              <a:srgbClr val="000000"/>
            </a:solidFill>
          </a:ln>
        </p:spPr>
        <p:txBody>
          <a:bodyPr wrap="square" lIns="0" tIns="0" rIns="0" bIns="0" rtlCol="0"/>
          <a:lstStyle/>
          <a:p>
            <a:endParaRPr/>
          </a:p>
        </p:txBody>
      </p:sp>
      <p:sp>
        <p:nvSpPr>
          <p:cNvPr id="44" name="object 44"/>
          <p:cNvSpPr/>
          <p:nvPr/>
        </p:nvSpPr>
        <p:spPr>
          <a:xfrm>
            <a:off x="5854700" y="2578100"/>
            <a:ext cx="927100" cy="317500"/>
          </a:xfrm>
          <a:custGeom>
            <a:avLst/>
            <a:gdLst/>
            <a:ahLst/>
            <a:cxnLst/>
            <a:rect l="l" t="t" r="r" b="b"/>
            <a:pathLst>
              <a:path w="927100" h="317500">
                <a:moveTo>
                  <a:pt x="927100" y="317500"/>
                </a:moveTo>
                <a:lnTo>
                  <a:pt x="0" y="0"/>
                </a:lnTo>
              </a:path>
            </a:pathLst>
          </a:custGeom>
          <a:ln w="28575">
            <a:solidFill>
              <a:srgbClr val="000000"/>
            </a:solidFill>
          </a:ln>
        </p:spPr>
        <p:txBody>
          <a:bodyPr wrap="square" lIns="0" tIns="0" rIns="0" bIns="0" rtlCol="0"/>
          <a:lstStyle/>
          <a:p>
            <a:endParaRPr/>
          </a:p>
        </p:txBody>
      </p:sp>
      <p:sp>
        <p:nvSpPr>
          <p:cNvPr id="45" name="object 45"/>
          <p:cNvSpPr/>
          <p:nvPr/>
        </p:nvSpPr>
        <p:spPr>
          <a:xfrm>
            <a:off x="4495800" y="2578100"/>
            <a:ext cx="927100" cy="317500"/>
          </a:xfrm>
          <a:custGeom>
            <a:avLst/>
            <a:gdLst/>
            <a:ahLst/>
            <a:cxnLst/>
            <a:rect l="l" t="t" r="r" b="b"/>
            <a:pathLst>
              <a:path w="927100" h="317500">
                <a:moveTo>
                  <a:pt x="0" y="317500"/>
                </a:moveTo>
                <a:lnTo>
                  <a:pt x="927100" y="0"/>
                </a:lnTo>
              </a:path>
            </a:pathLst>
          </a:custGeom>
          <a:ln w="28575">
            <a:solidFill>
              <a:srgbClr val="000000"/>
            </a:solidFill>
          </a:ln>
        </p:spPr>
        <p:txBody>
          <a:bodyPr wrap="square" lIns="0" tIns="0" rIns="0" bIns="0" rtlCol="0"/>
          <a:lstStyle/>
          <a:p>
            <a:endParaRPr/>
          </a:p>
        </p:txBody>
      </p:sp>
      <p:sp>
        <p:nvSpPr>
          <p:cNvPr id="46" name="object 46"/>
          <p:cNvSpPr/>
          <p:nvPr/>
        </p:nvSpPr>
        <p:spPr>
          <a:xfrm>
            <a:off x="3711575" y="3416300"/>
            <a:ext cx="568325" cy="393700"/>
          </a:xfrm>
          <a:custGeom>
            <a:avLst/>
            <a:gdLst/>
            <a:ahLst/>
            <a:cxnLst/>
            <a:rect l="l" t="t" r="r" b="b"/>
            <a:pathLst>
              <a:path w="568325" h="393700">
                <a:moveTo>
                  <a:pt x="0" y="393700"/>
                </a:moveTo>
                <a:lnTo>
                  <a:pt x="568325" y="0"/>
                </a:lnTo>
              </a:path>
            </a:pathLst>
          </a:custGeom>
          <a:ln w="28575">
            <a:solidFill>
              <a:srgbClr val="000000"/>
            </a:solidFill>
          </a:ln>
        </p:spPr>
        <p:txBody>
          <a:bodyPr wrap="square" lIns="0" tIns="0" rIns="0" bIns="0" rtlCol="0"/>
          <a:lstStyle/>
          <a:p>
            <a:endParaRPr/>
          </a:p>
        </p:txBody>
      </p:sp>
      <p:sp>
        <p:nvSpPr>
          <p:cNvPr id="47" name="object 47"/>
          <p:cNvSpPr/>
          <p:nvPr/>
        </p:nvSpPr>
        <p:spPr>
          <a:xfrm>
            <a:off x="4711700" y="3416300"/>
            <a:ext cx="570230" cy="393700"/>
          </a:xfrm>
          <a:custGeom>
            <a:avLst/>
            <a:gdLst/>
            <a:ahLst/>
            <a:cxnLst/>
            <a:rect l="l" t="t" r="r" b="b"/>
            <a:pathLst>
              <a:path w="570229" h="393700">
                <a:moveTo>
                  <a:pt x="569976" y="393700"/>
                </a:moveTo>
                <a:lnTo>
                  <a:pt x="0" y="0"/>
                </a:lnTo>
              </a:path>
            </a:pathLst>
          </a:custGeom>
          <a:ln w="28575">
            <a:solidFill>
              <a:srgbClr val="000000"/>
            </a:solidFill>
          </a:ln>
        </p:spPr>
        <p:txBody>
          <a:bodyPr wrap="square" lIns="0" tIns="0" rIns="0" bIns="0" rtlCol="0"/>
          <a:lstStyle/>
          <a:p>
            <a:endParaRPr/>
          </a:p>
        </p:txBody>
      </p:sp>
      <p:sp>
        <p:nvSpPr>
          <p:cNvPr id="48" name="object 48"/>
          <p:cNvSpPr/>
          <p:nvPr/>
        </p:nvSpPr>
        <p:spPr>
          <a:xfrm>
            <a:off x="6997700" y="3416300"/>
            <a:ext cx="520700" cy="393700"/>
          </a:xfrm>
          <a:custGeom>
            <a:avLst/>
            <a:gdLst/>
            <a:ahLst/>
            <a:cxnLst/>
            <a:rect l="l" t="t" r="r" b="b"/>
            <a:pathLst>
              <a:path w="520700" h="393700">
                <a:moveTo>
                  <a:pt x="520700" y="393700"/>
                </a:moveTo>
                <a:lnTo>
                  <a:pt x="0" y="0"/>
                </a:lnTo>
              </a:path>
            </a:pathLst>
          </a:custGeom>
          <a:ln w="28575">
            <a:solidFill>
              <a:srgbClr val="000000"/>
            </a:solidFill>
          </a:ln>
        </p:spPr>
        <p:txBody>
          <a:bodyPr wrap="square" lIns="0" tIns="0" rIns="0" bIns="0" rtlCol="0"/>
          <a:lstStyle/>
          <a:p>
            <a:endParaRPr/>
          </a:p>
        </p:txBody>
      </p:sp>
      <p:sp>
        <p:nvSpPr>
          <p:cNvPr id="49" name="object 49"/>
          <p:cNvSpPr/>
          <p:nvPr/>
        </p:nvSpPr>
        <p:spPr>
          <a:xfrm>
            <a:off x="1141510" y="2567304"/>
            <a:ext cx="328930" cy="295275"/>
          </a:xfrm>
          <a:custGeom>
            <a:avLst/>
            <a:gdLst/>
            <a:ahLst/>
            <a:cxnLst/>
            <a:rect l="l" t="t" r="r" b="b"/>
            <a:pathLst>
              <a:path w="328930" h="295275">
                <a:moveTo>
                  <a:pt x="45646" y="209343"/>
                </a:moveTo>
                <a:lnTo>
                  <a:pt x="29345" y="211381"/>
                </a:lnTo>
                <a:lnTo>
                  <a:pt x="14570" y="219836"/>
                </a:lnTo>
                <a:lnTo>
                  <a:pt x="4219" y="233318"/>
                </a:lnTo>
                <a:lnTo>
                  <a:pt x="0" y="249205"/>
                </a:lnTo>
                <a:lnTo>
                  <a:pt x="2043" y="265521"/>
                </a:lnTo>
                <a:lnTo>
                  <a:pt x="10480" y="280289"/>
                </a:lnTo>
                <a:lnTo>
                  <a:pt x="23998" y="290621"/>
                </a:lnTo>
                <a:lnTo>
                  <a:pt x="39881" y="294846"/>
                </a:lnTo>
                <a:lnTo>
                  <a:pt x="56182" y="292808"/>
                </a:lnTo>
                <a:lnTo>
                  <a:pt x="70958" y="284353"/>
                </a:lnTo>
                <a:lnTo>
                  <a:pt x="81308" y="270871"/>
                </a:lnTo>
                <a:lnTo>
                  <a:pt x="83428" y="262890"/>
                </a:lnTo>
                <a:lnTo>
                  <a:pt x="52162" y="262890"/>
                </a:lnTo>
                <a:lnTo>
                  <a:pt x="33366" y="241300"/>
                </a:lnTo>
                <a:lnTo>
                  <a:pt x="63439" y="215028"/>
                </a:lnTo>
                <a:lnTo>
                  <a:pt x="61529" y="213568"/>
                </a:lnTo>
                <a:lnTo>
                  <a:pt x="45646" y="209343"/>
                </a:lnTo>
                <a:close/>
              </a:path>
              <a:path w="328930" h="295275">
                <a:moveTo>
                  <a:pt x="63439" y="215028"/>
                </a:moveTo>
                <a:lnTo>
                  <a:pt x="33366" y="241300"/>
                </a:lnTo>
                <a:lnTo>
                  <a:pt x="52162" y="262890"/>
                </a:lnTo>
                <a:lnTo>
                  <a:pt x="82287" y="236573"/>
                </a:lnTo>
                <a:lnTo>
                  <a:pt x="75047" y="223901"/>
                </a:lnTo>
                <a:lnTo>
                  <a:pt x="63439" y="215028"/>
                </a:lnTo>
                <a:close/>
              </a:path>
              <a:path w="328930" h="295275">
                <a:moveTo>
                  <a:pt x="82287" y="236573"/>
                </a:moveTo>
                <a:lnTo>
                  <a:pt x="52162" y="262890"/>
                </a:lnTo>
                <a:lnTo>
                  <a:pt x="83428" y="262890"/>
                </a:lnTo>
                <a:lnTo>
                  <a:pt x="85528" y="254984"/>
                </a:lnTo>
                <a:lnTo>
                  <a:pt x="83484" y="238668"/>
                </a:lnTo>
                <a:lnTo>
                  <a:pt x="82287" y="236573"/>
                </a:lnTo>
                <a:close/>
              </a:path>
              <a:path w="328930" h="295275">
                <a:moveTo>
                  <a:pt x="309591" y="0"/>
                </a:moveTo>
                <a:lnTo>
                  <a:pt x="63439" y="215028"/>
                </a:lnTo>
                <a:lnTo>
                  <a:pt x="75047" y="223901"/>
                </a:lnTo>
                <a:lnTo>
                  <a:pt x="82287" y="236573"/>
                </a:lnTo>
                <a:lnTo>
                  <a:pt x="328387" y="21589"/>
                </a:lnTo>
                <a:lnTo>
                  <a:pt x="309591" y="0"/>
                </a:lnTo>
                <a:close/>
              </a:path>
            </a:pathLst>
          </a:custGeom>
          <a:solidFill>
            <a:srgbClr val="000000"/>
          </a:solidFill>
        </p:spPr>
        <p:txBody>
          <a:bodyPr wrap="square" lIns="0" tIns="0" rIns="0" bIns="0" rtlCol="0"/>
          <a:lstStyle/>
          <a:p>
            <a:endParaRPr/>
          </a:p>
        </p:txBody>
      </p:sp>
      <p:sp>
        <p:nvSpPr>
          <p:cNvPr id="50" name="object 50"/>
          <p:cNvSpPr/>
          <p:nvPr/>
        </p:nvSpPr>
        <p:spPr>
          <a:xfrm>
            <a:off x="3275520" y="4322190"/>
            <a:ext cx="231775" cy="292735"/>
          </a:xfrm>
          <a:custGeom>
            <a:avLst/>
            <a:gdLst/>
            <a:ahLst/>
            <a:cxnLst/>
            <a:rect l="l" t="t" r="r" b="b"/>
            <a:pathLst>
              <a:path w="231775" h="292735">
                <a:moveTo>
                  <a:pt x="35925" y="207454"/>
                </a:moveTo>
                <a:lnTo>
                  <a:pt x="20445" y="212978"/>
                </a:lnTo>
                <a:lnTo>
                  <a:pt x="7810" y="224408"/>
                </a:lnTo>
                <a:lnTo>
                  <a:pt x="666" y="239829"/>
                </a:lnTo>
                <a:lnTo>
                  <a:pt x="0" y="256238"/>
                </a:lnTo>
                <a:lnTo>
                  <a:pt x="5524" y="271718"/>
                </a:lnTo>
                <a:lnTo>
                  <a:pt x="16954" y="284352"/>
                </a:lnTo>
                <a:lnTo>
                  <a:pt x="32375" y="291496"/>
                </a:lnTo>
                <a:lnTo>
                  <a:pt x="48783" y="292163"/>
                </a:lnTo>
                <a:lnTo>
                  <a:pt x="64263" y="286638"/>
                </a:lnTo>
                <a:lnTo>
                  <a:pt x="76898" y="275208"/>
                </a:lnTo>
                <a:lnTo>
                  <a:pt x="84042" y="259788"/>
                </a:lnTo>
                <a:lnTo>
                  <a:pt x="84101" y="258317"/>
                </a:lnTo>
                <a:lnTo>
                  <a:pt x="53911" y="258317"/>
                </a:lnTo>
                <a:lnTo>
                  <a:pt x="30797" y="241299"/>
                </a:lnTo>
                <a:lnTo>
                  <a:pt x="54504" y="209126"/>
                </a:lnTo>
                <a:lnTo>
                  <a:pt x="52333" y="208121"/>
                </a:lnTo>
                <a:lnTo>
                  <a:pt x="35925" y="207454"/>
                </a:lnTo>
                <a:close/>
              </a:path>
              <a:path w="231775" h="292735">
                <a:moveTo>
                  <a:pt x="54504" y="209126"/>
                </a:moveTo>
                <a:lnTo>
                  <a:pt x="30797" y="241299"/>
                </a:lnTo>
                <a:lnTo>
                  <a:pt x="53911" y="258317"/>
                </a:lnTo>
                <a:lnTo>
                  <a:pt x="77608" y="226157"/>
                </a:lnTo>
                <a:lnTo>
                  <a:pt x="67754" y="215264"/>
                </a:lnTo>
                <a:lnTo>
                  <a:pt x="54504" y="209126"/>
                </a:lnTo>
                <a:close/>
              </a:path>
              <a:path w="231775" h="292735">
                <a:moveTo>
                  <a:pt x="77608" y="226157"/>
                </a:moveTo>
                <a:lnTo>
                  <a:pt x="53911" y="258317"/>
                </a:lnTo>
                <a:lnTo>
                  <a:pt x="84101" y="258317"/>
                </a:lnTo>
                <a:lnTo>
                  <a:pt x="84709" y="243379"/>
                </a:lnTo>
                <a:lnTo>
                  <a:pt x="79184" y="227899"/>
                </a:lnTo>
                <a:lnTo>
                  <a:pt x="77608" y="226157"/>
                </a:lnTo>
                <a:close/>
              </a:path>
              <a:path w="231775" h="292735">
                <a:moveTo>
                  <a:pt x="208597" y="0"/>
                </a:moveTo>
                <a:lnTo>
                  <a:pt x="54504" y="209126"/>
                </a:lnTo>
                <a:lnTo>
                  <a:pt x="67754" y="215264"/>
                </a:lnTo>
                <a:lnTo>
                  <a:pt x="77608" y="226157"/>
                </a:lnTo>
                <a:lnTo>
                  <a:pt x="231711" y="17017"/>
                </a:lnTo>
                <a:lnTo>
                  <a:pt x="208597" y="0"/>
                </a:lnTo>
                <a:close/>
              </a:path>
            </a:pathLst>
          </a:custGeom>
          <a:solidFill>
            <a:srgbClr val="000000"/>
          </a:solidFill>
        </p:spPr>
        <p:txBody>
          <a:bodyPr wrap="square" lIns="0" tIns="0" rIns="0" bIns="0" rtlCol="0"/>
          <a:lstStyle/>
          <a:p>
            <a:endParaRPr/>
          </a:p>
        </p:txBody>
      </p:sp>
      <p:sp>
        <p:nvSpPr>
          <p:cNvPr id="51" name="object 51"/>
          <p:cNvSpPr/>
          <p:nvPr/>
        </p:nvSpPr>
        <p:spPr>
          <a:xfrm>
            <a:off x="4847097" y="4322317"/>
            <a:ext cx="230504" cy="292100"/>
          </a:xfrm>
          <a:custGeom>
            <a:avLst/>
            <a:gdLst/>
            <a:ahLst/>
            <a:cxnLst/>
            <a:rect l="l" t="t" r="r" b="b"/>
            <a:pathLst>
              <a:path w="230504" h="292100">
                <a:moveTo>
                  <a:pt x="35750" y="207279"/>
                </a:moveTo>
                <a:lnTo>
                  <a:pt x="20294" y="212885"/>
                </a:lnTo>
                <a:lnTo>
                  <a:pt x="7731" y="224408"/>
                </a:lnTo>
                <a:lnTo>
                  <a:pt x="609" y="239847"/>
                </a:lnTo>
                <a:lnTo>
                  <a:pt x="0" y="256285"/>
                </a:lnTo>
                <a:lnTo>
                  <a:pt x="5605" y="271772"/>
                </a:lnTo>
                <a:lnTo>
                  <a:pt x="17129" y="284352"/>
                </a:lnTo>
                <a:lnTo>
                  <a:pt x="32567" y="291421"/>
                </a:lnTo>
                <a:lnTo>
                  <a:pt x="49006" y="292036"/>
                </a:lnTo>
                <a:lnTo>
                  <a:pt x="64492" y="286460"/>
                </a:lnTo>
                <a:lnTo>
                  <a:pt x="77073" y="274954"/>
                </a:lnTo>
                <a:lnTo>
                  <a:pt x="84141" y="259462"/>
                </a:lnTo>
                <a:lnTo>
                  <a:pt x="84193" y="258063"/>
                </a:lnTo>
                <a:lnTo>
                  <a:pt x="53959" y="258063"/>
                </a:lnTo>
                <a:lnTo>
                  <a:pt x="30845" y="241299"/>
                </a:lnTo>
                <a:lnTo>
                  <a:pt x="54480" y="208945"/>
                </a:lnTo>
                <a:lnTo>
                  <a:pt x="52183" y="207889"/>
                </a:lnTo>
                <a:lnTo>
                  <a:pt x="35750" y="207279"/>
                </a:lnTo>
                <a:close/>
              </a:path>
              <a:path w="230504" h="292100">
                <a:moveTo>
                  <a:pt x="54480" y="208945"/>
                </a:moveTo>
                <a:lnTo>
                  <a:pt x="30845" y="241299"/>
                </a:lnTo>
                <a:lnTo>
                  <a:pt x="53959" y="258063"/>
                </a:lnTo>
                <a:lnTo>
                  <a:pt x="77531" y="225773"/>
                </a:lnTo>
                <a:lnTo>
                  <a:pt x="67675" y="215010"/>
                </a:lnTo>
                <a:lnTo>
                  <a:pt x="54480" y="208945"/>
                </a:lnTo>
                <a:close/>
              </a:path>
              <a:path w="230504" h="292100">
                <a:moveTo>
                  <a:pt x="77531" y="225773"/>
                </a:moveTo>
                <a:lnTo>
                  <a:pt x="53959" y="258063"/>
                </a:lnTo>
                <a:lnTo>
                  <a:pt x="84193" y="258063"/>
                </a:lnTo>
                <a:lnTo>
                  <a:pt x="84756" y="243030"/>
                </a:lnTo>
                <a:lnTo>
                  <a:pt x="79180" y="227574"/>
                </a:lnTo>
                <a:lnTo>
                  <a:pt x="77531" y="225773"/>
                </a:lnTo>
                <a:close/>
              </a:path>
              <a:path w="230504" h="292100">
                <a:moveTo>
                  <a:pt x="207121" y="0"/>
                </a:moveTo>
                <a:lnTo>
                  <a:pt x="54480" y="208945"/>
                </a:lnTo>
                <a:lnTo>
                  <a:pt x="67675" y="215010"/>
                </a:lnTo>
                <a:lnTo>
                  <a:pt x="77531" y="225773"/>
                </a:lnTo>
                <a:lnTo>
                  <a:pt x="230108" y="16763"/>
                </a:lnTo>
                <a:lnTo>
                  <a:pt x="207121" y="0"/>
                </a:lnTo>
                <a:close/>
              </a:path>
            </a:pathLst>
          </a:custGeom>
          <a:solidFill>
            <a:srgbClr val="000000"/>
          </a:solidFill>
        </p:spPr>
        <p:txBody>
          <a:bodyPr wrap="square" lIns="0" tIns="0" rIns="0" bIns="0" rtlCol="0"/>
          <a:lstStyle/>
          <a:p>
            <a:endParaRPr/>
          </a:p>
        </p:txBody>
      </p:sp>
      <p:sp>
        <p:nvSpPr>
          <p:cNvPr id="52" name="object 52"/>
          <p:cNvSpPr/>
          <p:nvPr/>
        </p:nvSpPr>
        <p:spPr>
          <a:xfrm>
            <a:off x="7079059" y="4322064"/>
            <a:ext cx="234950" cy="292735"/>
          </a:xfrm>
          <a:custGeom>
            <a:avLst/>
            <a:gdLst/>
            <a:ahLst/>
            <a:cxnLst/>
            <a:rect l="l" t="t" r="r" b="b"/>
            <a:pathLst>
              <a:path w="234950" h="292735">
                <a:moveTo>
                  <a:pt x="36385" y="207470"/>
                </a:moveTo>
                <a:lnTo>
                  <a:pt x="20881" y="212842"/>
                </a:lnTo>
                <a:lnTo>
                  <a:pt x="8175" y="224154"/>
                </a:lnTo>
                <a:lnTo>
                  <a:pt x="843" y="239577"/>
                </a:lnTo>
                <a:lnTo>
                  <a:pt x="0" y="256000"/>
                </a:lnTo>
                <a:lnTo>
                  <a:pt x="5371" y="271518"/>
                </a:lnTo>
                <a:lnTo>
                  <a:pt x="16684" y="284226"/>
                </a:lnTo>
                <a:lnTo>
                  <a:pt x="32107" y="291556"/>
                </a:lnTo>
                <a:lnTo>
                  <a:pt x="48529" y="292385"/>
                </a:lnTo>
                <a:lnTo>
                  <a:pt x="64047" y="286976"/>
                </a:lnTo>
                <a:lnTo>
                  <a:pt x="76755" y="275590"/>
                </a:lnTo>
                <a:lnTo>
                  <a:pt x="84085" y="260240"/>
                </a:lnTo>
                <a:lnTo>
                  <a:pt x="84176" y="258445"/>
                </a:lnTo>
                <a:lnTo>
                  <a:pt x="53895" y="258445"/>
                </a:lnTo>
                <a:lnTo>
                  <a:pt x="31035" y="241300"/>
                </a:lnTo>
                <a:lnTo>
                  <a:pt x="54982" y="209370"/>
                </a:lnTo>
                <a:lnTo>
                  <a:pt x="52770" y="208313"/>
                </a:lnTo>
                <a:lnTo>
                  <a:pt x="36385" y="207470"/>
                </a:lnTo>
                <a:close/>
              </a:path>
              <a:path w="234950" h="292735">
                <a:moveTo>
                  <a:pt x="54982" y="209370"/>
                </a:moveTo>
                <a:lnTo>
                  <a:pt x="31035" y="241300"/>
                </a:lnTo>
                <a:lnTo>
                  <a:pt x="53895" y="258445"/>
                </a:lnTo>
                <a:lnTo>
                  <a:pt x="77850" y="226504"/>
                </a:lnTo>
                <a:lnTo>
                  <a:pt x="68119" y="215646"/>
                </a:lnTo>
                <a:lnTo>
                  <a:pt x="54982" y="209370"/>
                </a:lnTo>
                <a:close/>
              </a:path>
              <a:path w="234950" h="292735">
                <a:moveTo>
                  <a:pt x="77850" y="226504"/>
                </a:moveTo>
                <a:lnTo>
                  <a:pt x="53895" y="258445"/>
                </a:lnTo>
                <a:lnTo>
                  <a:pt x="84176" y="258445"/>
                </a:lnTo>
                <a:lnTo>
                  <a:pt x="84915" y="243855"/>
                </a:lnTo>
                <a:lnTo>
                  <a:pt x="79505" y="228351"/>
                </a:lnTo>
                <a:lnTo>
                  <a:pt x="77850" y="226504"/>
                </a:lnTo>
                <a:close/>
              </a:path>
              <a:path w="234950" h="292735">
                <a:moveTo>
                  <a:pt x="212010" y="0"/>
                </a:moveTo>
                <a:lnTo>
                  <a:pt x="54982" y="209370"/>
                </a:lnTo>
                <a:lnTo>
                  <a:pt x="68119" y="215646"/>
                </a:lnTo>
                <a:lnTo>
                  <a:pt x="77850" y="226504"/>
                </a:lnTo>
                <a:lnTo>
                  <a:pt x="234870" y="17145"/>
                </a:lnTo>
                <a:lnTo>
                  <a:pt x="212010" y="0"/>
                </a:lnTo>
                <a:close/>
              </a:path>
            </a:pathLst>
          </a:custGeom>
          <a:solidFill>
            <a:srgbClr val="000000"/>
          </a:solidFill>
        </p:spPr>
        <p:txBody>
          <a:bodyPr wrap="square" lIns="0" tIns="0" rIns="0" bIns="0" rtlCol="0"/>
          <a:lstStyle/>
          <a:p>
            <a:endParaRPr/>
          </a:p>
        </p:txBody>
      </p:sp>
      <p:sp>
        <p:nvSpPr>
          <p:cNvPr id="53" name="object 53"/>
          <p:cNvSpPr/>
          <p:nvPr/>
        </p:nvSpPr>
        <p:spPr>
          <a:xfrm>
            <a:off x="6323187" y="3407155"/>
            <a:ext cx="254000" cy="293370"/>
          </a:xfrm>
          <a:custGeom>
            <a:avLst/>
            <a:gdLst/>
            <a:ahLst/>
            <a:cxnLst/>
            <a:rect l="l" t="t" r="r" b="b"/>
            <a:pathLst>
              <a:path w="254000" h="293370">
                <a:moveTo>
                  <a:pt x="38687" y="207756"/>
                </a:moveTo>
                <a:lnTo>
                  <a:pt x="22915" y="212405"/>
                </a:lnTo>
                <a:lnTo>
                  <a:pt x="9667" y="223139"/>
                </a:lnTo>
                <a:lnTo>
                  <a:pt x="1613" y="238101"/>
                </a:lnTo>
                <a:lnTo>
                  <a:pt x="0" y="254444"/>
                </a:lnTo>
                <a:lnTo>
                  <a:pt x="4649" y="270216"/>
                </a:lnTo>
                <a:lnTo>
                  <a:pt x="15382" y="283464"/>
                </a:lnTo>
                <a:lnTo>
                  <a:pt x="30345" y="291518"/>
                </a:lnTo>
                <a:lnTo>
                  <a:pt x="46688" y="293131"/>
                </a:lnTo>
                <a:lnTo>
                  <a:pt x="62460" y="288482"/>
                </a:lnTo>
                <a:lnTo>
                  <a:pt x="75707" y="277749"/>
                </a:lnTo>
                <a:lnTo>
                  <a:pt x="83762" y="262786"/>
                </a:lnTo>
                <a:lnTo>
                  <a:pt x="84078" y="259588"/>
                </a:lnTo>
                <a:lnTo>
                  <a:pt x="53736" y="259588"/>
                </a:lnTo>
                <a:lnTo>
                  <a:pt x="31638" y="241300"/>
                </a:lnTo>
                <a:lnTo>
                  <a:pt x="57158" y="210514"/>
                </a:lnTo>
                <a:lnTo>
                  <a:pt x="55030" y="209369"/>
                </a:lnTo>
                <a:lnTo>
                  <a:pt x="38687" y="207756"/>
                </a:lnTo>
                <a:close/>
              </a:path>
              <a:path w="254000" h="293370">
                <a:moveTo>
                  <a:pt x="57158" y="210514"/>
                </a:moveTo>
                <a:lnTo>
                  <a:pt x="31638" y="241300"/>
                </a:lnTo>
                <a:lnTo>
                  <a:pt x="53736" y="259588"/>
                </a:lnTo>
                <a:lnTo>
                  <a:pt x="79233" y="228829"/>
                </a:lnTo>
                <a:lnTo>
                  <a:pt x="69992" y="217424"/>
                </a:lnTo>
                <a:lnTo>
                  <a:pt x="57158" y="210514"/>
                </a:lnTo>
                <a:close/>
              </a:path>
              <a:path w="254000" h="293370">
                <a:moveTo>
                  <a:pt x="79233" y="228829"/>
                </a:moveTo>
                <a:lnTo>
                  <a:pt x="53736" y="259588"/>
                </a:lnTo>
                <a:lnTo>
                  <a:pt x="84078" y="259588"/>
                </a:lnTo>
                <a:lnTo>
                  <a:pt x="85375" y="246443"/>
                </a:lnTo>
                <a:lnTo>
                  <a:pt x="80726" y="230671"/>
                </a:lnTo>
                <a:lnTo>
                  <a:pt x="79233" y="228829"/>
                </a:lnTo>
                <a:close/>
              </a:path>
              <a:path w="254000" h="293370">
                <a:moveTo>
                  <a:pt x="231663" y="0"/>
                </a:moveTo>
                <a:lnTo>
                  <a:pt x="57158" y="210514"/>
                </a:lnTo>
                <a:lnTo>
                  <a:pt x="69992" y="217424"/>
                </a:lnTo>
                <a:lnTo>
                  <a:pt x="79233" y="228829"/>
                </a:lnTo>
                <a:lnTo>
                  <a:pt x="253761" y="18288"/>
                </a:lnTo>
                <a:lnTo>
                  <a:pt x="231663" y="0"/>
                </a:lnTo>
                <a:close/>
              </a:path>
            </a:pathLst>
          </a:custGeom>
          <a:solidFill>
            <a:srgbClr val="000000"/>
          </a:solidFill>
        </p:spPr>
        <p:txBody>
          <a:bodyPr wrap="square" lIns="0" tIns="0" rIns="0" bIns="0" rtlCol="0"/>
          <a:lstStyle/>
          <a:p>
            <a:endParaRPr/>
          </a:p>
        </p:txBody>
      </p:sp>
      <p:sp>
        <p:nvSpPr>
          <p:cNvPr id="54" name="object 54"/>
          <p:cNvSpPr/>
          <p:nvPr/>
        </p:nvSpPr>
        <p:spPr>
          <a:xfrm>
            <a:off x="7724013" y="4320794"/>
            <a:ext cx="285115" cy="294640"/>
          </a:xfrm>
          <a:custGeom>
            <a:avLst/>
            <a:gdLst/>
            <a:ahLst/>
            <a:cxnLst/>
            <a:rect l="l" t="t" r="r" b="b"/>
            <a:pathLst>
              <a:path w="285115" h="294639">
                <a:moveTo>
                  <a:pt x="204075" y="232274"/>
                </a:moveTo>
                <a:lnTo>
                  <a:pt x="202664" y="234311"/>
                </a:lnTo>
                <a:lnTo>
                  <a:pt x="199199" y="250348"/>
                </a:lnTo>
                <a:lnTo>
                  <a:pt x="202021" y="266529"/>
                </a:lnTo>
                <a:lnTo>
                  <a:pt x="211201" y="280923"/>
                </a:lnTo>
                <a:lnTo>
                  <a:pt x="225167" y="290603"/>
                </a:lnTo>
                <a:lnTo>
                  <a:pt x="241204" y="294068"/>
                </a:lnTo>
                <a:lnTo>
                  <a:pt x="257385" y="291246"/>
                </a:lnTo>
                <a:lnTo>
                  <a:pt x="271780" y="282066"/>
                </a:lnTo>
                <a:lnTo>
                  <a:pt x="281441" y="268100"/>
                </a:lnTo>
                <a:lnTo>
                  <a:pt x="282938" y="261111"/>
                </a:lnTo>
                <a:lnTo>
                  <a:pt x="231775" y="261111"/>
                </a:lnTo>
                <a:lnTo>
                  <a:pt x="204075" y="232274"/>
                </a:lnTo>
                <a:close/>
              </a:path>
              <a:path w="285115" h="294639">
                <a:moveTo>
                  <a:pt x="224670" y="212484"/>
                </a:moveTo>
                <a:lnTo>
                  <a:pt x="212344" y="220344"/>
                </a:lnTo>
                <a:lnTo>
                  <a:pt x="204075" y="232274"/>
                </a:lnTo>
                <a:lnTo>
                  <a:pt x="231775" y="261111"/>
                </a:lnTo>
                <a:lnTo>
                  <a:pt x="252349" y="241299"/>
                </a:lnTo>
                <a:lnTo>
                  <a:pt x="224670" y="212484"/>
                </a:lnTo>
                <a:close/>
              </a:path>
              <a:path w="285115" h="294639">
                <a:moveTo>
                  <a:pt x="242919" y="208343"/>
                </a:moveTo>
                <a:lnTo>
                  <a:pt x="226738" y="211165"/>
                </a:lnTo>
                <a:lnTo>
                  <a:pt x="224670" y="212484"/>
                </a:lnTo>
                <a:lnTo>
                  <a:pt x="252349" y="241299"/>
                </a:lnTo>
                <a:lnTo>
                  <a:pt x="231775" y="261111"/>
                </a:lnTo>
                <a:lnTo>
                  <a:pt x="282938" y="261111"/>
                </a:lnTo>
                <a:lnTo>
                  <a:pt x="284876" y="252063"/>
                </a:lnTo>
                <a:lnTo>
                  <a:pt x="282049" y="235882"/>
                </a:lnTo>
                <a:lnTo>
                  <a:pt x="272923" y="221487"/>
                </a:lnTo>
                <a:lnTo>
                  <a:pt x="258956" y="211808"/>
                </a:lnTo>
                <a:lnTo>
                  <a:pt x="242919" y="208343"/>
                </a:lnTo>
                <a:close/>
              </a:path>
              <a:path w="285115" h="294639">
                <a:moveTo>
                  <a:pt x="20574" y="0"/>
                </a:moveTo>
                <a:lnTo>
                  <a:pt x="0" y="19811"/>
                </a:lnTo>
                <a:lnTo>
                  <a:pt x="204075" y="232274"/>
                </a:lnTo>
                <a:lnTo>
                  <a:pt x="212344" y="220344"/>
                </a:lnTo>
                <a:lnTo>
                  <a:pt x="224670" y="212484"/>
                </a:lnTo>
                <a:lnTo>
                  <a:pt x="20574" y="0"/>
                </a:lnTo>
                <a:close/>
              </a:path>
            </a:pathLst>
          </a:custGeom>
          <a:solidFill>
            <a:srgbClr val="000000"/>
          </a:solidFill>
        </p:spPr>
        <p:txBody>
          <a:bodyPr wrap="square" lIns="0" tIns="0" rIns="0" bIns="0" rtlCol="0"/>
          <a:lstStyle/>
          <a:p>
            <a:endParaRPr/>
          </a:p>
        </p:txBody>
      </p:sp>
      <p:sp>
        <p:nvSpPr>
          <p:cNvPr id="55" name="object 55"/>
          <p:cNvSpPr/>
          <p:nvPr/>
        </p:nvSpPr>
        <p:spPr>
          <a:xfrm>
            <a:off x="1883029" y="2567177"/>
            <a:ext cx="334645" cy="295275"/>
          </a:xfrm>
          <a:custGeom>
            <a:avLst/>
            <a:gdLst/>
            <a:ahLst/>
            <a:cxnLst/>
            <a:rect l="l" t="t" r="r" b="b"/>
            <a:pathLst>
              <a:path w="334644" h="295275">
                <a:moveTo>
                  <a:pt x="252135" y="237150"/>
                </a:moveTo>
                <a:lnTo>
                  <a:pt x="250942" y="239301"/>
                </a:lnTo>
                <a:lnTo>
                  <a:pt x="249094" y="255635"/>
                </a:lnTo>
                <a:lnTo>
                  <a:pt x="253509" y="271468"/>
                </a:lnTo>
                <a:lnTo>
                  <a:pt x="264033" y="284861"/>
                </a:lnTo>
                <a:lnTo>
                  <a:pt x="278925" y="293125"/>
                </a:lnTo>
                <a:lnTo>
                  <a:pt x="295259" y="294973"/>
                </a:lnTo>
                <a:lnTo>
                  <a:pt x="311092" y="290558"/>
                </a:lnTo>
                <a:lnTo>
                  <a:pt x="324485" y="280035"/>
                </a:lnTo>
                <a:lnTo>
                  <a:pt x="332749" y="265142"/>
                </a:lnTo>
                <a:lnTo>
                  <a:pt x="332975" y="263144"/>
                </a:lnTo>
                <a:lnTo>
                  <a:pt x="282575" y="263144"/>
                </a:lnTo>
                <a:lnTo>
                  <a:pt x="252135" y="237150"/>
                </a:lnTo>
                <a:close/>
              </a:path>
              <a:path w="334644" h="295275">
                <a:moveTo>
                  <a:pt x="270732" y="215353"/>
                </a:moveTo>
                <a:lnTo>
                  <a:pt x="259207" y="224409"/>
                </a:lnTo>
                <a:lnTo>
                  <a:pt x="252135" y="237150"/>
                </a:lnTo>
                <a:lnTo>
                  <a:pt x="282575" y="263144"/>
                </a:lnTo>
                <a:lnTo>
                  <a:pt x="301117" y="241300"/>
                </a:lnTo>
                <a:lnTo>
                  <a:pt x="270732" y="215353"/>
                </a:lnTo>
                <a:close/>
              </a:path>
              <a:path w="334644" h="295275">
                <a:moveTo>
                  <a:pt x="288432" y="209470"/>
                </a:moveTo>
                <a:lnTo>
                  <a:pt x="272599" y="213885"/>
                </a:lnTo>
                <a:lnTo>
                  <a:pt x="270732" y="215353"/>
                </a:lnTo>
                <a:lnTo>
                  <a:pt x="301117" y="241300"/>
                </a:lnTo>
                <a:lnTo>
                  <a:pt x="282575" y="263144"/>
                </a:lnTo>
                <a:lnTo>
                  <a:pt x="332975" y="263144"/>
                </a:lnTo>
                <a:lnTo>
                  <a:pt x="334597" y="248808"/>
                </a:lnTo>
                <a:lnTo>
                  <a:pt x="330182" y="232975"/>
                </a:lnTo>
                <a:lnTo>
                  <a:pt x="319659" y="219583"/>
                </a:lnTo>
                <a:lnTo>
                  <a:pt x="304766" y="211318"/>
                </a:lnTo>
                <a:lnTo>
                  <a:pt x="288432" y="209470"/>
                </a:lnTo>
                <a:close/>
              </a:path>
              <a:path w="334644" h="295275">
                <a:moveTo>
                  <a:pt x="18542" y="0"/>
                </a:moveTo>
                <a:lnTo>
                  <a:pt x="0" y="21844"/>
                </a:lnTo>
                <a:lnTo>
                  <a:pt x="252135" y="237150"/>
                </a:lnTo>
                <a:lnTo>
                  <a:pt x="259207" y="224409"/>
                </a:lnTo>
                <a:lnTo>
                  <a:pt x="270732" y="215353"/>
                </a:lnTo>
                <a:lnTo>
                  <a:pt x="18542" y="0"/>
                </a:lnTo>
                <a:close/>
              </a:path>
            </a:pathLst>
          </a:custGeom>
          <a:solidFill>
            <a:srgbClr val="000000"/>
          </a:solidFill>
        </p:spPr>
        <p:txBody>
          <a:bodyPr wrap="square" lIns="0" tIns="0" rIns="0" bIns="0" rtlCol="0"/>
          <a:lstStyle/>
          <a:p>
            <a:endParaRPr/>
          </a:p>
        </p:txBody>
      </p:sp>
      <p:sp>
        <p:nvSpPr>
          <p:cNvPr id="56" name="object 56"/>
          <p:cNvSpPr/>
          <p:nvPr/>
        </p:nvSpPr>
        <p:spPr>
          <a:xfrm>
            <a:off x="5486019" y="4322317"/>
            <a:ext cx="230504" cy="292100"/>
          </a:xfrm>
          <a:custGeom>
            <a:avLst/>
            <a:gdLst/>
            <a:ahLst/>
            <a:cxnLst/>
            <a:rect l="l" t="t" r="r" b="b"/>
            <a:pathLst>
              <a:path w="230504" h="292100">
                <a:moveTo>
                  <a:pt x="152569" y="225763"/>
                </a:moveTo>
                <a:lnTo>
                  <a:pt x="150909" y="227574"/>
                </a:lnTo>
                <a:lnTo>
                  <a:pt x="145303" y="243030"/>
                </a:lnTo>
                <a:lnTo>
                  <a:pt x="145913" y="259462"/>
                </a:lnTo>
                <a:lnTo>
                  <a:pt x="153035" y="274954"/>
                </a:lnTo>
                <a:lnTo>
                  <a:pt x="165598" y="286460"/>
                </a:lnTo>
                <a:lnTo>
                  <a:pt x="181054" y="292036"/>
                </a:lnTo>
                <a:lnTo>
                  <a:pt x="197486" y="291421"/>
                </a:lnTo>
                <a:lnTo>
                  <a:pt x="212979" y="284352"/>
                </a:lnTo>
                <a:lnTo>
                  <a:pt x="224484" y="271772"/>
                </a:lnTo>
                <a:lnTo>
                  <a:pt x="229420" y="258063"/>
                </a:lnTo>
                <a:lnTo>
                  <a:pt x="176149" y="258063"/>
                </a:lnTo>
                <a:lnTo>
                  <a:pt x="152569" y="225763"/>
                </a:lnTo>
                <a:close/>
              </a:path>
              <a:path w="230504" h="292100">
                <a:moveTo>
                  <a:pt x="175615" y="208929"/>
                </a:moveTo>
                <a:lnTo>
                  <a:pt x="162433" y="215010"/>
                </a:lnTo>
                <a:lnTo>
                  <a:pt x="152569" y="225763"/>
                </a:lnTo>
                <a:lnTo>
                  <a:pt x="176149" y="258063"/>
                </a:lnTo>
                <a:lnTo>
                  <a:pt x="199263" y="241299"/>
                </a:lnTo>
                <a:lnTo>
                  <a:pt x="175615" y="208929"/>
                </a:lnTo>
                <a:close/>
              </a:path>
              <a:path w="230504" h="292100">
                <a:moveTo>
                  <a:pt x="194310" y="207279"/>
                </a:moveTo>
                <a:lnTo>
                  <a:pt x="177871" y="207889"/>
                </a:lnTo>
                <a:lnTo>
                  <a:pt x="175615" y="208929"/>
                </a:lnTo>
                <a:lnTo>
                  <a:pt x="199263" y="241299"/>
                </a:lnTo>
                <a:lnTo>
                  <a:pt x="176149" y="258063"/>
                </a:lnTo>
                <a:lnTo>
                  <a:pt x="229420" y="258063"/>
                </a:lnTo>
                <a:lnTo>
                  <a:pt x="230060" y="256285"/>
                </a:lnTo>
                <a:lnTo>
                  <a:pt x="229445" y="239847"/>
                </a:lnTo>
                <a:lnTo>
                  <a:pt x="222377" y="224408"/>
                </a:lnTo>
                <a:lnTo>
                  <a:pt x="209796" y="212885"/>
                </a:lnTo>
                <a:lnTo>
                  <a:pt x="194310" y="207279"/>
                </a:lnTo>
                <a:close/>
              </a:path>
              <a:path w="230504" h="292100">
                <a:moveTo>
                  <a:pt x="22987" y="0"/>
                </a:moveTo>
                <a:lnTo>
                  <a:pt x="0" y="16763"/>
                </a:lnTo>
                <a:lnTo>
                  <a:pt x="152569" y="225763"/>
                </a:lnTo>
                <a:lnTo>
                  <a:pt x="162433" y="215010"/>
                </a:lnTo>
                <a:lnTo>
                  <a:pt x="175615" y="208929"/>
                </a:lnTo>
                <a:lnTo>
                  <a:pt x="22987" y="0"/>
                </a:lnTo>
                <a:close/>
              </a:path>
            </a:pathLst>
          </a:custGeom>
          <a:solidFill>
            <a:srgbClr val="000000"/>
          </a:solidFill>
        </p:spPr>
        <p:txBody>
          <a:bodyPr wrap="square" lIns="0" tIns="0" rIns="0" bIns="0" rtlCol="0"/>
          <a:lstStyle/>
          <a:p>
            <a:endParaRPr/>
          </a:p>
        </p:txBody>
      </p:sp>
      <p:sp>
        <p:nvSpPr>
          <p:cNvPr id="57" name="object 57"/>
          <p:cNvSpPr/>
          <p:nvPr/>
        </p:nvSpPr>
        <p:spPr>
          <a:xfrm>
            <a:off x="3915917" y="4322317"/>
            <a:ext cx="230504" cy="292100"/>
          </a:xfrm>
          <a:custGeom>
            <a:avLst/>
            <a:gdLst/>
            <a:ahLst/>
            <a:cxnLst/>
            <a:rect l="l" t="t" r="r" b="b"/>
            <a:pathLst>
              <a:path w="230504" h="292100">
                <a:moveTo>
                  <a:pt x="152659" y="225735"/>
                </a:moveTo>
                <a:lnTo>
                  <a:pt x="150983" y="227574"/>
                </a:lnTo>
                <a:lnTo>
                  <a:pt x="145414" y="243030"/>
                </a:lnTo>
                <a:lnTo>
                  <a:pt x="146038" y="259462"/>
                </a:lnTo>
                <a:lnTo>
                  <a:pt x="153161" y="274954"/>
                </a:lnTo>
                <a:lnTo>
                  <a:pt x="165725" y="286460"/>
                </a:lnTo>
                <a:lnTo>
                  <a:pt x="181181" y="292036"/>
                </a:lnTo>
                <a:lnTo>
                  <a:pt x="197613" y="291421"/>
                </a:lnTo>
                <a:lnTo>
                  <a:pt x="213105" y="284352"/>
                </a:lnTo>
                <a:lnTo>
                  <a:pt x="224555" y="271772"/>
                </a:lnTo>
                <a:lnTo>
                  <a:pt x="229484" y="258063"/>
                </a:lnTo>
                <a:lnTo>
                  <a:pt x="176275" y="258063"/>
                </a:lnTo>
                <a:lnTo>
                  <a:pt x="152659" y="225735"/>
                </a:lnTo>
                <a:close/>
              </a:path>
              <a:path w="230504" h="292100">
                <a:moveTo>
                  <a:pt x="175639" y="208939"/>
                </a:moveTo>
                <a:lnTo>
                  <a:pt x="162432" y="215010"/>
                </a:lnTo>
                <a:lnTo>
                  <a:pt x="152659" y="225735"/>
                </a:lnTo>
                <a:lnTo>
                  <a:pt x="176275" y="258063"/>
                </a:lnTo>
                <a:lnTo>
                  <a:pt x="199262" y="241299"/>
                </a:lnTo>
                <a:lnTo>
                  <a:pt x="175639" y="208939"/>
                </a:lnTo>
                <a:close/>
              </a:path>
              <a:path w="230504" h="292100">
                <a:moveTo>
                  <a:pt x="194357" y="207279"/>
                </a:moveTo>
                <a:lnTo>
                  <a:pt x="177925" y="207889"/>
                </a:lnTo>
                <a:lnTo>
                  <a:pt x="175639" y="208939"/>
                </a:lnTo>
                <a:lnTo>
                  <a:pt x="199262" y="241299"/>
                </a:lnTo>
                <a:lnTo>
                  <a:pt x="176275" y="258063"/>
                </a:lnTo>
                <a:lnTo>
                  <a:pt x="229484" y="258063"/>
                </a:lnTo>
                <a:lnTo>
                  <a:pt x="230123" y="256285"/>
                </a:lnTo>
                <a:lnTo>
                  <a:pt x="229500" y="239847"/>
                </a:lnTo>
                <a:lnTo>
                  <a:pt x="222376" y="224408"/>
                </a:lnTo>
                <a:lnTo>
                  <a:pt x="209813" y="212885"/>
                </a:lnTo>
                <a:lnTo>
                  <a:pt x="194357" y="207279"/>
                </a:lnTo>
                <a:close/>
              </a:path>
              <a:path w="230504" h="292100">
                <a:moveTo>
                  <a:pt x="23113" y="0"/>
                </a:moveTo>
                <a:lnTo>
                  <a:pt x="0" y="16763"/>
                </a:lnTo>
                <a:lnTo>
                  <a:pt x="152659" y="225735"/>
                </a:lnTo>
                <a:lnTo>
                  <a:pt x="162432" y="215010"/>
                </a:lnTo>
                <a:lnTo>
                  <a:pt x="175639" y="208939"/>
                </a:lnTo>
                <a:lnTo>
                  <a:pt x="23113" y="0"/>
                </a:lnTo>
                <a:close/>
              </a:path>
            </a:pathLst>
          </a:custGeom>
          <a:solidFill>
            <a:srgbClr val="000000"/>
          </a:solidFill>
        </p:spPr>
        <p:txBody>
          <a:bodyPr wrap="square" lIns="0" tIns="0" rIns="0" bIns="0" rtlCol="0"/>
          <a:lstStyle/>
          <a:p>
            <a:endParaRPr/>
          </a:p>
        </p:txBody>
      </p:sp>
      <p:sp>
        <p:nvSpPr>
          <p:cNvPr id="58" name="object 58"/>
          <p:cNvSpPr txBox="1"/>
          <p:nvPr/>
        </p:nvSpPr>
        <p:spPr>
          <a:xfrm>
            <a:off x="917702" y="2842005"/>
            <a:ext cx="1524000" cy="391160"/>
          </a:xfrm>
          <a:prstGeom prst="rect">
            <a:avLst/>
          </a:prstGeom>
        </p:spPr>
        <p:txBody>
          <a:bodyPr vert="horz" wrap="square" lIns="0" tIns="12700" rIns="0" bIns="0" rtlCol="0">
            <a:spAutoFit/>
          </a:bodyPr>
          <a:lstStyle/>
          <a:p>
            <a:pPr marL="12700">
              <a:lnSpc>
                <a:spcPct val="100000"/>
              </a:lnSpc>
              <a:spcBef>
                <a:spcPts val="100"/>
              </a:spcBef>
              <a:tabLst>
                <a:tab pos="1002665" algn="l"/>
              </a:tabLst>
            </a:pPr>
            <a:r>
              <a:rPr sz="2400" spc="-5" dirty="0">
                <a:solidFill>
                  <a:srgbClr val="008986"/>
                </a:solidFill>
                <a:latin typeface="Times New Roman"/>
                <a:cs typeface="Times New Roman"/>
              </a:rPr>
              <a:t>NIL	NIL</a:t>
            </a:r>
            <a:endParaRPr sz="2400">
              <a:latin typeface="Times New Roman"/>
              <a:cs typeface="Times New Roman"/>
            </a:endParaRPr>
          </a:p>
        </p:txBody>
      </p:sp>
      <p:sp>
        <p:nvSpPr>
          <p:cNvPr id="59" name="object 59"/>
          <p:cNvSpPr txBox="1"/>
          <p:nvPr/>
        </p:nvSpPr>
        <p:spPr>
          <a:xfrm>
            <a:off x="3051555" y="4594859"/>
            <a:ext cx="2889250" cy="391160"/>
          </a:xfrm>
          <a:prstGeom prst="rect">
            <a:avLst/>
          </a:prstGeom>
        </p:spPr>
        <p:txBody>
          <a:bodyPr vert="horz" wrap="square" lIns="0" tIns="12700" rIns="0" bIns="0" rtlCol="0">
            <a:spAutoFit/>
          </a:bodyPr>
          <a:lstStyle/>
          <a:p>
            <a:pPr marL="12700">
              <a:lnSpc>
                <a:spcPct val="100000"/>
              </a:lnSpc>
              <a:spcBef>
                <a:spcPts val="100"/>
              </a:spcBef>
              <a:tabLst>
                <a:tab pos="798195" algn="l"/>
                <a:tab pos="1584325" algn="l"/>
                <a:tab pos="2367915" algn="l"/>
              </a:tabLst>
            </a:pPr>
            <a:r>
              <a:rPr sz="2400" spc="-5" dirty="0">
                <a:solidFill>
                  <a:srgbClr val="008986"/>
                </a:solidFill>
                <a:latin typeface="Times New Roman"/>
                <a:cs typeface="Times New Roman"/>
              </a:rPr>
              <a:t>NIL	NIL	NIL	NIL</a:t>
            </a:r>
            <a:endParaRPr sz="2400">
              <a:latin typeface="Times New Roman"/>
              <a:cs typeface="Times New Roman"/>
            </a:endParaRPr>
          </a:p>
        </p:txBody>
      </p:sp>
      <p:sp>
        <p:nvSpPr>
          <p:cNvPr id="60" name="object 60"/>
          <p:cNvSpPr txBox="1"/>
          <p:nvPr/>
        </p:nvSpPr>
        <p:spPr>
          <a:xfrm>
            <a:off x="6099809" y="3680205"/>
            <a:ext cx="534035" cy="39179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8986"/>
                </a:solidFill>
                <a:latin typeface="Times New Roman"/>
                <a:cs typeface="Times New Roman"/>
              </a:rPr>
              <a:t>NIL</a:t>
            </a:r>
            <a:endParaRPr sz="2400">
              <a:latin typeface="Times New Roman"/>
              <a:cs typeface="Times New Roman"/>
            </a:endParaRPr>
          </a:p>
        </p:txBody>
      </p:sp>
      <p:sp>
        <p:nvSpPr>
          <p:cNvPr id="61" name="object 61"/>
          <p:cNvSpPr txBox="1"/>
          <p:nvPr/>
        </p:nvSpPr>
        <p:spPr>
          <a:xfrm>
            <a:off x="6855459" y="3877055"/>
            <a:ext cx="1377950" cy="1109345"/>
          </a:xfrm>
          <a:prstGeom prst="rect">
            <a:avLst/>
          </a:prstGeom>
        </p:spPr>
        <p:txBody>
          <a:bodyPr vert="horz" wrap="square" lIns="0" tIns="12700" rIns="0" bIns="0" rtlCol="0">
            <a:spAutoFit/>
          </a:bodyPr>
          <a:lstStyle/>
          <a:p>
            <a:pPr marR="41910" algn="ctr">
              <a:lnSpc>
                <a:spcPct val="100000"/>
              </a:lnSpc>
              <a:spcBef>
                <a:spcPts val="100"/>
              </a:spcBef>
            </a:pPr>
            <a:r>
              <a:rPr sz="2800" dirty="0">
                <a:solidFill>
                  <a:srgbClr val="CCCCFF"/>
                </a:solidFill>
                <a:latin typeface="Times New Roman"/>
                <a:cs typeface="Times New Roman"/>
              </a:rPr>
              <a:t>26</a:t>
            </a:r>
            <a:endParaRPr sz="2800">
              <a:latin typeface="Times New Roman"/>
              <a:cs typeface="Times New Roman"/>
            </a:endParaRPr>
          </a:p>
          <a:p>
            <a:pPr algn="ctr">
              <a:lnSpc>
                <a:spcPct val="100000"/>
              </a:lnSpc>
              <a:spcBef>
                <a:spcPts val="2290"/>
              </a:spcBef>
              <a:tabLst>
                <a:tab pos="843915" algn="l"/>
              </a:tabLst>
            </a:pPr>
            <a:r>
              <a:rPr sz="2400" spc="-5" dirty="0">
                <a:solidFill>
                  <a:srgbClr val="008986"/>
                </a:solidFill>
                <a:latin typeface="Times New Roman"/>
                <a:cs typeface="Times New Roman"/>
              </a:rPr>
              <a:t>NIL	NIL</a:t>
            </a:r>
            <a:endParaRPr sz="2400">
              <a:latin typeface="Times New Roman"/>
              <a:cs typeface="Times New Roman"/>
            </a:endParaRPr>
          </a:p>
        </p:txBody>
      </p:sp>
      <p:sp>
        <p:nvSpPr>
          <p:cNvPr id="63" name="Footer Placeholder 62"/>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91393461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6794" y="323342"/>
            <a:ext cx="6664959" cy="695960"/>
          </a:xfrm>
          <a:prstGeom prst="rect">
            <a:avLst/>
          </a:prstGeom>
        </p:spPr>
        <p:txBody>
          <a:bodyPr vert="horz" wrap="square" lIns="0" tIns="12065" rIns="0" bIns="0" rtlCol="0">
            <a:spAutoFit/>
          </a:bodyPr>
          <a:lstStyle/>
          <a:p>
            <a:pPr marL="12700">
              <a:lnSpc>
                <a:spcPct val="100000"/>
              </a:lnSpc>
              <a:spcBef>
                <a:spcPts val="95"/>
              </a:spcBef>
            </a:pPr>
            <a:r>
              <a:rPr spc="-5" dirty="0"/>
              <a:t>Example of a red-black</a:t>
            </a:r>
            <a:r>
              <a:rPr spc="-15" dirty="0"/>
              <a:t> </a:t>
            </a:r>
            <a:r>
              <a:rPr spc="-5" dirty="0"/>
              <a:t>tree</a:t>
            </a:r>
          </a:p>
        </p:txBody>
      </p:sp>
      <p:sp>
        <p:nvSpPr>
          <p:cNvPr id="3" name="object 3"/>
          <p:cNvSpPr/>
          <p:nvPr/>
        </p:nvSpPr>
        <p:spPr>
          <a:xfrm>
            <a:off x="3477767" y="3880865"/>
            <a:ext cx="620267" cy="62026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483864" y="3870197"/>
            <a:ext cx="695706" cy="53492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406775" y="38100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0000"/>
          </a:solidFill>
        </p:spPr>
        <p:txBody>
          <a:bodyPr wrap="square" lIns="0" tIns="0" rIns="0" bIns="0" rtlCol="0"/>
          <a:lstStyle/>
          <a:p>
            <a:endParaRPr/>
          </a:p>
        </p:txBody>
      </p:sp>
      <p:sp>
        <p:nvSpPr>
          <p:cNvPr id="6" name="object 6"/>
          <p:cNvSpPr/>
          <p:nvPr/>
        </p:nvSpPr>
        <p:spPr>
          <a:xfrm>
            <a:off x="3406775" y="38100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7" name="object 7"/>
          <p:cNvSpPr txBox="1"/>
          <p:nvPr/>
        </p:nvSpPr>
        <p:spPr>
          <a:xfrm>
            <a:off x="3609594" y="3877055"/>
            <a:ext cx="203835" cy="452755"/>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CCCCFF"/>
                </a:solidFill>
                <a:latin typeface="Times New Roman"/>
                <a:cs typeface="Times New Roman"/>
              </a:rPr>
              <a:t>8</a:t>
            </a:r>
            <a:endParaRPr sz="2800">
              <a:latin typeface="Times New Roman"/>
              <a:cs typeface="Times New Roman"/>
            </a:endParaRPr>
          </a:p>
        </p:txBody>
      </p:sp>
      <p:sp>
        <p:nvSpPr>
          <p:cNvPr id="8" name="object 8"/>
          <p:cNvSpPr/>
          <p:nvPr/>
        </p:nvSpPr>
        <p:spPr>
          <a:xfrm>
            <a:off x="5047488" y="3880865"/>
            <a:ext cx="621029" cy="620268"/>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972050" y="3870197"/>
            <a:ext cx="861060" cy="534924"/>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4976876" y="3810000"/>
            <a:ext cx="609600" cy="609600"/>
          </a:xfrm>
          <a:custGeom>
            <a:avLst/>
            <a:gdLst/>
            <a:ahLst/>
            <a:cxnLst/>
            <a:rect l="l" t="t" r="r" b="b"/>
            <a:pathLst>
              <a:path w="609600" h="609600">
                <a:moveTo>
                  <a:pt x="304800" y="0"/>
                </a:moveTo>
                <a:lnTo>
                  <a:pt x="255343" y="3990"/>
                </a:lnTo>
                <a:lnTo>
                  <a:pt x="208434" y="15544"/>
                </a:lnTo>
                <a:lnTo>
                  <a:pt x="164697" y="34032"/>
                </a:lnTo>
                <a:lnTo>
                  <a:pt x="124760" y="58826"/>
                </a:lnTo>
                <a:lnTo>
                  <a:pt x="89249" y="89296"/>
                </a:lnTo>
                <a:lnTo>
                  <a:pt x="58789" y="124815"/>
                </a:lnTo>
                <a:lnTo>
                  <a:pt x="34008" y="164753"/>
                </a:lnTo>
                <a:lnTo>
                  <a:pt x="15532" y="208483"/>
                </a:lnTo>
                <a:lnTo>
                  <a:pt x="3987" y="255374"/>
                </a:lnTo>
                <a:lnTo>
                  <a:pt x="0" y="304800"/>
                </a:lnTo>
                <a:lnTo>
                  <a:pt x="3987" y="354225"/>
                </a:lnTo>
                <a:lnTo>
                  <a:pt x="15532" y="401116"/>
                </a:lnTo>
                <a:lnTo>
                  <a:pt x="34008" y="444846"/>
                </a:lnTo>
                <a:lnTo>
                  <a:pt x="58789" y="484784"/>
                </a:lnTo>
                <a:lnTo>
                  <a:pt x="89249" y="520303"/>
                </a:lnTo>
                <a:lnTo>
                  <a:pt x="124760" y="550773"/>
                </a:lnTo>
                <a:lnTo>
                  <a:pt x="164697" y="575567"/>
                </a:lnTo>
                <a:lnTo>
                  <a:pt x="208434" y="594055"/>
                </a:lnTo>
                <a:lnTo>
                  <a:pt x="255343"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0000"/>
          </a:solidFill>
        </p:spPr>
        <p:txBody>
          <a:bodyPr wrap="square" lIns="0" tIns="0" rIns="0" bIns="0" rtlCol="0"/>
          <a:lstStyle/>
          <a:p>
            <a:endParaRPr/>
          </a:p>
        </p:txBody>
      </p:sp>
      <p:sp>
        <p:nvSpPr>
          <p:cNvPr id="11" name="object 11"/>
          <p:cNvSpPr/>
          <p:nvPr/>
        </p:nvSpPr>
        <p:spPr>
          <a:xfrm>
            <a:off x="4976876" y="3810000"/>
            <a:ext cx="609600" cy="609600"/>
          </a:xfrm>
          <a:custGeom>
            <a:avLst/>
            <a:gdLst/>
            <a:ahLst/>
            <a:cxnLst/>
            <a:rect l="l" t="t" r="r" b="b"/>
            <a:pathLst>
              <a:path w="609600" h="609600">
                <a:moveTo>
                  <a:pt x="0" y="304800"/>
                </a:moveTo>
                <a:lnTo>
                  <a:pt x="3987" y="255374"/>
                </a:lnTo>
                <a:lnTo>
                  <a:pt x="15532" y="208483"/>
                </a:lnTo>
                <a:lnTo>
                  <a:pt x="34008" y="164753"/>
                </a:lnTo>
                <a:lnTo>
                  <a:pt x="58789" y="124815"/>
                </a:lnTo>
                <a:lnTo>
                  <a:pt x="89249" y="89296"/>
                </a:lnTo>
                <a:lnTo>
                  <a:pt x="124760" y="58826"/>
                </a:lnTo>
                <a:lnTo>
                  <a:pt x="164697" y="34032"/>
                </a:lnTo>
                <a:lnTo>
                  <a:pt x="208434" y="15544"/>
                </a:lnTo>
                <a:lnTo>
                  <a:pt x="255343"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43" y="605609"/>
                </a:lnTo>
                <a:lnTo>
                  <a:pt x="208434" y="594055"/>
                </a:lnTo>
                <a:lnTo>
                  <a:pt x="164697" y="575567"/>
                </a:lnTo>
                <a:lnTo>
                  <a:pt x="124760" y="550773"/>
                </a:lnTo>
                <a:lnTo>
                  <a:pt x="89249" y="520303"/>
                </a:lnTo>
                <a:lnTo>
                  <a:pt x="58789" y="484784"/>
                </a:lnTo>
                <a:lnTo>
                  <a:pt x="34008" y="444846"/>
                </a:lnTo>
                <a:lnTo>
                  <a:pt x="15532" y="401116"/>
                </a:lnTo>
                <a:lnTo>
                  <a:pt x="3987" y="354225"/>
                </a:lnTo>
                <a:lnTo>
                  <a:pt x="0" y="304800"/>
                </a:lnTo>
                <a:close/>
              </a:path>
            </a:pathLst>
          </a:custGeom>
          <a:ln w="9525">
            <a:solidFill>
              <a:srgbClr val="000000"/>
            </a:solidFill>
          </a:ln>
        </p:spPr>
        <p:txBody>
          <a:bodyPr wrap="square" lIns="0" tIns="0" rIns="0" bIns="0" rtlCol="0"/>
          <a:lstStyle/>
          <a:p>
            <a:endParaRPr/>
          </a:p>
        </p:txBody>
      </p:sp>
      <p:sp>
        <p:nvSpPr>
          <p:cNvPr id="12" name="object 12"/>
          <p:cNvSpPr txBox="1"/>
          <p:nvPr/>
        </p:nvSpPr>
        <p:spPr>
          <a:xfrm>
            <a:off x="5097526" y="3877055"/>
            <a:ext cx="356235" cy="452755"/>
          </a:xfrm>
          <a:prstGeom prst="rect">
            <a:avLst/>
          </a:prstGeom>
        </p:spPr>
        <p:txBody>
          <a:bodyPr vert="horz" wrap="square" lIns="0" tIns="12700" rIns="0" bIns="0" rtlCol="0">
            <a:spAutoFit/>
          </a:bodyPr>
          <a:lstStyle/>
          <a:p>
            <a:pPr marL="12700">
              <a:lnSpc>
                <a:spcPct val="100000"/>
              </a:lnSpc>
              <a:spcBef>
                <a:spcPts val="100"/>
              </a:spcBef>
            </a:pPr>
            <a:r>
              <a:rPr sz="2800" spc="-100" dirty="0">
                <a:solidFill>
                  <a:srgbClr val="CCCCFF"/>
                </a:solidFill>
                <a:latin typeface="Times New Roman"/>
                <a:cs typeface="Times New Roman"/>
              </a:rPr>
              <a:t>11</a:t>
            </a:r>
            <a:endParaRPr sz="2800">
              <a:latin typeface="Times New Roman"/>
              <a:cs typeface="Times New Roman"/>
            </a:endParaRPr>
          </a:p>
        </p:txBody>
      </p:sp>
      <p:sp>
        <p:nvSpPr>
          <p:cNvPr id="13" name="object 13"/>
          <p:cNvSpPr/>
          <p:nvPr/>
        </p:nvSpPr>
        <p:spPr>
          <a:xfrm>
            <a:off x="4261865" y="2966466"/>
            <a:ext cx="620267" cy="620267"/>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4179570" y="2955798"/>
            <a:ext cx="874013" cy="534924"/>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4191000" y="28956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000000"/>
          </a:solidFill>
        </p:spPr>
        <p:txBody>
          <a:bodyPr wrap="square" lIns="0" tIns="0" rIns="0" bIns="0" rtlCol="0"/>
          <a:lstStyle/>
          <a:p>
            <a:endParaRPr/>
          </a:p>
        </p:txBody>
      </p:sp>
      <p:sp>
        <p:nvSpPr>
          <p:cNvPr id="16" name="object 16"/>
          <p:cNvSpPr/>
          <p:nvPr/>
        </p:nvSpPr>
        <p:spPr>
          <a:xfrm>
            <a:off x="4191000" y="28956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17" name="object 17"/>
          <p:cNvSpPr/>
          <p:nvPr/>
        </p:nvSpPr>
        <p:spPr>
          <a:xfrm>
            <a:off x="5404865" y="2128266"/>
            <a:ext cx="620267" cy="620267"/>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5322570" y="2117598"/>
            <a:ext cx="874013" cy="534924"/>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5334000" y="20574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0000"/>
          </a:solidFill>
        </p:spPr>
        <p:txBody>
          <a:bodyPr wrap="square" lIns="0" tIns="0" rIns="0" bIns="0" rtlCol="0"/>
          <a:lstStyle/>
          <a:p>
            <a:endParaRPr/>
          </a:p>
        </p:txBody>
      </p:sp>
      <p:sp>
        <p:nvSpPr>
          <p:cNvPr id="20" name="object 20"/>
          <p:cNvSpPr/>
          <p:nvPr/>
        </p:nvSpPr>
        <p:spPr>
          <a:xfrm>
            <a:off x="5334000" y="20574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21" name="object 21"/>
          <p:cNvSpPr/>
          <p:nvPr/>
        </p:nvSpPr>
        <p:spPr>
          <a:xfrm>
            <a:off x="7283957" y="3880865"/>
            <a:ext cx="621029" cy="620268"/>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7202423" y="3870197"/>
            <a:ext cx="874014" cy="534924"/>
          </a:xfrm>
          <a:prstGeom prst="rect">
            <a:avLst/>
          </a:prstGeom>
          <a:blipFill>
            <a:blip r:embed="rId10" cstate="print"/>
            <a:stretch>
              <a:fillRect/>
            </a:stretch>
          </a:blipFill>
        </p:spPr>
        <p:txBody>
          <a:bodyPr wrap="square" lIns="0" tIns="0" rIns="0" bIns="0" rtlCol="0"/>
          <a:lstStyle/>
          <a:p>
            <a:endParaRPr/>
          </a:p>
        </p:txBody>
      </p:sp>
      <p:sp>
        <p:nvSpPr>
          <p:cNvPr id="23" name="object 23"/>
          <p:cNvSpPr/>
          <p:nvPr/>
        </p:nvSpPr>
        <p:spPr>
          <a:xfrm>
            <a:off x="7213600" y="38100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0000"/>
          </a:solidFill>
        </p:spPr>
        <p:txBody>
          <a:bodyPr wrap="square" lIns="0" tIns="0" rIns="0" bIns="0" rtlCol="0"/>
          <a:lstStyle/>
          <a:p>
            <a:endParaRPr/>
          </a:p>
        </p:txBody>
      </p:sp>
      <p:sp>
        <p:nvSpPr>
          <p:cNvPr id="24" name="object 24"/>
          <p:cNvSpPr/>
          <p:nvPr/>
        </p:nvSpPr>
        <p:spPr>
          <a:xfrm>
            <a:off x="7213600" y="38100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25" name="object 25"/>
          <p:cNvSpPr/>
          <p:nvPr/>
        </p:nvSpPr>
        <p:spPr>
          <a:xfrm>
            <a:off x="6547866" y="2966466"/>
            <a:ext cx="620268" cy="620267"/>
          </a:xfrm>
          <a:prstGeom prst="rect">
            <a:avLst/>
          </a:prstGeom>
          <a:blipFill>
            <a:blip r:embed="rId6" cstate="print"/>
            <a:stretch>
              <a:fillRect/>
            </a:stretch>
          </a:blipFill>
        </p:spPr>
        <p:txBody>
          <a:bodyPr wrap="square" lIns="0" tIns="0" rIns="0" bIns="0" rtlCol="0"/>
          <a:lstStyle/>
          <a:p>
            <a:endParaRPr/>
          </a:p>
        </p:txBody>
      </p:sp>
      <p:sp>
        <p:nvSpPr>
          <p:cNvPr id="26" name="object 26"/>
          <p:cNvSpPr/>
          <p:nvPr/>
        </p:nvSpPr>
        <p:spPr>
          <a:xfrm>
            <a:off x="6465570" y="2955798"/>
            <a:ext cx="874014" cy="534924"/>
          </a:xfrm>
          <a:prstGeom prst="rect">
            <a:avLst/>
          </a:prstGeom>
          <a:blipFill>
            <a:blip r:embed="rId11" cstate="print"/>
            <a:stretch>
              <a:fillRect/>
            </a:stretch>
          </a:blipFill>
        </p:spPr>
        <p:txBody>
          <a:bodyPr wrap="square" lIns="0" tIns="0" rIns="0" bIns="0" rtlCol="0"/>
          <a:lstStyle/>
          <a:p>
            <a:endParaRPr/>
          </a:p>
        </p:txBody>
      </p:sp>
      <p:sp>
        <p:nvSpPr>
          <p:cNvPr id="27" name="object 27"/>
          <p:cNvSpPr/>
          <p:nvPr/>
        </p:nvSpPr>
        <p:spPr>
          <a:xfrm>
            <a:off x="6477000" y="28956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000000"/>
          </a:solidFill>
        </p:spPr>
        <p:txBody>
          <a:bodyPr wrap="square" lIns="0" tIns="0" rIns="0" bIns="0" rtlCol="0"/>
          <a:lstStyle/>
          <a:p>
            <a:endParaRPr/>
          </a:p>
        </p:txBody>
      </p:sp>
      <p:sp>
        <p:nvSpPr>
          <p:cNvPr id="28" name="object 28"/>
          <p:cNvSpPr/>
          <p:nvPr/>
        </p:nvSpPr>
        <p:spPr>
          <a:xfrm>
            <a:off x="6477000" y="28956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29" name="object 29"/>
          <p:cNvSpPr txBox="1"/>
          <p:nvPr/>
        </p:nvSpPr>
        <p:spPr>
          <a:xfrm>
            <a:off x="4305553" y="2962401"/>
            <a:ext cx="2668270" cy="452755"/>
          </a:xfrm>
          <a:prstGeom prst="rect">
            <a:avLst/>
          </a:prstGeom>
        </p:spPr>
        <p:txBody>
          <a:bodyPr vert="horz" wrap="square" lIns="0" tIns="12700" rIns="0" bIns="0" rtlCol="0">
            <a:spAutoFit/>
          </a:bodyPr>
          <a:lstStyle/>
          <a:p>
            <a:pPr marL="12700">
              <a:lnSpc>
                <a:spcPct val="100000"/>
              </a:lnSpc>
              <a:spcBef>
                <a:spcPts val="100"/>
              </a:spcBef>
              <a:tabLst>
                <a:tab pos="2298700" algn="l"/>
              </a:tabLst>
            </a:pPr>
            <a:r>
              <a:rPr sz="2800" dirty="0">
                <a:solidFill>
                  <a:srgbClr val="CCCCFF"/>
                </a:solidFill>
                <a:latin typeface="Times New Roman"/>
                <a:cs typeface="Times New Roman"/>
              </a:rPr>
              <a:t>10	22</a:t>
            </a:r>
            <a:endParaRPr sz="2800">
              <a:latin typeface="Times New Roman"/>
              <a:cs typeface="Times New Roman"/>
            </a:endParaRPr>
          </a:p>
        </p:txBody>
      </p:sp>
      <p:sp>
        <p:nvSpPr>
          <p:cNvPr id="30" name="object 30"/>
          <p:cNvSpPr/>
          <p:nvPr/>
        </p:nvSpPr>
        <p:spPr>
          <a:xfrm>
            <a:off x="1442466" y="2128266"/>
            <a:ext cx="620268" cy="620267"/>
          </a:xfrm>
          <a:prstGeom prst="rect">
            <a:avLst/>
          </a:prstGeom>
          <a:blipFill>
            <a:blip r:embed="rId6" cstate="print"/>
            <a:stretch>
              <a:fillRect/>
            </a:stretch>
          </a:blipFill>
        </p:spPr>
        <p:txBody>
          <a:bodyPr wrap="square" lIns="0" tIns="0" rIns="0" bIns="0" rtlCol="0"/>
          <a:lstStyle/>
          <a:p>
            <a:endParaRPr/>
          </a:p>
        </p:txBody>
      </p:sp>
      <p:sp>
        <p:nvSpPr>
          <p:cNvPr id="31" name="object 31"/>
          <p:cNvSpPr/>
          <p:nvPr/>
        </p:nvSpPr>
        <p:spPr>
          <a:xfrm>
            <a:off x="1448561" y="2117598"/>
            <a:ext cx="695706" cy="534924"/>
          </a:xfrm>
          <a:prstGeom prst="rect">
            <a:avLst/>
          </a:prstGeom>
          <a:blipFill>
            <a:blip r:embed="rId12" cstate="print"/>
            <a:stretch>
              <a:fillRect/>
            </a:stretch>
          </a:blipFill>
        </p:spPr>
        <p:txBody>
          <a:bodyPr wrap="square" lIns="0" tIns="0" rIns="0" bIns="0" rtlCol="0"/>
          <a:lstStyle/>
          <a:p>
            <a:endParaRPr/>
          </a:p>
        </p:txBody>
      </p:sp>
      <p:sp>
        <p:nvSpPr>
          <p:cNvPr id="32" name="object 32"/>
          <p:cNvSpPr/>
          <p:nvPr/>
        </p:nvSpPr>
        <p:spPr>
          <a:xfrm>
            <a:off x="1371600" y="20574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000000"/>
          </a:solidFill>
        </p:spPr>
        <p:txBody>
          <a:bodyPr wrap="square" lIns="0" tIns="0" rIns="0" bIns="0" rtlCol="0"/>
          <a:lstStyle/>
          <a:p>
            <a:endParaRPr/>
          </a:p>
        </p:txBody>
      </p:sp>
      <p:sp>
        <p:nvSpPr>
          <p:cNvPr id="33" name="object 33"/>
          <p:cNvSpPr/>
          <p:nvPr/>
        </p:nvSpPr>
        <p:spPr>
          <a:xfrm>
            <a:off x="1371600" y="20574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34" name="object 34"/>
          <p:cNvSpPr/>
          <p:nvPr/>
        </p:nvSpPr>
        <p:spPr>
          <a:xfrm>
            <a:off x="3423665" y="1290066"/>
            <a:ext cx="620267" cy="620267"/>
          </a:xfrm>
          <a:prstGeom prst="rect">
            <a:avLst/>
          </a:prstGeom>
          <a:blipFill>
            <a:blip r:embed="rId6" cstate="print"/>
            <a:stretch>
              <a:fillRect/>
            </a:stretch>
          </a:blipFill>
        </p:spPr>
        <p:txBody>
          <a:bodyPr wrap="square" lIns="0" tIns="0" rIns="0" bIns="0" rtlCol="0"/>
          <a:lstStyle/>
          <a:p>
            <a:endParaRPr/>
          </a:p>
        </p:txBody>
      </p:sp>
      <p:sp>
        <p:nvSpPr>
          <p:cNvPr id="35" name="object 35"/>
          <p:cNvSpPr/>
          <p:nvPr/>
        </p:nvSpPr>
        <p:spPr>
          <a:xfrm>
            <a:off x="3429761" y="1279397"/>
            <a:ext cx="695706" cy="534924"/>
          </a:xfrm>
          <a:prstGeom prst="rect">
            <a:avLst/>
          </a:prstGeom>
          <a:blipFill>
            <a:blip r:embed="rId13" cstate="print"/>
            <a:stretch>
              <a:fillRect/>
            </a:stretch>
          </a:blipFill>
        </p:spPr>
        <p:txBody>
          <a:bodyPr wrap="square" lIns="0" tIns="0" rIns="0" bIns="0" rtlCol="0"/>
          <a:lstStyle/>
          <a:p>
            <a:endParaRPr/>
          </a:p>
        </p:txBody>
      </p:sp>
      <p:sp>
        <p:nvSpPr>
          <p:cNvPr id="36" name="object 36"/>
          <p:cNvSpPr/>
          <p:nvPr/>
        </p:nvSpPr>
        <p:spPr>
          <a:xfrm>
            <a:off x="3352800" y="12192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000000"/>
          </a:solidFill>
        </p:spPr>
        <p:txBody>
          <a:bodyPr wrap="square" lIns="0" tIns="0" rIns="0" bIns="0" rtlCol="0"/>
          <a:lstStyle/>
          <a:p>
            <a:endParaRPr/>
          </a:p>
        </p:txBody>
      </p:sp>
      <p:sp>
        <p:nvSpPr>
          <p:cNvPr id="37" name="object 37"/>
          <p:cNvSpPr/>
          <p:nvPr/>
        </p:nvSpPr>
        <p:spPr>
          <a:xfrm>
            <a:off x="3352800" y="12192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38" name="object 38"/>
          <p:cNvSpPr txBox="1"/>
          <p:nvPr/>
        </p:nvSpPr>
        <p:spPr>
          <a:xfrm>
            <a:off x="1574291" y="1286002"/>
            <a:ext cx="4256405" cy="1290955"/>
          </a:xfrm>
          <a:prstGeom prst="rect">
            <a:avLst/>
          </a:prstGeom>
        </p:spPr>
        <p:txBody>
          <a:bodyPr vert="horz" wrap="square" lIns="0" tIns="12700" rIns="0" bIns="0" rtlCol="0">
            <a:spAutoFit/>
          </a:bodyPr>
          <a:lstStyle/>
          <a:p>
            <a:pPr marR="81915" algn="ctr">
              <a:lnSpc>
                <a:spcPct val="100000"/>
              </a:lnSpc>
              <a:spcBef>
                <a:spcPts val="100"/>
              </a:spcBef>
            </a:pPr>
            <a:r>
              <a:rPr sz="2800" dirty="0">
                <a:solidFill>
                  <a:srgbClr val="CCCCFF"/>
                </a:solidFill>
                <a:latin typeface="Times New Roman"/>
                <a:cs typeface="Times New Roman"/>
              </a:rPr>
              <a:t>7</a:t>
            </a:r>
            <a:endParaRPr sz="2800">
              <a:latin typeface="Times New Roman"/>
              <a:cs typeface="Times New Roman"/>
            </a:endParaRPr>
          </a:p>
          <a:p>
            <a:pPr>
              <a:lnSpc>
                <a:spcPct val="100000"/>
              </a:lnSpc>
              <a:spcBef>
                <a:spcPts val="20"/>
              </a:spcBef>
            </a:pPr>
            <a:endParaRPr sz="2800">
              <a:latin typeface="Times New Roman"/>
              <a:cs typeface="Times New Roman"/>
            </a:endParaRPr>
          </a:p>
          <a:p>
            <a:pPr algn="ctr">
              <a:lnSpc>
                <a:spcPct val="100000"/>
              </a:lnSpc>
              <a:tabLst>
                <a:tab pos="3874135" algn="l"/>
              </a:tabLst>
            </a:pPr>
            <a:r>
              <a:rPr sz="2800" dirty="0">
                <a:solidFill>
                  <a:srgbClr val="CCCCFF"/>
                </a:solidFill>
                <a:latin typeface="Times New Roman"/>
                <a:cs typeface="Times New Roman"/>
              </a:rPr>
              <a:t>3	18</a:t>
            </a:r>
            <a:endParaRPr sz="2800">
              <a:latin typeface="Times New Roman"/>
              <a:cs typeface="Times New Roman"/>
            </a:endParaRPr>
          </a:p>
        </p:txBody>
      </p:sp>
      <p:sp>
        <p:nvSpPr>
          <p:cNvPr id="39" name="object 39"/>
          <p:cNvSpPr/>
          <p:nvPr/>
        </p:nvSpPr>
        <p:spPr>
          <a:xfrm>
            <a:off x="1676400" y="1739900"/>
            <a:ext cx="1765300" cy="317500"/>
          </a:xfrm>
          <a:custGeom>
            <a:avLst/>
            <a:gdLst/>
            <a:ahLst/>
            <a:cxnLst/>
            <a:rect l="l" t="t" r="r" b="b"/>
            <a:pathLst>
              <a:path w="1765300" h="317500">
                <a:moveTo>
                  <a:pt x="0" y="317500"/>
                </a:moveTo>
                <a:lnTo>
                  <a:pt x="1765300" y="0"/>
                </a:lnTo>
              </a:path>
            </a:pathLst>
          </a:custGeom>
          <a:ln w="28575">
            <a:solidFill>
              <a:srgbClr val="000000"/>
            </a:solidFill>
          </a:ln>
        </p:spPr>
        <p:txBody>
          <a:bodyPr wrap="square" lIns="0" tIns="0" rIns="0" bIns="0" rtlCol="0"/>
          <a:lstStyle/>
          <a:p>
            <a:endParaRPr/>
          </a:p>
        </p:txBody>
      </p:sp>
      <p:sp>
        <p:nvSpPr>
          <p:cNvPr id="40" name="object 40"/>
          <p:cNvSpPr/>
          <p:nvPr/>
        </p:nvSpPr>
        <p:spPr>
          <a:xfrm>
            <a:off x="3873500" y="1739900"/>
            <a:ext cx="1765300" cy="317500"/>
          </a:xfrm>
          <a:custGeom>
            <a:avLst/>
            <a:gdLst/>
            <a:ahLst/>
            <a:cxnLst/>
            <a:rect l="l" t="t" r="r" b="b"/>
            <a:pathLst>
              <a:path w="1765300" h="317500">
                <a:moveTo>
                  <a:pt x="1765300" y="317500"/>
                </a:moveTo>
                <a:lnTo>
                  <a:pt x="0" y="0"/>
                </a:lnTo>
              </a:path>
            </a:pathLst>
          </a:custGeom>
          <a:ln w="28575">
            <a:solidFill>
              <a:srgbClr val="000000"/>
            </a:solidFill>
          </a:ln>
        </p:spPr>
        <p:txBody>
          <a:bodyPr wrap="square" lIns="0" tIns="0" rIns="0" bIns="0" rtlCol="0"/>
          <a:lstStyle/>
          <a:p>
            <a:endParaRPr/>
          </a:p>
        </p:txBody>
      </p:sp>
      <p:sp>
        <p:nvSpPr>
          <p:cNvPr id="41" name="object 41"/>
          <p:cNvSpPr/>
          <p:nvPr/>
        </p:nvSpPr>
        <p:spPr>
          <a:xfrm>
            <a:off x="5854700" y="2578100"/>
            <a:ext cx="927100" cy="317500"/>
          </a:xfrm>
          <a:custGeom>
            <a:avLst/>
            <a:gdLst/>
            <a:ahLst/>
            <a:cxnLst/>
            <a:rect l="l" t="t" r="r" b="b"/>
            <a:pathLst>
              <a:path w="927100" h="317500">
                <a:moveTo>
                  <a:pt x="927100" y="317500"/>
                </a:moveTo>
                <a:lnTo>
                  <a:pt x="0" y="0"/>
                </a:lnTo>
              </a:path>
            </a:pathLst>
          </a:custGeom>
          <a:ln w="28575">
            <a:solidFill>
              <a:srgbClr val="000000"/>
            </a:solidFill>
          </a:ln>
        </p:spPr>
        <p:txBody>
          <a:bodyPr wrap="square" lIns="0" tIns="0" rIns="0" bIns="0" rtlCol="0"/>
          <a:lstStyle/>
          <a:p>
            <a:endParaRPr/>
          </a:p>
        </p:txBody>
      </p:sp>
      <p:sp>
        <p:nvSpPr>
          <p:cNvPr id="42" name="object 42"/>
          <p:cNvSpPr/>
          <p:nvPr/>
        </p:nvSpPr>
        <p:spPr>
          <a:xfrm>
            <a:off x="4495800" y="2578100"/>
            <a:ext cx="927100" cy="317500"/>
          </a:xfrm>
          <a:custGeom>
            <a:avLst/>
            <a:gdLst/>
            <a:ahLst/>
            <a:cxnLst/>
            <a:rect l="l" t="t" r="r" b="b"/>
            <a:pathLst>
              <a:path w="927100" h="317500">
                <a:moveTo>
                  <a:pt x="0" y="317500"/>
                </a:moveTo>
                <a:lnTo>
                  <a:pt x="927100" y="0"/>
                </a:lnTo>
              </a:path>
            </a:pathLst>
          </a:custGeom>
          <a:ln w="28575">
            <a:solidFill>
              <a:srgbClr val="000000"/>
            </a:solidFill>
          </a:ln>
        </p:spPr>
        <p:txBody>
          <a:bodyPr wrap="square" lIns="0" tIns="0" rIns="0" bIns="0" rtlCol="0"/>
          <a:lstStyle/>
          <a:p>
            <a:endParaRPr/>
          </a:p>
        </p:txBody>
      </p:sp>
      <p:sp>
        <p:nvSpPr>
          <p:cNvPr id="43" name="object 43"/>
          <p:cNvSpPr/>
          <p:nvPr/>
        </p:nvSpPr>
        <p:spPr>
          <a:xfrm>
            <a:off x="3711575" y="3416300"/>
            <a:ext cx="568325" cy="393700"/>
          </a:xfrm>
          <a:custGeom>
            <a:avLst/>
            <a:gdLst/>
            <a:ahLst/>
            <a:cxnLst/>
            <a:rect l="l" t="t" r="r" b="b"/>
            <a:pathLst>
              <a:path w="568325" h="393700">
                <a:moveTo>
                  <a:pt x="0" y="393700"/>
                </a:moveTo>
                <a:lnTo>
                  <a:pt x="568325" y="0"/>
                </a:lnTo>
              </a:path>
            </a:pathLst>
          </a:custGeom>
          <a:ln w="28575">
            <a:solidFill>
              <a:srgbClr val="000000"/>
            </a:solidFill>
          </a:ln>
        </p:spPr>
        <p:txBody>
          <a:bodyPr wrap="square" lIns="0" tIns="0" rIns="0" bIns="0" rtlCol="0"/>
          <a:lstStyle/>
          <a:p>
            <a:endParaRPr/>
          </a:p>
        </p:txBody>
      </p:sp>
      <p:sp>
        <p:nvSpPr>
          <p:cNvPr id="44" name="object 44"/>
          <p:cNvSpPr/>
          <p:nvPr/>
        </p:nvSpPr>
        <p:spPr>
          <a:xfrm>
            <a:off x="4711700" y="3416300"/>
            <a:ext cx="570230" cy="393700"/>
          </a:xfrm>
          <a:custGeom>
            <a:avLst/>
            <a:gdLst/>
            <a:ahLst/>
            <a:cxnLst/>
            <a:rect l="l" t="t" r="r" b="b"/>
            <a:pathLst>
              <a:path w="570229" h="393700">
                <a:moveTo>
                  <a:pt x="569976" y="393700"/>
                </a:moveTo>
                <a:lnTo>
                  <a:pt x="0" y="0"/>
                </a:lnTo>
              </a:path>
            </a:pathLst>
          </a:custGeom>
          <a:ln w="28575">
            <a:solidFill>
              <a:srgbClr val="000000"/>
            </a:solidFill>
          </a:ln>
        </p:spPr>
        <p:txBody>
          <a:bodyPr wrap="square" lIns="0" tIns="0" rIns="0" bIns="0" rtlCol="0"/>
          <a:lstStyle/>
          <a:p>
            <a:endParaRPr/>
          </a:p>
        </p:txBody>
      </p:sp>
      <p:sp>
        <p:nvSpPr>
          <p:cNvPr id="45" name="object 45"/>
          <p:cNvSpPr/>
          <p:nvPr/>
        </p:nvSpPr>
        <p:spPr>
          <a:xfrm>
            <a:off x="6997700" y="3416300"/>
            <a:ext cx="520700" cy="393700"/>
          </a:xfrm>
          <a:custGeom>
            <a:avLst/>
            <a:gdLst/>
            <a:ahLst/>
            <a:cxnLst/>
            <a:rect l="l" t="t" r="r" b="b"/>
            <a:pathLst>
              <a:path w="520700" h="393700">
                <a:moveTo>
                  <a:pt x="520700" y="393700"/>
                </a:moveTo>
                <a:lnTo>
                  <a:pt x="0" y="0"/>
                </a:lnTo>
              </a:path>
            </a:pathLst>
          </a:custGeom>
          <a:ln w="28575">
            <a:solidFill>
              <a:srgbClr val="000000"/>
            </a:solidFill>
          </a:ln>
        </p:spPr>
        <p:txBody>
          <a:bodyPr wrap="square" lIns="0" tIns="0" rIns="0" bIns="0" rtlCol="0"/>
          <a:lstStyle/>
          <a:p>
            <a:endParaRPr/>
          </a:p>
        </p:txBody>
      </p:sp>
      <p:sp>
        <p:nvSpPr>
          <p:cNvPr id="46" name="object 46"/>
          <p:cNvSpPr/>
          <p:nvPr/>
        </p:nvSpPr>
        <p:spPr>
          <a:xfrm>
            <a:off x="1141510" y="2567304"/>
            <a:ext cx="328930" cy="295275"/>
          </a:xfrm>
          <a:custGeom>
            <a:avLst/>
            <a:gdLst/>
            <a:ahLst/>
            <a:cxnLst/>
            <a:rect l="l" t="t" r="r" b="b"/>
            <a:pathLst>
              <a:path w="328930" h="295275">
                <a:moveTo>
                  <a:pt x="45646" y="209343"/>
                </a:moveTo>
                <a:lnTo>
                  <a:pt x="29345" y="211381"/>
                </a:lnTo>
                <a:lnTo>
                  <a:pt x="14570" y="219836"/>
                </a:lnTo>
                <a:lnTo>
                  <a:pt x="4219" y="233318"/>
                </a:lnTo>
                <a:lnTo>
                  <a:pt x="0" y="249205"/>
                </a:lnTo>
                <a:lnTo>
                  <a:pt x="2043" y="265521"/>
                </a:lnTo>
                <a:lnTo>
                  <a:pt x="10480" y="280289"/>
                </a:lnTo>
                <a:lnTo>
                  <a:pt x="23998" y="290621"/>
                </a:lnTo>
                <a:lnTo>
                  <a:pt x="39881" y="294846"/>
                </a:lnTo>
                <a:lnTo>
                  <a:pt x="56182" y="292808"/>
                </a:lnTo>
                <a:lnTo>
                  <a:pt x="70958" y="284353"/>
                </a:lnTo>
                <a:lnTo>
                  <a:pt x="81308" y="270871"/>
                </a:lnTo>
                <a:lnTo>
                  <a:pt x="83428" y="262890"/>
                </a:lnTo>
                <a:lnTo>
                  <a:pt x="52162" y="262890"/>
                </a:lnTo>
                <a:lnTo>
                  <a:pt x="33366" y="241300"/>
                </a:lnTo>
                <a:lnTo>
                  <a:pt x="63439" y="215028"/>
                </a:lnTo>
                <a:lnTo>
                  <a:pt x="61529" y="213568"/>
                </a:lnTo>
                <a:lnTo>
                  <a:pt x="45646" y="209343"/>
                </a:lnTo>
                <a:close/>
              </a:path>
              <a:path w="328930" h="295275">
                <a:moveTo>
                  <a:pt x="63439" y="215028"/>
                </a:moveTo>
                <a:lnTo>
                  <a:pt x="33366" y="241300"/>
                </a:lnTo>
                <a:lnTo>
                  <a:pt x="52162" y="262890"/>
                </a:lnTo>
                <a:lnTo>
                  <a:pt x="82287" y="236573"/>
                </a:lnTo>
                <a:lnTo>
                  <a:pt x="75047" y="223901"/>
                </a:lnTo>
                <a:lnTo>
                  <a:pt x="63439" y="215028"/>
                </a:lnTo>
                <a:close/>
              </a:path>
              <a:path w="328930" h="295275">
                <a:moveTo>
                  <a:pt x="82287" y="236573"/>
                </a:moveTo>
                <a:lnTo>
                  <a:pt x="52162" y="262890"/>
                </a:lnTo>
                <a:lnTo>
                  <a:pt x="83428" y="262890"/>
                </a:lnTo>
                <a:lnTo>
                  <a:pt x="85528" y="254984"/>
                </a:lnTo>
                <a:lnTo>
                  <a:pt x="83484" y="238668"/>
                </a:lnTo>
                <a:lnTo>
                  <a:pt x="82287" y="236573"/>
                </a:lnTo>
                <a:close/>
              </a:path>
              <a:path w="328930" h="295275">
                <a:moveTo>
                  <a:pt x="309591" y="0"/>
                </a:moveTo>
                <a:lnTo>
                  <a:pt x="63439" y="215028"/>
                </a:lnTo>
                <a:lnTo>
                  <a:pt x="75047" y="223901"/>
                </a:lnTo>
                <a:lnTo>
                  <a:pt x="82287" y="236573"/>
                </a:lnTo>
                <a:lnTo>
                  <a:pt x="328387" y="21589"/>
                </a:lnTo>
                <a:lnTo>
                  <a:pt x="309591" y="0"/>
                </a:lnTo>
                <a:close/>
              </a:path>
            </a:pathLst>
          </a:custGeom>
          <a:solidFill>
            <a:srgbClr val="000000"/>
          </a:solidFill>
        </p:spPr>
        <p:txBody>
          <a:bodyPr wrap="square" lIns="0" tIns="0" rIns="0" bIns="0" rtlCol="0"/>
          <a:lstStyle/>
          <a:p>
            <a:endParaRPr/>
          </a:p>
        </p:txBody>
      </p:sp>
      <p:sp>
        <p:nvSpPr>
          <p:cNvPr id="47" name="object 47"/>
          <p:cNvSpPr/>
          <p:nvPr/>
        </p:nvSpPr>
        <p:spPr>
          <a:xfrm>
            <a:off x="3275520" y="4322190"/>
            <a:ext cx="231775" cy="292735"/>
          </a:xfrm>
          <a:custGeom>
            <a:avLst/>
            <a:gdLst/>
            <a:ahLst/>
            <a:cxnLst/>
            <a:rect l="l" t="t" r="r" b="b"/>
            <a:pathLst>
              <a:path w="231775" h="292735">
                <a:moveTo>
                  <a:pt x="35925" y="207454"/>
                </a:moveTo>
                <a:lnTo>
                  <a:pt x="20445" y="212978"/>
                </a:lnTo>
                <a:lnTo>
                  <a:pt x="7810" y="224408"/>
                </a:lnTo>
                <a:lnTo>
                  <a:pt x="666" y="239829"/>
                </a:lnTo>
                <a:lnTo>
                  <a:pt x="0" y="256238"/>
                </a:lnTo>
                <a:lnTo>
                  <a:pt x="5524" y="271718"/>
                </a:lnTo>
                <a:lnTo>
                  <a:pt x="16954" y="284352"/>
                </a:lnTo>
                <a:lnTo>
                  <a:pt x="32375" y="291496"/>
                </a:lnTo>
                <a:lnTo>
                  <a:pt x="48783" y="292163"/>
                </a:lnTo>
                <a:lnTo>
                  <a:pt x="64263" y="286638"/>
                </a:lnTo>
                <a:lnTo>
                  <a:pt x="76898" y="275208"/>
                </a:lnTo>
                <a:lnTo>
                  <a:pt x="84042" y="259788"/>
                </a:lnTo>
                <a:lnTo>
                  <a:pt x="84101" y="258317"/>
                </a:lnTo>
                <a:lnTo>
                  <a:pt x="53911" y="258317"/>
                </a:lnTo>
                <a:lnTo>
                  <a:pt x="30797" y="241299"/>
                </a:lnTo>
                <a:lnTo>
                  <a:pt x="54504" y="209126"/>
                </a:lnTo>
                <a:lnTo>
                  <a:pt x="52333" y="208121"/>
                </a:lnTo>
                <a:lnTo>
                  <a:pt x="35925" y="207454"/>
                </a:lnTo>
                <a:close/>
              </a:path>
              <a:path w="231775" h="292735">
                <a:moveTo>
                  <a:pt x="54504" y="209126"/>
                </a:moveTo>
                <a:lnTo>
                  <a:pt x="30797" y="241299"/>
                </a:lnTo>
                <a:lnTo>
                  <a:pt x="53911" y="258317"/>
                </a:lnTo>
                <a:lnTo>
                  <a:pt x="77608" y="226157"/>
                </a:lnTo>
                <a:lnTo>
                  <a:pt x="67754" y="215264"/>
                </a:lnTo>
                <a:lnTo>
                  <a:pt x="54504" y="209126"/>
                </a:lnTo>
                <a:close/>
              </a:path>
              <a:path w="231775" h="292735">
                <a:moveTo>
                  <a:pt x="77608" y="226157"/>
                </a:moveTo>
                <a:lnTo>
                  <a:pt x="53911" y="258317"/>
                </a:lnTo>
                <a:lnTo>
                  <a:pt x="84101" y="258317"/>
                </a:lnTo>
                <a:lnTo>
                  <a:pt x="84709" y="243379"/>
                </a:lnTo>
                <a:lnTo>
                  <a:pt x="79184" y="227899"/>
                </a:lnTo>
                <a:lnTo>
                  <a:pt x="77608" y="226157"/>
                </a:lnTo>
                <a:close/>
              </a:path>
              <a:path w="231775" h="292735">
                <a:moveTo>
                  <a:pt x="208597" y="0"/>
                </a:moveTo>
                <a:lnTo>
                  <a:pt x="54504" y="209126"/>
                </a:lnTo>
                <a:lnTo>
                  <a:pt x="67754" y="215264"/>
                </a:lnTo>
                <a:lnTo>
                  <a:pt x="77608" y="226157"/>
                </a:lnTo>
                <a:lnTo>
                  <a:pt x="231711" y="17017"/>
                </a:lnTo>
                <a:lnTo>
                  <a:pt x="208597" y="0"/>
                </a:lnTo>
                <a:close/>
              </a:path>
            </a:pathLst>
          </a:custGeom>
          <a:solidFill>
            <a:srgbClr val="000000"/>
          </a:solidFill>
        </p:spPr>
        <p:txBody>
          <a:bodyPr wrap="square" lIns="0" tIns="0" rIns="0" bIns="0" rtlCol="0"/>
          <a:lstStyle/>
          <a:p>
            <a:endParaRPr/>
          </a:p>
        </p:txBody>
      </p:sp>
      <p:sp>
        <p:nvSpPr>
          <p:cNvPr id="48" name="object 48"/>
          <p:cNvSpPr/>
          <p:nvPr/>
        </p:nvSpPr>
        <p:spPr>
          <a:xfrm>
            <a:off x="4847097" y="4322317"/>
            <a:ext cx="230504" cy="292100"/>
          </a:xfrm>
          <a:custGeom>
            <a:avLst/>
            <a:gdLst/>
            <a:ahLst/>
            <a:cxnLst/>
            <a:rect l="l" t="t" r="r" b="b"/>
            <a:pathLst>
              <a:path w="230504" h="292100">
                <a:moveTo>
                  <a:pt x="35750" y="207279"/>
                </a:moveTo>
                <a:lnTo>
                  <a:pt x="20294" y="212885"/>
                </a:lnTo>
                <a:lnTo>
                  <a:pt x="7731" y="224408"/>
                </a:lnTo>
                <a:lnTo>
                  <a:pt x="609" y="239847"/>
                </a:lnTo>
                <a:lnTo>
                  <a:pt x="0" y="256285"/>
                </a:lnTo>
                <a:lnTo>
                  <a:pt x="5605" y="271772"/>
                </a:lnTo>
                <a:lnTo>
                  <a:pt x="17129" y="284352"/>
                </a:lnTo>
                <a:lnTo>
                  <a:pt x="32567" y="291421"/>
                </a:lnTo>
                <a:lnTo>
                  <a:pt x="49006" y="292036"/>
                </a:lnTo>
                <a:lnTo>
                  <a:pt x="64492" y="286460"/>
                </a:lnTo>
                <a:lnTo>
                  <a:pt x="77073" y="274954"/>
                </a:lnTo>
                <a:lnTo>
                  <a:pt x="84141" y="259462"/>
                </a:lnTo>
                <a:lnTo>
                  <a:pt x="84193" y="258063"/>
                </a:lnTo>
                <a:lnTo>
                  <a:pt x="53959" y="258063"/>
                </a:lnTo>
                <a:lnTo>
                  <a:pt x="30845" y="241299"/>
                </a:lnTo>
                <a:lnTo>
                  <a:pt x="54480" y="208945"/>
                </a:lnTo>
                <a:lnTo>
                  <a:pt x="52183" y="207889"/>
                </a:lnTo>
                <a:lnTo>
                  <a:pt x="35750" y="207279"/>
                </a:lnTo>
                <a:close/>
              </a:path>
              <a:path w="230504" h="292100">
                <a:moveTo>
                  <a:pt x="54480" y="208945"/>
                </a:moveTo>
                <a:lnTo>
                  <a:pt x="30845" y="241299"/>
                </a:lnTo>
                <a:lnTo>
                  <a:pt x="53959" y="258063"/>
                </a:lnTo>
                <a:lnTo>
                  <a:pt x="77531" y="225773"/>
                </a:lnTo>
                <a:lnTo>
                  <a:pt x="67675" y="215010"/>
                </a:lnTo>
                <a:lnTo>
                  <a:pt x="54480" y="208945"/>
                </a:lnTo>
                <a:close/>
              </a:path>
              <a:path w="230504" h="292100">
                <a:moveTo>
                  <a:pt x="77531" y="225773"/>
                </a:moveTo>
                <a:lnTo>
                  <a:pt x="53959" y="258063"/>
                </a:lnTo>
                <a:lnTo>
                  <a:pt x="84193" y="258063"/>
                </a:lnTo>
                <a:lnTo>
                  <a:pt x="84756" y="243030"/>
                </a:lnTo>
                <a:lnTo>
                  <a:pt x="79180" y="227574"/>
                </a:lnTo>
                <a:lnTo>
                  <a:pt x="77531" y="225773"/>
                </a:lnTo>
                <a:close/>
              </a:path>
              <a:path w="230504" h="292100">
                <a:moveTo>
                  <a:pt x="207121" y="0"/>
                </a:moveTo>
                <a:lnTo>
                  <a:pt x="54480" y="208945"/>
                </a:lnTo>
                <a:lnTo>
                  <a:pt x="67675" y="215010"/>
                </a:lnTo>
                <a:lnTo>
                  <a:pt x="77531" y="225773"/>
                </a:lnTo>
                <a:lnTo>
                  <a:pt x="230108" y="16763"/>
                </a:lnTo>
                <a:lnTo>
                  <a:pt x="207121" y="0"/>
                </a:lnTo>
                <a:close/>
              </a:path>
            </a:pathLst>
          </a:custGeom>
          <a:solidFill>
            <a:srgbClr val="000000"/>
          </a:solidFill>
        </p:spPr>
        <p:txBody>
          <a:bodyPr wrap="square" lIns="0" tIns="0" rIns="0" bIns="0" rtlCol="0"/>
          <a:lstStyle/>
          <a:p>
            <a:endParaRPr/>
          </a:p>
        </p:txBody>
      </p:sp>
      <p:sp>
        <p:nvSpPr>
          <p:cNvPr id="49" name="object 49"/>
          <p:cNvSpPr/>
          <p:nvPr/>
        </p:nvSpPr>
        <p:spPr>
          <a:xfrm>
            <a:off x="7079059" y="4322064"/>
            <a:ext cx="234950" cy="292735"/>
          </a:xfrm>
          <a:custGeom>
            <a:avLst/>
            <a:gdLst/>
            <a:ahLst/>
            <a:cxnLst/>
            <a:rect l="l" t="t" r="r" b="b"/>
            <a:pathLst>
              <a:path w="234950" h="292735">
                <a:moveTo>
                  <a:pt x="36385" y="207470"/>
                </a:moveTo>
                <a:lnTo>
                  <a:pt x="20881" y="212842"/>
                </a:lnTo>
                <a:lnTo>
                  <a:pt x="8175" y="224154"/>
                </a:lnTo>
                <a:lnTo>
                  <a:pt x="843" y="239577"/>
                </a:lnTo>
                <a:lnTo>
                  <a:pt x="0" y="256000"/>
                </a:lnTo>
                <a:lnTo>
                  <a:pt x="5371" y="271518"/>
                </a:lnTo>
                <a:lnTo>
                  <a:pt x="16684" y="284226"/>
                </a:lnTo>
                <a:lnTo>
                  <a:pt x="32107" y="291556"/>
                </a:lnTo>
                <a:lnTo>
                  <a:pt x="48529" y="292385"/>
                </a:lnTo>
                <a:lnTo>
                  <a:pt x="64047" y="286976"/>
                </a:lnTo>
                <a:lnTo>
                  <a:pt x="76755" y="275590"/>
                </a:lnTo>
                <a:lnTo>
                  <a:pt x="84085" y="260240"/>
                </a:lnTo>
                <a:lnTo>
                  <a:pt x="84176" y="258445"/>
                </a:lnTo>
                <a:lnTo>
                  <a:pt x="53895" y="258445"/>
                </a:lnTo>
                <a:lnTo>
                  <a:pt x="31035" y="241300"/>
                </a:lnTo>
                <a:lnTo>
                  <a:pt x="54982" y="209370"/>
                </a:lnTo>
                <a:lnTo>
                  <a:pt x="52770" y="208313"/>
                </a:lnTo>
                <a:lnTo>
                  <a:pt x="36385" y="207470"/>
                </a:lnTo>
                <a:close/>
              </a:path>
              <a:path w="234950" h="292735">
                <a:moveTo>
                  <a:pt x="54982" y="209370"/>
                </a:moveTo>
                <a:lnTo>
                  <a:pt x="31035" y="241300"/>
                </a:lnTo>
                <a:lnTo>
                  <a:pt x="53895" y="258445"/>
                </a:lnTo>
                <a:lnTo>
                  <a:pt x="77850" y="226504"/>
                </a:lnTo>
                <a:lnTo>
                  <a:pt x="68119" y="215646"/>
                </a:lnTo>
                <a:lnTo>
                  <a:pt x="54982" y="209370"/>
                </a:lnTo>
                <a:close/>
              </a:path>
              <a:path w="234950" h="292735">
                <a:moveTo>
                  <a:pt x="77850" y="226504"/>
                </a:moveTo>
                <a:lnTo>
                  <a:pt x="53895" y="258445"/>
                </a:lnTo>
                <a:lnTo>
                  <a:pt x="84176" y="258445"/>
                </a:lnTo>
                <a:lnTo>
                  <a:pt x="84915" y="243855"/>
                </a:lnTo>
                <a:lnTo>
                  <a:pt x="79505" y="228351"/>
                </a:lnTo>
                <a:lnTo>
                  <a:pt x="77850" y="226504"/>
                </a:lnTo>
                <a:close/>
              </a:path>
              <a:path w="234950" h="292735">
                <a:moveTo>
                  <a:pt x="212010" y="0"/>
                </a:moveTo>
                <a:lnTo>
                  <a:pt x="54982" y="209370"/>
                </a:lnTo>
                <a:lnTo>
                  <a:pt x="68119" y="215646"/>
                </a:lnTo>
                <a:lnTo>
                  <a:pt x="77850" y="226504"/>
                </a:lnTo>
                <a:lnTo>
                  <a:pt x="234870" y="17145"/>
                </a:lnTo>
                <a:lnTo>
                  <a:pt x="212010" y="0"/>
                </a:lnTo>
                <a:close/>
              </a:path>
            </a:pathLst>
          </a:custGeom>
          <a:solidFill>
            <a:srgbClr val="000000"/>
          </a:solidFill>
        </p:spPr>
        <p:txBody>
          <a:bodyPr wrap="square" lIns="0" tIns="0" rIns="0" bIns="0" rtlCol="0"/>
          <a:lstStyle/>
          <a:p>
            <a:endParaRPr/>
          </a:p>
        </p:txBody>
      </p:sp>
      <p:sp>
        <p:nvSpPr>
          <p:cNvPr id="50" name="object 50"/>
          <p:cNvSpPr/>
          <p:nvPr/>
        </p:nvSpPr>
        <p:spPr>
          <a:xfrm>
            <a:off x="6323187" y="3407155"/>
            <a:ext cx="254000" cy="293370"/>
          </a:xfrm>
          <a:custGeom>
            <a:avLst/>
            <a:gdLst/>
            <a:ahLst/>
            <a:cxnLst/>
            <a:rect l="l" t="t" r="r" b="b"/>
            <a:pathLst>
              <a:path w="254000" h="293370">
                <a:moveTo>
                  <a:pt x="38687" y="207756"/>
                </a:moveTo>
                <a:lnTo>
                  <a:pt x="22915" y="212405"/>
                </a:lnTo>
                <a:lnTo>
                  <a:pt x="9667" y="223139"/>
                </a:lnTo>
                <a:lnTo>
                  <a:pt x="1613" y="238101"/>
                </a:lnTo>
                <a:lnTo>
                  <a:pt x="0" y="254444"/>
                </a:lnTo>
                <a:lnTo>
                  <a:pt x="4649" y="270216"/>
                </a:lnTo>
                <a:lnTo>
                  <a:pt x="15382" y="283464"/>
                </a:lnTo>
                <a:lnTo>
                  <a:pt x="30345" y="291518"/>
                </a:lnTo>
                <a:lnTo>
                  <a:pt x="46688" y="293131"/>
                </a:lnTo>
                <a:lnTo>
                  <a:pt x="62460" y="288482"/>
                </a:lnTo>
                <a:lnTo>
                  <a:pt x="75707" y="277749"/>
                </a:lnTo>
                <a:lnTo>
                  <a:pt x="83762" y="262786"/>
                </a:lnTo>
                <a:lnTo>
                  <a:pt x="84078" y="259588"/>
                </a:lnTo>
                <a:lnTo>
                  <a:pt x="53736" y="259588"/>
                </a:lnTo>
                <a:lnTo>
                  <a:pt x="31638" y="241300"/>
                </a:lnTo>
                <a:lnTo>
                  <a:pt x="57158" y="210514"/>
                </a:lnTo>
                <a:lnTo>
                  <a:pt x="55030" y="209369"/>
                </a:lnTo>
                <a:lnTo>
                  <a:pt x="38687" y="207756"/>
                </a:lnTo>
                <a:close/>
              </a:path>
              <a:path w="254000" h="293370">
                <a:moveTo>
                  <a:pt x="57158" y="210514"/>
                </a:moveTo>
                <a:lnTo>
                  <a:pt x="31638" y="241300"/>
                </a:lnTo>
                <a:lnTo>
                  <a:pt x="53736" y="259588"/>
                </a:lnTo>
                <a:lnTo>
                  <a:pt x="79233" y="228829"/>
                </a:lnTo>
                <a:lnTo>
                  <a:pt x="69992" y="217424"/>
                </a:lnTo>
                <a:lnTo>
                  <a:pt x="57158" y="210514"/>
                </a:lnTo>
                <a:close/>
              </a:path>
              <a:path w="254000" h="293370">
                <a:moveTo>
                  <a:pt x="79233" y="228829"/>
                </a:moveTo>
                <a:lnTo>
                  <a:pt x="53736" y="259588"/>
                </a:lnTo>
                <a:lnTo>
                  <a:pt x="84078" y="259588"/>
                </a:lnTo>
                <a:lnTo>
                  <a:pt x="85375" y="246443"/>
                </a:lnTo>
                <a:lnTo>
                  <a:pt x="80726" y="230671"/>
                </a:lnTo>
                <a:lnTo>
                  <a:pt x="79233" y="228829"/>
                </a:lnTo>
                <a:close/>
              </a:path>
              <a:path w="254000" h="293370">
                <a:moveTo>
                  <a:pt x="231663" y="0"/>
                </a:moveTo>
                <a:lnTo>
                  <a:pt x="57158" y="210514"/>
                </a:lnTo>
                <a:lnTo>
                  <a:pt x="69992" y="217424"/>
                </a:lnTo>
                <a:lnTo>
                  <a:pt x="79233" y="228829"/>
                </a:lnTo>
                <a:lnTo>
                  <a:pt x="253761" y="18288"/>
                </a:lnTo>
                <a:lnTo>
                  <a:pt x="231663" y="0"/>
                </a:lnTo>
                <a:close/>
              </a:path>
            </a:pathLst>
          </a:custGeom>
          <a:solidFill>
            <a:srgbClr val="000000"/>
          </a:solidFill>
        </p:spPr>
        <p:txBody>
          <a:bodyPr wrap="square" lIns="0" tIns="0" rIns="0" bIns="0" rtlCol="0"/>
          <a:lstStyle/>
          <a:p>
            <a:endParaRPr/>
          </a:p>
        </p:txBody>
      </p:sp>
      <p:sp>
        <p:nvSpPr>
          <p:cNvPr id="51" name="object 51"/>
          <p:cNvSpPr/>
          <p:nvPr/>
        </p:nvSpPr>
        <p:spPr>
          <a:xfrm>
            <a:off x="7724013" y="4320794"/>
            <a:ext cx="285115" cy="294640"/>
          </a:xfrm>
          <a:custGeom>
            <a:avLst/>
            <a:gdLst/>
            <a:ahLst/>
            <a:cxnLst/>
            <a:rect l="l" t="t" r="r" b="b"/>
            <a:pathLst>
              <a:path w="285115" h="294639">
                <a:moveTo>
                  <a:pt x="204075" y="232274"/>
                </a:moveTo>
                <a:lnTo>
                  <a:pt x="202664" y="234311"/>
                </a:lnTo>
                <a:lnTo>
                  <a:pt x="199199" y="250348"/>
                </a:lnTo>
                <a:lnTo>
                  <a:pt x="202021" y="266529"/>
                </a:lnTo>
                <a:lnTo>
                  <a:pt x="211201" y="280923"/>
                </a:lnTo>
                <a:lnTo>
                  <a:pt x="225167" y="290603"/>
                </a:lnTo>
                <a:lnTo>
                  <a:pt x="241204" y="294068"/>
                </a:lnTo>
                <a:lnTo>
                  <a:pt x="257385" y="291246"/>
                </a:lnTo>
                <a:lnTo>
                  <a:pt x="271780" y="282066"/>
                </a:lnTo>
                <a:lnTo>
                  <a:pt x="281441" y="268100"/>
                </a:lnTo>
                <a:lnTo>
                  <a:pt x="282938" y="261111"/>
                </a:lnTo>
                <a:lnTo>
                  <a:pt x="231775" y="261111"/>
                </a:lnTo>
                <a:lnTo>
                  <a:pt x="204075" y="232274"/>
                </a:lnTo>
                <a:close/>
              </a:path>
              <a:path w="285115" h="294639">
                <a:moveTo>
                  <a:pt x="224670" y="212484"/>
                </a:moveTo>
                <a:lnTo>
                  <a:pt x="212344" y="220344"/>
                </a:lnTo>
                <a:lnTo>
                  <a:pt x="204075" y="232274"/>
                </a:lnTo>
                <a:lnTo>
                  <a:pt x="231775" y="261111"/>
                </a:lnTo>
                <a:lnTo>
                  <a:pt x="252349" y="241299"/>
                </a:lnTo>
                <a:lnTo>
                  <a:pt x="224670" y="212484"/>
                </a:lnTo>
                <a:close/>
              </a:path>
              <a:path w="285115" h="294639">
                <a:moveTo>
                  <a:pt x="242919" y="208343"/>
                </a:moveTo>
                <a:lnTo>
                  <a:pt x="226738" y="211165"/>
                </a:lnTo>
                <a:lnTo>
                  <a:pt x="224670" y="212484"/>
                </a:lnTo>
                <a:lnTo>
                  <a:pt x="252349" y="241299"/>
                </a:lnTo>
                <a:lnTo>
                  <a:pt x="231775" y="261111"/>
                </a:lnTo>
                <a:lnTo>
                  <a:pt x="282938" y="261111"/>
                </a:lnTo>
                <a:lnTo>
                  <a:pt x="284876" y="252063"/>
                </a:lnTo>
                <a:lnTo>
                  <a:pt x="282049" y="235882"/>
                </a:lnTo>
                <a:lnTo>
                  <a:pt x="272923" y="221487"/>
                </a:lnTo>
                <a:lnTo>
                  <a:pt x="258956" y="211808"/>
                </a:lnTo>
                <a:lnTo>
                  <a:pt x="242919" y="208343"/>
                </a:lnTo>
                <a:close/>
              </a:path>
              <a:path w="285115" h="294639">
                <a:moveTo>
                  <a:pt x="20574" y="0"/>
                </a:moveTo>
                <a:lnTo>
                  <a:pt x="0" y="19811"/>
                </a:lnTo>
                <a:lnTo>
                  <a:pt x="204075" y="232274"/>
                </a:lnTo>
                <a:lnTo>
                  <a:pt x="212344" y="220344"/>
                </a:lnTo>
                <a:lnTo>
                  <a:pt x="224670" y="212484"/>
                </a:lnTo>
                <a:lnTo>
                  <a:pt x="20574" y="0"/>
                </a:lnTo>
                <a:close/>
              </a:path>
            </a:pathLst>
          </a:custGeom>
          <a:solidFill>
            <a:srgbClr val="000000"/>
          </a:solidFill>
        </p:spPr>
        <p:txBody>
          <a:bodyPr wrap="square" lIns="0" tIns="0" rIns="0" bIns="0" rtlCol="0"/>
          <a:lstStyle/>
          <a:p>
            <a:endParaRPr/>
          </a:p>
        </p:txBody>
      </p:sp>
      <p:sp>
        <p:nvSpPr>
          <p:cNvPr id="52" name="object 52"/>
          <p:cNvSpPr/>
          <p:nvPr/>
        </p:nvSpPr>
        <p:spPr>
          <a:xfrm>
            <a:off x="1883029" y="2567177"/>
            <a:ext cx="334645" cy="295275"/>
          </a:xfrm>
          <a:custGeom>
            <a:avLst/>
            <a:gdLst/>
            <a:ahLst/>
            <a:cxnLst/>
            <a:rect l="l" t="t" r="r" b="b"/>
            <a:pathLst>
              <a:path w="334644" h="295275">
                <a:moveTo>
                  <a:pt x="252135" y="237150"/>
                </a:moveTo>
                <a:lnTo>
                  <a:pt x="250942" y="239301"/>
                </a:lnTo>
                <a:lnTo>
                  <a:pt x="249094" y="255635"/>
                </a:lnTo>
                <a:lnTo>
                  <a:pt x="253509" y="271468"/>
                </a:lnTo>
                <a:lnTo>
                  <a:pt x="264033" y="284861"/>
                </a:lnTo>
                <a:lnTo>
                  <a:pt x="278925" y="293125"/>
                </a:lnTo>
                <a:lnTo>
                  <a:pt x="295259" y="294973"/>
                </a:lnTo>
                <a:lnTo>
                  <a:pt x="311092" y="290558"/>
                </a:lnTo>
                <a:lnTo>
                  <a:pt x="324485" y="280035"/>
                </a:lnTo>
                <a:lnTo>
                  <a:pt x="332749" y="265142"/>
                </a:lnTo>
                <a:lnTo>
                  <a:pt x="332975" y="263144"/>
                </a:lnTo>
                <a:lnTo>
                  <a:pt x="282575" y="263144"/>
                </a:lnTo>
                <a:lnTo>
                  <a:pt x="252135" y="237150"/>
                </a:lnTo>
                <a:close/>
              </a:path>
              <a:path w="334644" h="295275">
                <a:moveTo>
                  <a:pt x="270732" y="215353"/>
                </a:moveTo>
                <a:lnTo>
                  <a:pt x="259207" y="224409"/>
                </a:lnTo>
                <a:lnTo>
                  <a:pt x="252135" y="237150"/>
                </a:lnTo>
                <a:lnTo>
                  <a:pt x="282575" y="263144"/>
                </a:lnTo>
                <a:lnTo>
                  <a:pt x="301117" y="241300"/>
                </a:lnTo>
                <a:lnTo>
                  <a:pt x="270732" y="215353"/>
                </a:lnTo>
                <a:close/>
              </a:path>
              <a:path w="334644" h="295275">
                <a:moveTo>
                  <a:pt x="288432" y="209470"/>
                </a:moveTo>
                <a:lnTo>
                  <a:pt x="272599" y="213885"/>
                </a:lnTo>
                <a:lnTo>
                  <a:pt x="270732" y="215353"/>
                </a:lnTo>
                <a:lnTo>
                  <a:pt x="301117" y="241300"/>
                </a:lnTo>
                <a:lnTo>
                  <a:pt x="282575" y="263144"/>
                </a:lnTo>
                <a:lnTo>
                  <a:pt x="332975" y="263144"/>
                </a:lnTo>
                <a:lnTo>
                  <a:pt x="334597" y="248808"/>
                </a:lnTo>
                <a:lnTo>
                  <a:pt x="330182" y="232975"/>
                </a:lnTo>
                <a:lnTo>
                  <a:pt x="319659" y="219583"/>
                </a:lnTo>
                <a:lnTo>
                  <a:pt x="304766" y="211318"/>
                </a:lnTo>
                <a:lnTo>
                  <a:pt x="288432" y="209470"/>
                </a:lnTo>
                <a:close/>
              </a:path>
              <a:path w="334644" h="295275">
                <a:moveTo>
                  <a:pt x="18542" y="0"/>
                </a:moveTo>
                <a:lnTo>
                  <a:pt x="0" y="21844"/>
                </a:lnTo>
                <a:lnTo>
                  <a:pt x="252135" y="237150"/>
                </a:lnTo>
                <a:lnTo>
                  <a:pt x="259207" y="224409"/>
                </a:lnTo>
                <a:lnTo>
                  <a:pt x="270732" y="215353"/>
                </a:lnTo>
                <a:lnTo>
                  <a:pt x="18542" y="0"/>
                </a:lnTo>
                <a:close/>
              </a:path>
            </a:pathLst>
          </a:custGeom>
          <a:solidFill>
            <a:srgbClr val="000000"/>
          </a:solidFill>
        </p:spPr>
        <p:txBody>
          <a:bodyPr wrap="square" lIns="0" tIns="0" rIns="0" bIns="0" rtlCol="0"/>
          <a:lstStyle/>
          <a:p>
            <a:endParaRPr/>
          </a:p>
        </p:txBody>
      </p:sp>
      <p:sp>
        <p:nvSpPr>
          <p:cNvPr id="53" name="object 53"/>
          <p:cNvSpPr/>
          <p:nvPr/>
        </p:nvSpPr>
        <p:spPr>
          <a:xfrm>
            <a:off x="5486019" y="4322317"/>
            <a:ext cx="230504" cy="292100"/>
          </a:xfrm>
          <a:custGeom>
            <a:avLst/>
            <a:gdLst/>
            <a:ahLst/>
            <a:cxnLst/>
            <a:rect l="l" t="t" r="r" b="b"/>
            <a:pathLst>
              <a:path w="230504" h="292100">
                <a:moveTo>
                  <a:pt x="152569" y="225763"/>
                </a:moveTo>
                <a:lnTo>
                  <a:pt x="150909" y="227574"/>
                </a:lnTo>
                <a:lnTo>
                  <a:pt x="145303" y="243030"/>
                </a:lnTo>
                <a:lnTo>
                  <a:pt x="145913" y="259462"/>
                </a:lnTo>
                <a:lnTo>
                  <a:pt x="153035" y="274954"/>
                </a:lnTo>
                <a:lnTo>
                  <a:pt x="165598" y="286460"/>
                </a:lnTo>
                <a:lnTo>
                  <a:pt x="181054" y="292036"/>
                </a:lnTo>
                <a:lnTo>
                  <a:pt x="197486" y="291421"/>
                </a:lnTo>
                <a:lnTo>
                  <a:pt x="212979" y="284352"/>
                </a:lnTo>
                <a:lnTo>
                  <a:pt x="224484" y="271772"/>
                </a:lnTo>
                <a:lnTo>
                  <a:pt x="229420" y="258063"/>
                </a:lnTo>
                <a:lnTo>
                  <a:pt x="176149" y="258063"/>
                </a:lnTo>
                <a:lnTo>
                  <a:pt x="152569" y="225763"/>
                </a:lnTo>
                <a:close/>
              </a:path>
              <a:path w="230504" h="292100">
                <a:moveTo>
                  <a:pt x="175615" y="208929"/>
                </a:moveTo>
                <a:lnTo>
                  <a:pt x="162433" y="215010"/>
                </a:lnTo>
                <a:lnTo>
                  <a:pt x="152569" y="225763"/>
                </a:lnTo>
                <a:lnTo>
                  <a:pt x="176149" y="258063"/>
                </a:lnTo>
                <a:lnTo>
                  <a:pt x="199263" y="241299"/>
                </a:lnTo>
                <a:lnTo>
                  <a:pt x="175615" y="208929"/>
                </a:lnTo>
                <a:close/>
              </a:path>
              <a:path w="230504" h="292100">
                <a:moveTo>
                  <a:pt x="194310" y="207279"/>
                </a:moveTo>
                <a:lnTo>
                  <a:pt x="177871" y="207889"/>
                </a:lnTo>
                <a:lnTo>
                  <a:pt x="175615" y="208929"/>
                </a:lnTo>
                <a:lnTo>
                  <a:pt x="199263" y="241299"/>
                </a:lnTo>
                <a:lnTo>
                  <a:pt x="176149" y="258063"/>
                </a:lnTo>
                <a:lnTo>
                  <a:pt x="229420" y="258063"/>
                </a:lnTo>
                <a:lnTo>
                  <a:pt x="230060" y="256285"/>
                </a:lnTo>
                <a:lnTo>
                  <a:pt x="229445" y="239847"/>
                </a:lnTo>
                <a:lnTo>
                  <a:pt x="222377" y="224408"/>
                </a:lnTo>
                <a:lnTo>
                  <a:pt x="209796" y="212885"/>
                </a:lnTo>
                <a:lnTo>
                  <a:pt x="194310" y="207279"/>
                </a:lnTo>
                <a:close/>
              </a:path>
              <a:path w="230504" h="292100">
                <a:moveTo>
                  <a:pt x="22987" y="0"/>
                </a:moveTo>
                <a:lnTo>
                  <a:pt x="0" y="16763"/>
                </a:lnTo>
                <a:lnTo>
                  <a:pt x="152569" y="225763"/>
                </a:lnTo>
                <a:lnTo>
                  <a:pt x="162433" y="215010"/>
                </a:lnTo>
                <a:lnTo>
                  <a:pt x="175615" y="208929"/>
                </a:lnTo>
                <a:lnTo>
                  <a:pt x="22987" y="0"/>
                </a:lnTo>
                <a:close/>
              </a:path>
            </a:pathLst>
          </a:custGeom>
          <a:solidFill>
            <a:srgbClr val="000000"/>
          </a:solidFill>
        </p:spPr>
        <p:txBody>
          <a:bodyPr wrap="square" lIns="0" tIns="0" rIns="0" bIns="0" rtlCol="0"/>
          <a:lstStyle/>
          <a:p>
            <a:endParaRPr/>
          </a:p>
        </p:txBody>
      </p:sp>
      <p:sp>
        <p:nvSpPr>
          <p:cNvPr id="54" name="object 54"/>
          <p:cNvSpPr/>
          <p:nvPr/>
        </p:nvSpPr>
        <p:spPr>
          <a:xfrm>
            <a:off x="3915917" y="4322317"/>
            <a:ext cx="230504" cy="292100"/>
          </a:xfrm>
          <a:custGeom>
            <a:avLst/>
            <a:gdLst/>
            <a:ahLst/>
            <a:cxnLst/>
            <a:rect l="l" t="t" r="r" b="b"/>
            <a:pathLst>
              <a:path w="230504" h="292100">
                <a:moveTo>
                  <a:pt x="152659" y="225735"/>
                </a:moveTo>
                <a:lnTo>
                  <a:pt x="150983" y="227574"/>
                </a:lnTo>
                <a:lnTo>
                  <a:pt x="145414" y="243030"/>
                </a:lnTo>
                <a:lnTo>
                  <a:pt x="146038" y="259462"/>
                </a:lnTo>
                <a:lnTo>
                  <a:pt x="153161" y="274954"/>
                </a:lnTo>
                <a:lnTo>
                  <a:pt x="165725" y="286460"/>
                </a:lnTo>
                <a:lnTo>
                  <a:pt x="181181" y="292036"/>
                </a:lnTo>
                <a:lnTo>
                  <a:pt x="197613" y="291421"/>
                </a:lnTo>
                <a:lnTo>
                  <a:pt x="213105" y="284352"/>
                </a:lnTo>
                <a:lnTo>
                  <a:pt x="224555" y="271772"/>
                </a:lnTo>
                <a:lnTo>
                  <a:pt x="229484" y="258063"/>
                </a:lnTo>
                <a:lnTo>
                  <a:pt x="176275" y="258063"/>
                </a:lnTo>
                <a:lnTo>
                  <a:pt x="152659" y="225735"/>
                </a:lnTo>
                <a:close/>
              </a:path>
              <a:path w="230504" h="292100">
                <a:moveTo>
                  <a:pt x="175639" y="208939"/>
                </a:moveTo>
                <a:lnTo>
                  <a:pt x="162432" y="215010"/>
                </a:lnTo>
                <a:lnTo>
                  <a:pt x="152659" y="225735"/>
                </a:lnTo>
                <a:lnTo>
                  <a:pt x="176275" y="258063"/>
                </a:lnTo>
                <a:lnTo>
                  <a:pt x="199262" y="241299"/>
                </a:lnTo>
                <a:lnTo>
                  <a:pt x="175639" y="208939"/>
                </a:lnTo>
                <a:close/>
              </a:path>
              <a:path w="230504" h="292100">
                <a:moveTo>
                  <a:pt x="194357" y="207279"/>
                </a:moveTo>
                <a:lnTo>
                  <a:pt x="177925" y="207889"/>
                </a:lnTo>
                <a:lnTo>
                  <a:pt x="175639" y="208939"/>
                </a:lnTo>
                <a:lnTo>
                  <a:pt x="199262" y="241299"/>
                </a:lnTo>
                <a:lnTo>
                  <a:pt x="176275" y="258063"/>
                </a:lnTo>
                <a:lnTo>
                  <a:pt x="229484" y="258063"/>
                </a:lnTo>
                <a:lnTo>
                  <a:pt x="230123" y="256285"/>
                </a:lnTo>
                <a:lnTo>
                  <a:pt x="229500" y="239847"/>
                </a:lnTo>
                <a:lnTo>
                  <a:pt x="222376" y="224408"/>
                </a:lnTo>
                <a:lnTo>
                  <a:pt x="209813" y="212885"/>
                </a:lnTo>
                <a:lnTo>
                  <a:pt x="194357" y="207279"/>
                </a:lnTo>
                <a:close/>
              </a:path>
              <a:path w="230504" h="292100">
                <a:moveTo>
                  <a:pt x="23113" y="0"/>
                </a:moveTo>
                <a:lnTo>
                  <a:pt x="0" y="16763"/>
                </a:lnTo>
                <a:lnTo>
                  <a:pt x="152659" y="225735"/>
                </a:lnTo>
                <a:lnTo>
                  <a:pt x="162432" y="215010"/>
                </a:lnTo>
                <a:lnTo>
                  <a:pt x="175639" y="208939"/>
                </a:lnTo>
                <a:lnTo>
                  <a:pt x="23113" y="0"/>
                </a:lnTo>
                <a:close/>
              </a:path>
            </a:pathLst>
          </a:custGeom>
          <a:solidFill>
            <a:srgbClr val="000000"/>
          </a:solidFill>
        </p:spPr>
        <p:txBody>
          <a:bodyPr wrap="square" lIns="0" tIns="0" rIns="0" bIns="0" rtlCol="0"/>
          <a:lstStyle/>
          <a:p>
            <a:endParaRPr/>
          </a:p>
        </p:txBody>
      </p:sp>
      <p:sp>
        <p:nvSpPr>
          <p:cNvPr id="55" name="object 55"/>
          <p:cNvSpPr txBox="1"/>
          <p:nvPr/>
        </p:nvSpPr>
        <p:spPr>
          <a:xfrm>
            <a:off x="917702" y="2842005"/>
            <a:ext cx="1524000" cy="391160"/>
          </a:xfrm>
          <a:prstGeom prst="rect">
            <a:avLst/>
          </a:prstGeom>
        </p:spPr>
        <p:txBody>
          <a:bodyPr vert="horz" wrap="square" lIns="0" tIns="12700" rIns="0" bIns="0" rtlCol="0">
            <a:spAutoFit/>
          </a:bodyPr>
          <a:lstStyle/>
          <a:p>
            <a:pPr marL="12700">
              <a:lnSpc>
                <a:spcPct val="100000"/>
              </a:lnSpc>
              <a:spcBef>
                <a:spcPts val="100"/>
              </a:spcBef>
              <a:tabLst>
                <a:tab pos="1002665" algn="l"/>
              </a:tabLst>
            </a:pPr>
            <a:r>
              <a:rPr sz="2400" spc="-5" dirty="0">
                <a:solidFill>
                  <a:srgbClr val="008986"/>
                </a:solidFill>
                <a:latin typeface="Times New Roman"/>
                <a:cs typeface="Times New Roman"/>
              </a:rPr>
              <a:t>NIL	NIL</a:t>
            </a:r>
            <a:endParaRPr sz="2400">
              <a:latin typeface="Times New Roman"/>
              <a:cs typeface="Times New Roman"/>
            </a:endParaRPr>
          </a:p>
        </p:txBody>
      </p:sp>
      <p:sp>
        <p:nvSpPr>
          <p:cNvPr id="56" name="object 56"/>
          <p:cNvSpPr txBox="1"/>
          <p:nvPr/>
        </p:nvSpPr>
        <p:spPr>
          <a:xfrm>
            <a:off x="6099809" y="3680205"/>
            <a:ext cx="534035" cy="39179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8986"/>
                </a:solidFill>
                <a:latin typeface="Times New Roman"/>
                <a:cs typeface="Times New Roman"/>
              </a:rPr>
              <a:t>NIL</a:t>
            </a:r>
            <a:endParaRPr sz="2400">
              <a:latin typeface="Times New Roman"/>
              <a:cs typeface="Times New Roman"/>
            </a:endParaRPr>
          </a:p>
        </p:txBody>
      </p:sp>
      <p:sp>
        <p:nvSpPr>
          <p:cNvPr id="57" name="object 57"/>
          <p:cNvSpPr txBox="1"/>
          <p:nvPr/>
        </p:nvSpPr>
        <p:spPr>
          <a:xfrm>
            <a:off x="6855459" y="3877055"/>
            <a:ext cx="1377950" cy="1109345"/>
          </a:xfrm>
          <a:prstGeom prst="rect">
            <a:avLst/>
          </a:prstGeom>
        </p:spPr>
        <p:txBody>
          <a:bodyPr vert="horz" wrap="square" lIns="0" tIns="12700" rIns="0" bIns="0" rtlCol="0">
            <a:spAutoFit/>
          </a:bodyPr>
          <a:lstStyle/>
          <a:p>
            <a:pPr marR="41910" algn="ctr">
              <a:lnSpc>
                <a:spcPct val="100000"/>
              </a:lnSpc>
              <a:spcBef>
                <a:spcPts val="100"/>
              </a:spcBef>
            </a:pPr>
            <a:r>
              <a:rPr sz="2800" dirty="0">
                <a:solidFill>
                  <a:srgbClr val="CCCCFF"/>
                </a:solidFill>
                <a:latin typeface="Times New Roman"/>
                <a:cs typeface="Times New Roman"/>
              </a:rPr>
              <a:t>26</a:t>
            </a:r>
            <a:endParaRPr sz="2800">
              <a:latin typeface="Times New Roman"/>
              <a:cs typeface="Times New Roman"/>
            </a:endParaRPr>
          </a:p>
          <a:p>
            <a:pPr algn="ctr">
              <a:lnSpc>
                <a:spcPct val="100000"/>
              </a:lnSpc>
              <a:spcBef>
                <a:spcPts val="2290"/>
              </a:spcBef>
              <a:tabLst>
                <a:tab pos="843915" algn="l"/>
              </a:tabLst>
            </a:pPr>
            <a:r>
              <a:rPr sz="2400" spc="-5" dirty="0">
                <a:solidFill>
                  <a:srgbClr val="008986"/>
                </a:solidFill>
                <a:latin typeface="Times New Roman"/>
                <a:cs typeface="Times New Roman"/>
              </a:rPr>
              <a:t>NIL	NIL</a:t>
            </a:r>
            <a:endParaRPr sz="2400">
              <a:latin typeface="Times New Roman"/>
              <a:cs typeface="Times New Roman"/>
            </a:endParaRPr>
          </a:p>
        </p:txBody>
      </p:sp>
      <p:sp>
        <p:nvSpPr>
          <p:cNvPr id="58" name="object 58"/>
          <p:cNvSpPr txBox="1"/>
          <p:nvPr/>
        </p:nvSpPr>
        <p:spPr>
          <a:xfrm>
            <a:off x="916939" y="4594859"/>
            <a:ext cx="5887085" cy="1356360"/>
          </a:xfrm>
          <a:prstGeom prst="rect">
            <a:avLst/>
          </a:prstGeom>
        </p:spPr>
        <p:txBody>
          <a:bodyPr vert="horz" wrap="square" lIns="0" tIns="12700" rIns="0" bIns="0" rtlCol="0">
            <a:spAutoFit/>
          </a:bodyPr>
          <a:lstStyle/>
          <a:p>
            <a:pPr marL="2146935">
              <a:lnSpc>
                <a:spcPct val="100000"/>
              </a:lnSpc>
              <a:spcBef>
                <a:spcPts val="100"/>
              </a:spcBef>
              <a:tabLst>
                <a:tab pos="2933065" algn="l"/>
                <a:tab pos="3718560" algn="l"/>
                <a:tab pos="4502785" algn="l"/>
              </a:tabLst>
            </a:pPr>
            <a:r>
              <a:rPr sz="2400" spc="-5" dirty="0">
                <a:solidFill>
                  <a:srgbClr val="008986"/>
                </a:solidFill>
                <a:latin typeface="Times New Roman"/>
                <a:cs typeface="Times New Roman"/>
              </a:rPr>
              <a:t>NIL	NIL	NIL	NIL</a:t>
            </a:r>
            <a:endParaRPr sz="2400">
              <a:latin typeface="Times New Roman"/>
              <a:cs typeface="Times New Roman"/>
            </a:endParaRPr>
          </a:p>
          <a:p>
            <a:pPr>
              <a:lnSpc>
                <a:spcPct val="100000"/>
              </a:lnSpc>
              <a:spcBef>
                <a:spcPts val="20"/>
              </a:spcBef>
            </a:pPr>
            <a:endParaRPr sz="3250">
              <a:latin typeface="Times New Roman"/>
              <a:cs typeface="Times New Roman"/>
            </a:endParaRPr>
          </a:p>
          <a:p>
            <a:pPr marL="12700">
              <a:lnSpc>
                <a:spcPct val="100000"/>
              </a:lnSpc>
            </a:pPr>
            <a:r>
              <a:rPr sz="3200" spc="-5" dirty="0">
                <a:solidFill>
                  <a:srgbClr val="CC0000"/>
                </a:solidFill>
                <a:latin typeface="Times New Roman"/>
                <a:cs typeface="Times New Roman"/>
              </a:rPr>
              <a:t>1. </a:t>
            </a:r>
            <a:r>
              <a:rPr sz="3200" spc="-5" dirty="0">
                <a:latin typeface="Times New Roman"/>
                <a:cs typeface="Times New Roman"/>
              </a:rPr>
              <a:t>Every node is either red </a:t>
            </a:r>
            <a:r>
              <a:rPr sz="3200" dirty="0">
                <a:latin typeface="Times New Roman"/>
                <a:cs typeface="Times New Roman"/>
              </a:rPr>
              <a:t>or</a:t>
            </a:r>
            <a:r>
              <a:rPr sz="3200" spc="-365" dirty="0">
                <a:latin typeface="Times New Roman"/>
                <a:cs typeface="Times New Roman"/>
              </a:rPr>
              <a:t> </a:t>
            </a:r>
            <a:r>
              <a:rPr sz="3200" spc="-5" dirty="0">
                <a:latin typeface="Times New Roman"/>
                <a:cs typeface="Times New Roman"/>
              </a:rPr>
              <a:t>black.</a:t>
            </a:r>
            <a:endParaRPr sz="3200">
              <a:latin typeface="Times New Roman"/>
              <a:cs typeface="Times New Roman"/>
            </a:endParaRPr>
          </a:p>
        </p:txBody>
      </p:sp>
      <p:sp>
        <p:nvSpPr>
          <p:cNvPr id="60" name="Footer Placeholder 59"/>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412633867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6794" y="323342"/>
            <a:ext cx="6664959" cy="695960"/>
          </a:xfrm>
          <a:prstGeom prst="rect">
            <a:avLst/>
          </a:prstGeom>
        </p:spPr>
        <p:txBody>
          <a:bodyPr vert="horz" wrap="square" lIns="0" tIns="12065" rIns="0" bIns="0" rtlCol="0">
            <a:spAutoFit/>
          </a:bodyPr>
          <a:lstStyle/>
          <a:p>
            <a:pPr marL="12700">
              <a:lnSpc>
                <a:spcPct val="100000"/>
              </a:lnSpc>
              <a:spcBef>
                <a:spcPts val="95"/>
              </a:spcBef>
            </a:pPr>
            <a:r>
              <a:rPr spc="-5" dirty="0"/>
              <a:t>Example of a red-black</a:t>
            </a:r>
            <a:r>
              <a:rPr spc="-15" dirty="0"/>
              <a:t> </a:t>
            </a:r>
            <a:r>
              <a:rPr spc="-5" dirty="0"/>
              <a:t>tree</a:t>
            </a:r>
          </a:p>
        </p:txBody>
      </p:sp>
      <p:sp>
        <p:nvSpPr>
          <p:cNvPr id="3" name="object 3"/>
          <p:cNvSpPr/>
          <p:nvPr/>
        </p:nvSpPr>
        <p:spPr>
          <a:xfrm>
            <a:off x="3477767" y="3880865"/>
            <a:ext cx="620267" cy="62026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483864" y="3870197"/>
            <a:ext cx="695706" cy="53492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406775" y="38100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0000"/>
          </a:solidFill>
        </p:spPr>
        <p:txBody>
          <a:bodyPr wrap="square" lIns="0" tIns="0" rIns="0" bIns="0" rtlCol="0"/>
          <a:lstStyle/>
          <a:p>
            <a:endParaRPr/>
          </a:p>
        </p:txBody>
      </p:sp>
      <p:sp>
        <p:nvSpPr>
          <p:cNvPr id="6" name="object 6"/>
          <p:cNvSpPr/>
          <p:nvPr/>
        </p:nvSpPr>
        <p:spPr>
          <a:xfrm>
            <a:off x="3406775" y="38100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7" name="object 7"/>
          <p:cNvSpPr txBox="1"/>
          <p:nvPr/>
        </p:nvSpPr>
        <p:spPr>
          <a:xfrm>
            <a:off x="3609594" y="3877055"/>
            <a:ext cx="203835" cy="452755"/>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CCCCFF"/>
                </a:solidFill>
                <a:latin typeface="Times New Roman"/>
                <a:cs typeface="Times New Roman"/>
              </a:rPr>
              <a:t>8</a:t>
            </a:r>
            <a:endParaRPr sz="2800">
              <a:latin typeface="Times New Roman"/>
              <a:cs typeface="Times New Roman"/>
            </a:endParaRPr>
          </a:p>
        </p:txBody>
      </p:sp>
      <p:sp>
        <p:nvSpPr>
          <p:cNvPr id="8" name="object 8"/>
          <p:cNvSpPr/>
          <p:nvPr/>
        </p:nvSpPr>
        <p:spPr>
          <a:xfrm>
            <a:off x="5047488" y="3880865"/>
            <a:ext cx="621029" cy="620268"/>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972050" y="3870197"/>
            <a:ext cx="861060" cy="534924"/>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4976876" y="3810000"/>
            <a:ext cx="609600" cy="609600"/>
          </a:xfrm>
          <a:custGeom>
            <a:avLst/>
            <a:gdLst/>
            <a:ahLst/>
            <a:cxnLst/>
            <a:rect l="l" t="t" r="r" b="b"/>
            <a:pathLst>
              <a:path w="609600" h="609600">
                <a:moveTo>
                  <a:pt x="304800" y="0"/>
                </a:moveTo>
                <a:lnTo>
                  <a:pt x="255343" y="3990"/>
                </a:lnTo>
                <a:lnTo>
                  <a:pt x="208434" y="15544"/>
                </a:lnTo>
                <a:lnTo>
                  <a:pt x="164697" y="34032"/>
                </a:lnTo>
                <a:lnTo>
                  <a:pt x="124760" y="58826"/>
                </a:lnTo>
                <a:lnTo>
                  <a:pt x="89249" y="89296"/>
                </a:lnTo>
                <a:lnTo>
                  <a:pt x="58789" y="124815"/>
                </a:lnTo>
                <a:lnTo>
                  <a:pt x="34008" y="164753"/>
                </a:lnTo>
                <a:lnTo>
                  <a:pt x="15532" y="208483"/>
                </a:lnTo>
                <a:lnTo>
                  <a:pt x="3987" y="255374"/>
                </a:lnTo>
                <a:lnTo>
                  <a:pt x="0" y="304800"/>
                </a:lnTo>
                <a:lnTo>
                  <a:pt x="3987" y="354225"/>
                </a:lnTo>
                <a:lnTo>
                  <a:pt x="15532" y="401116"/>
                </a:lnTo>
                <a:lnTo>
                  <a:pt x="34008" y="444846"/>
                </a:lnTo>
                <a:lnTo>
                  <a:pt x="58789" y="484784"/>
                </a:lnTo>
                <a:lnTo>
                  <a:pt x="89249" y="520303"/>
                </a:lnTo>
                <a:lnTo>
                  <a:pt x="124760" y="550773"/>
                </a:lnTo>
                <a:lnTo>
                  <a:pt x="164697" y="575567"/>
                </a:lnTo>
                <a:lnTo>
                  <a:pt x="208434" y="594055"/>
                </a:lnTo>
                <a:lnTo>
                  <a:pt x="255343"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0000"/>
          </a:solidFill>
        </p:spPr>
        <p:txBody>
          <a:bodyPr wrap="square" lIns="0" tIns="0" rIns="0" bIns="0" rtlCol="0"/>
          <a:lstStyle/>
          <a:p>
            <a:endParaRPr/>
          </a:p>
        </p:txBody>
      </p:sp>
      <p:sp>
        <p:nvSpPr>
          <p:cNvPr id="11" name="object 11"/>
          <p:cNvSpPr/>
          <p:nvPr/>
        </p:nvSpPr>
        <p:spPr>
          <a:xfrm>
            <a:off x="4976876" y="3810000"/>
            <a:ext cx="609600" cy="609600"/>
          </a:xfrm>
          <a:custGeom>
            <a:avLst/>
            <a:gdLst/>
            <a:ahLst/>
            <a:cxnLst/>
            <a:rect l="l" t="t" r="r" b="b"/>
            <a:pathLst>
              <a:path w="609600" h="609600">
                <a:moveTo>
                  <a:pt x="0" y="304800"/>
                </a:moveTo>
                <a:lnTo>
                  <a:pt x="3987" y="255374"/>
                </a:lnTo>
                <a:lnTo>
                  <a:pt x="15532" y="208483"/>
                </a:lnTo>
                <a:lnTo>
                  <a:pt x="34008" y="164753"/>
                </a:lnTo>
                <a:lnTo>
                  <a:pt x="58789" y="124815"/>
                </a:lnTo>
                <a:lnTo>
                  <a:pt x="89249" y="89296"/>
                </a:lnTo>
                <a:lnTo>
                  <a:pt x="124760" y="58826"/>
                </a:lnTo>
                <a:lnTo>
                  <a:pt x="164697" y="34032"/>
                </a:lnTo>
                <a:lnTo>
                  <a:pt x="208434" y="15544"/>
                </a:lnTo>
                <a:lnTo>
                  <a:pt x="255343"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43" y="605609"/>
                </a:lnTo>
                <a:lnTo>
                  <a:pt x="208434" y="594055"/>
                </a:lnTo>
                <a:lnTo>
                  <a:pt x="164697" y="575567"/>
                </a:lnTo>
                <a:lnTo>
                  <a:pt x="124760" y="550773"/>
                </a:lnTo>
                <a:lnTo>
                  <a:pt x="89249" y="520303"/>
                </a:lnTo>
                <a:lnTo>
                  <a:pt x="58789" y="484784"/>
                </a:lnTo>
                <a:lnTo>
                  <a:pt x="34008" y="444846"/>
                </a:lnTo>
                <a:lnTo>
                  <a:pt x="15532" y="401116"/>
                </a:lnTo>
                <a:lnTo>
                  <a:pt x="3987" y="354225"/>
                </a:lnTo>
                <a:lnTo>
                  <a:pt x="0" y="304800"/>
                </a:lnTo>
                <a:close/>
              </a:path>
            </a:pathLst>
          </a:custGeom>
          <a:ln w="9525">
            <a:solidFill>
              <a:srgbClr val="000000"/>
            </a:solidFill>
          </a:ln>
        </p:spPr>
        <p:txBody>
          <a:bodyPr wrap="square" lIns="0" tIns="0" rIns="0" bIns="0" rtlCol="0"/>
          <a:lstStyle/>
          <a:p>
            <a:endParaRPr/>
          </a:p>
        </p:txBody>
      </p:sp>
      <p:sp>
        <p:nvSpPr>
          <p:cNvPr id="12" name="object 12"/>
          <p:cNvSpPr txBox="1"/>
          <p:nvPr/>
        </p:nvSpPr>
        <p:spPr>
          <a:xfrm>
            <a:off x="5097526" y="3877055"/>
            <a:ext cx="356235" cy="452755"/>
          </a:xfrm>
          <a:prstGeom prst="rect">
            <a:avLst/>
          </a:prstGeom>
        </p:spPr>
        <p:txBody>
          <a:bodyPr vert="horz" wrap="square" lIns="0" tIns="12700" rIns="0" bIns="0" rtlCol="0">
            <a:spAutoFit/>
          </a:bodyPr>
          <a:lstStyle/>
          <a:p>
            <a:pPr marL="12700">
              <a:lnSpc>
                <a:spcPct val="100000"/>
              </a:lnSpc>
              <a:spcBef>
                <a:spcPts val="100"/>
              </a:spcBef>
            </a:pPr>
            <a:r>
              <a:rPr sz="2800" spc="-100" dirty="0">
                <a:solidFill>
                  <a:srgbClr val="CCCCFF"/>
                </a:solidFill>
                <a:latin typeface="Times New Roman"/>
                <a:cs typeface="Times New Roman"/>
              </a:rPr>
              <a:t>11</a:t>
            </a:r>
            <a:endParaRPr sz="2800">
              <a:latin typeface="Times New Roman"/>
              <a:cs typeface="Times New Roman"/>
            </a:endParaRPr>
          </a:p>
        </p:txBody>
      </p:sp>
      <p:sp>
        <p:nvSpPr>
          <p:cNvPr id="13" name="object 13"/>
          <p:cNvSpPr/>
          <p:nvPr/>
        </p:nvSpPr>
        <p:spPr>
          <a:xfrm>
            <a:off x="4261865" y="2966466"/>
            <a:ext cx="620267" cy="620267"/>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4179570" y="2955798"/>
            <a:ext cx="874013" cy="534924"/>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4191000" y="28956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000000"/>
          </a:solidFill>
        </p:spPr>
        <p:txBody>
          <a:bodyPr wrap="square" lIns="0" tIns="0" rIns="0" bIns="0" rtlCol="0"/>
          <a:lstStyle/>
          <a:p>
            <a:endParaRPr/>
          </a:p>
        </p:txBody>
      </p:sp>
      <p:sp>
        <p:nvSpPr>
          <p:cNvPr id="16" name="object 16"/>
          <p:cNvSpPr/>
          <p:nvPr/>
        </p:nvSpPr>
        <p:spPr>
          <a:xfrm>
            <a:off x="4191000" y="28956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17" name="object 17"/>
          <p:cNvSpPr/>
          <p:nvPr/>
        </p:nvSpPr>
        <p:spPr>
          <a:xfrm>
            <a:off x="5404865" y="2128266"/>
            <a:ext cx="620267" cy="620267"/>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5322570" y="2117598"/>
            <a:ext cx="874013" cy="534924"/>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5334000" y="20574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0000"/>
          </a:solidFill>
        </p:spPr>
        <p:txBody>
          <a:bodyPr wrap="square" lIns="0" tIns="0" rIns="0" bIns="0" rtlCol="0"/>
          <a:lstStyle/>
          <a:p>
            <a:endParaRPr/>
          </a:p>
        </p:txBody>
      </p:sp>
      <p:sp>
        <p:nvSpPr>
          <p:cNvPr id="20" name="object 20"/>
          <p:cNvSpPr/>
          <p:nvPr/>
        </p:nvSpPr>
        <p:spPr>
          <a:xfrm>
            <a:off x="5334000" y="20574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21" name="object 21"/>
          <p:cNvSpPr/>
          <p:nvPr/>
        </p:nvSpPr>
        <p:spPr>
          <a:xfrm>
            <a:off x="7283957" y="3880865"/>
            <a:ext cx="621029" cy="620268"/>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7202423" y="3870197"/>
            <a:ext cx="874014" cy="534924"/>
          </a:xfrm>
          <a:prstGeom prst="rect">
            <a:avLst/>
          </a:prstGeom>
          <a:blipFill>
            <a:blip r:embed="rId10" cstate="print"/>
            <a:stretch>
              <a:fillRect/>
            </a:stretch>
          </a:blipFill>
        </p:spPr>
        <p:txBody>
          <a:bodyPr wrap="square" lIns="0" tIns="0" rIns="0" bIns="0" rtlCol="0"/>
          <a:lstStyle/>
          <a:p>
            <a:endParaRPr/>
          </a:p>
        </p:txBody>
      </p:sp>
      <p:sp>
        <p:nvSpPr>
          <p:cNvPr id="23" name="object 23"/>
          <p:cNvSpPr/>
          <p:nvPr/>
        </p:nvSpPr>
        <p:spPr>
          <a:xfrm>
            <a:off x="7213600" y="38100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0000"/>
          </a:solidFill>
        </p:spPr>
        <p:txBody>
          <a:bodyPr wrap="square" lIns="0" tIns="0" rIns="0" bIns="0" rtlCol="0"/>
          <a:lstStyle/>
          <a:p>
            <a:endParaRPr/>
          </a:p>
        </p:txBody>
      </p:sp>
      <p:sp>
        <p:nvSpPr>
          <p:cNvPr id="24" name="object 24"/>
          <p:cNvSpPr/>
          <p:nvPr/>
        </p:nvSpPr>
        <p:spPr>
          <a:xfrm>
            <a:off x="7213600" y="38100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25" name="object 25"/>
          <p:cNvSpPr/>
          <p:nvPr/>
        </p:nvSpPr>
        <p:spPr>
          <a:xfrm>
            <a:off x="6547866" y="2966466"/>
            <a:ext cx="620268" cy="620267"/>
          </a:xfrm>
          <a:prstGeom prst="rect">
            <a:avLst/>
          </a:prstGeom>
          <a:blipFill>
            <a:blip r:embed="rId6" cstate="print"/>
            <a:stretch>
              <a:fillRect/>
            </a:stretch>
          </a:blipFill>
        </p:spPr>
        <p:txBody>
          <a:bodyPr wrap="square" lIns="0" tIns="0" rIns="0" bIns="0" rtlCol="0"/>
          <a:lstStyle/>
          <a:p>
            <a:endParaRPr/>
          </a:p>
        </p:txBody>
      </p:sp>
      <p:sp>
        <p:nvSpPr>
          <p:cNvPr id="26" name="object 26"/>
          <p:cNvSpPr/>
          <p:nvPr/>
        </p:nvSpPr>
        <p:spPr>
          <a:xfrm>
            <a:off x="6465570" y="2955798"/>
            <a:ext cx="874014" cy="534924"/>
          </a:xfrm>
          <a:prstGeom prst="rect">
            <a:avLst/>
          </a:prstGeom>
          <a:blipFill>
            <a:blip r:embed="rId11" cstate="print"/>
            <a:stretch>
              <a:fillRect/>
            </a:stretch>
          </a:blipFill>
        </p:spPr>
        <p:txBody>
          <a:bodyPr wrap="square" lIns="0" tIns="0" rIns="0" bIns="0" rtlCol="0"/>
          <a:lstStyle/>
          <a:p>
            <a:endParaRPr/>
          </a:p>
        </p:txBody>
      </p:sp>
      <p:sp>
        <p:nvSpPr>
          <p:cNvPr id="27" name="object 27"/>
          <p:cNvSpPr/>
          <p:nvPr/>
        </p:nvSpPr>
        <p:spPr>
          <a:xfrm>
            <a:off x="6477000" y="28956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000000"/>
          </a:solidFill>
        </p:spPr>
        <p:txBody>
          <a:bodyPr wrap="square" lIns="0" tIns="0" rIns="0" bIns="0" rtlCol="0"/>
          <a:lstStyle/>
          <a:p>
            <a:endParaRPr/>
          </a:p>
        </p:txBody>
      </p:sp>
      <p:sp>
        <p:nvSpPr>
          <p:cNvPr id="28" name="object 28"/>
          <p:cNvSpPr/>
          <p:nvPr/>
        </p:nvSpPr>
        <p:spPr>
          <a:xfrm>
            <a:off x="6477000" y="28956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29" name="object 29"/>
          <p:cNvSpPr txBox="1"/>
          <p:nvPr/>
        </p:nvSpPr>
        <p:spPr>
          <a:xfrm>
            <a:off x="4305553" y="2962401"/>
            <a:ext cx="2668270" cy="452755"/>
          </a:xfrm>
          <a:prstGeom prst="rect">
            <a:avLst/>
          </a:prstGeom>
        </p:spPr>
        <p:txBody>
          <a:bodyPr vert="horz" wrap="square" lIns="0" tIns="12700" rIns="0" bIns="0" rtlCol="0">
            <a:spAutoFit/>
          </a:bodyPr>
          <a:lstStyle/>
          <a:p>
            <a:pPr marL="12700">
              <a:lnSpc>
                <a:spcPct val="100000"/>
              </a:lnSpc>
              <a:spcBef>
                <a:spcPts val="100"/>
              </a:spcBef>
              <a:tabLst>
                <a:tab pos="2298700" algn="l"/>
              </a:tabLst>
            </a:pPr>
            <a:r>
              <a:rPr sz="2800" dirty="0">
                <a:solidFill>
                  <a:srgbClr val="CCCCFF"/>
                </a:solidFill>
                <a:latin typeface="Times New Roman"/>
                <a:cs typeface="Times New Roman"/>
              </a:rPr>
              <a:t>10	22</a:t>
            </a:r>
            <a:endParaRPr sz="2800">
              <a:latin typeface="Times New Roman"/>
              <a:cs typeface="Times New Roman"/>
            </a:endParaRPr>
          </a:p>
        </p:txBody>
      </p:sp>
      <p:sp>
        <p:nvSpPr>
          <p:cNvPr id="30" name="object 30"/>
          <p:cNvSpPr/>
          <p:nvPr/>
        </p:nvSpPr>
        <p:spPr>
          <a:xfrm>
            <a:off x="1442466" y="2128266"/>
            <a:ext cx="620268" cy="620267"/>
          </a:xfrm>
          <a:prstGeom prst="rect">
            <a:avLst/>
          </a:prstGeom>
          <a:blipFill>
            <a:blip r:embed="rId6" cstate="print"/>
            <a:stretch>
              <a:fillRect/>
            </a:stretch>
          </a:blipFill>
        </p:spPr>
        <p:txBody>
          <a:bodyPr wrap="square" lIns="0" tIns="0" rIns="0" bIns="0" rtlCol="0"/>
          <a:lstStyle/>
          <a:p>
            <a:endParaRPr/>
          </a:p>
        </p:txBody>
      </p:sp>
      <p:sp>
        <p:nvSpPr>
          <p:cNvPr id="31" name="object 31"/>
          <p:cNvSpPr/>
          <p:nvPr/>
        </p:nvSpPr>
        <p:spPr>
          <a:xfrm>
            <a:off x="1448561" y="2117598"/>
            <a:ext cx="695706" cy="534924"/>
          </a:xfrm>
          <a:prstGeom prst="rect">
            <a:avLst/>
          </a:prstGeom>
          <a:blipFill>
            <a:blip r:embed="rId12" cstate="print"/>
            <a:stretch>
              <a:fillRect/>
            </a:stretch>
          </a:blipFill>
        </p:spPr>
        <p:txBody>
          <a:bodyPr wrap="square" lIns="0" tIns="0" rIns="0" bIns="0" rtlCol="0"/>
          <a:lstStyle/>
          <a:p>
            <a:endParaRPr/>
          </a:p>
        </p:txBody>
      </p:sp>
      <p:sp>
        <p:nvSpPr>
          <p:cNvPr id="32" name="object 32"/>
          <p:cNvSpPr/>
          <p:nvPr/>
        </p:nvSpPr>
        <p:spPr>
          <a:xfrm>
            <a:off x="1371600" y="20574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000000"/>
          </a:solidFill>
        </p:spPr>
        <p:txBody>
          <a:bodyPr wrap="square" lIns="0" tIns="0" rIns="0" bIns="0" rtlCol="0"/>
          <a:lstStyle/>
          <a:p>
            <a:endParaRPr/>
          </a:p>
        </p:txBody>
      </p:sp>
      <p:sp>
        <p:nvSpPr>
          <p:cNvPr id="33" name="object 33"/>
          <p:cNvSpPr/>
          <p:nvPr/>
        </p:nvSpPr>
        <p:spPr>
          <a:xfrm>
            <a:off x="1371600" y="20574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34" name="object 34"/>
          <p:cNvSpPr/>
          <p:nvPr/>
        </p:nvSpPr>
        <p:spPr>
          <a:xfrm>
            <a:off x="3423665" y="1290066"/>
            <a:ext cx="620267" cy="620267"/>
          </a:xfrm>
          <a:prstGeom prst="rect">
            <a:avLst/>
          </a:prstGeom>
          <a:blipFill>
            <a:blip r:embed="rId6" cstate="print"/>
            <a:stretch>
              <a:fillRect/>
            </a:stretch>
          </a:blipFill>
        </p:spPr>
        <p:txBody>
          <a:bodyPr wrap="square" lIns="0" tIns="0" rIns="0" bIns="0" rtlCol="0"/>
          <a:lstStyle/>
          <a:p>
            <a:endParaRPr/>
          </a:p>
        </p:txBody>
      </p:sp>
      <p:sp>
        <p:nvSpPr>
          <p:cNvPr id="35" name="object 35"/>
          <p:cNvSpPr/>
          <p:nvPr/>
        </p:nvSpPr>
        <p:spPr>
          <a:xfrm>
            <a:off x="3429761" y="1279397"/>
            <a:ext cx="695706" cy="534924"/>
          </a:xfrm>
          <a:prstGeom prst="rect">
            <a:avLst/>
          </a:prstGeom>
          <a:blipFill>
            <a:blip r:embed="rId13" cstate="print"/>
            <a:stretch>
              <a:fillRect/>
            </a:stretch>
          </a:blipFill>
        </p:spPr>
        <p:txBody>
          <a:bodyPr wrap="square" lIns="0" tIns="0" rIns="0" bIns="0" rtlCol="0"/>
          <a:lstStyle/>
          <a:p>
            <a:endParaRPr/>
          </a:p>
        </p:txBody>
      </p:sp>
      <p:sp>
        <p:nvSpPr>
          <p:cNvPr id="36" name="object 36"/>
          <p:cNvSpPr/>
          <p:nvPr/>
        </p:nvSpPr>
        <p:spPr>
          <a:xfrm>
            <a:off x="3352800" y="12192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000000"/>
          </a:solidFill>
        </p:spPr>
        <p:txBody>
          <a:bodyPr wrap="square" lIns="0" tIns="0" rIns="0" bIns="0" rtlCol="0"/>
          <a:lstStyle/>
          <a:p>
            <a:endParaRPr/>
          </a:p>
        </p:txBody>
      </p:sp>
      <p:sp>
        <p:nvSpPr>
          <p:cNvPr id="37" name="object 37"/>
          <p:cNvSpPr/>
          <p:nvPr/>
        </p:nvSpPr>
        <p:spPr>
          <a:xfrm>
            <a:off x="3352800" y="12192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38" name="object 38"/>
          <p:cNvSpPr txBox="1"/>
          <p:nvPr/>
        </p:nvSpPr>
        <p:spPr>
          <a:xfrm>
            <a:off x="1574291" y="1286002"/>
            <a:ext cx="4256405" cy="1290955"/>
          </a:xfrm>
          <a:prstGeom prst="rect">
            <a:avLst/>
          </a:prstGeom>
        </p:spPr>
        <p:txBody>
          <a:bodyPr vert="horz" wrap="square" lIns="0" tIns="12700" rIns="0" bIns="0" rtlCol="0">
            <a:spAutoFit/>
          </a:bodyPr>
          <a:lstStyle/>
          <a:p>
            <a:pPr marR="81915" algn="ctr">
              <a:lnSpc>
                <a:spcPct val="100000"/>
              </a:lnSpc>
              <a:spcBef>
                <a:spcPts val="100"/>
              </a:spcBef>
            </a:pPr>
            <a:r>
              <a:rPr sz="2800" dirty="0">
                <a:solidFill>
                  <a:srgbClr val="CCCCFF"/>
                </a:solidFill>
                <a:latin typeface="Times New Roman"/>
                <a:cs typeface="Times New Roman"/>
              </a:rPr>
              <a:t>7</a:t>
            </a:r>
            <a:endParaRPr sz="2800">
              <a:latin typeface="Times New Roman"/>
              <a:cs typeface="Times New Roman"/>
            </a:endParaRPr>
          </a:p>
          <a:p>
            <a:pPr>
              <a:lnSpc>
                <a:spcPct val="100000"/>
              </a:lnSpc>
              <a:spcBef>
                <a:spcPts val="20"/>
              </a:spcBef>
            </a:pPr>
            <a:endParaRPr sz="2800">
              <a:latin typeface="Times New Roman"/>
              <a:cs typeface="Times New Roman"/>
            </a:endParaRPr>
          </a:p>
          <a:p>
            <a:pPr algn="ctr">
              <a:lnSpc>
                <a:spcPct val="100000"/>
              </a:lnSpc>
              <a:tabLst>
                <a:tab pos="3874135" algn="l"/>
              </a:tabLst>
            </a:pPr>
            <a:r>
              <a:rPr sz="2800" dirty="0">
                <a:solidFill>
                  <a:srgbClr val="CCCCFF"/>
                </a:solidFill>
                <a:latin typeface="Times New Roman"/>
                <a:cs typeface="Times New Roman"/>
              </a:rPr>
              <a:t>3	18</a:t>
            </a:r>
            <a:endParaRPr sz="2800">
              <a:latin typeface="Times New Roman"/>
              <a:cs typeface="Times New Roman"/>
            </a:endParaRPr>
          </a:p>
        </p:txBody>
      </p:sp>
      <p:sp>
        <p:nvSpPr>
          <p:cNvPr id="39" name="object 39"/>
          <p:cNvSpPr/>
          <p:nvPr/>
        </p:nvSpPr>
        <p:spPr>
          <a:xfrm>
            <a:off x="1676400" y="1739900"/>
            <a:ext cx="1765300" cy="317500"/>
          </a:xfrm>
          <a:custGeom>
            <a:avLst/>
            <a:gdLst/>
            <a:ahLst/>
            <a:cxnLst/>
            <a:rect l="l" t="t" r="r" b="b"/>
            <a:pathLst>
              <a:path w="1765300" h="317500">
                <a:moveTo>
                  <a:pt x="0" y="317500"/>
                </a:moveTo>
                <a:lnTo>
                  <a:pt x="1765300" y="0"/>
                </a:lnTo>
              </a:path>
            </a:pathLst>
          </a:custGeom>
          <a:ln w="28575">
            <a:solidFill>
              <a:srgbClr val="000000"/>
            </a:solidFill>
          </a:ln>
        </p:spPr>
        <p:txBody>
          <a:bodyPr wrap="square" lIns="0" tIns="0" rIns="0" bIns="0" rtlCol="0"/>
          <a:lstStyle/>
          <a:p>
            <a:endParaRPr/>
          </a:p>
        </p:txBody>
      </p:sp>
      <p:sp>
        <p:nvSpPr>
          <p:cNvPr id="40" name="object 40"/>
          <p:cNvSpPr/>
          <p:nvPr/>
        </p:nvSpPr>
        <p:spPr>
          <a:xfrm>
            <a:off x="3873500" y="1739900"/>
            <a:ext cx="1765300" cy="317500"/>
          </a:xfrm>
          <a:custGeom>
            <a:avLst/>
            <a:gdLst/>
            <a:ahLst/>
            <a:cxnLst/>
            <a:rect l="l" t="t" r="r" b="b"/>
            <a:pathLst>
              <a:path w="1765300" h="317500">
                <a:moveTo>
                  <a:pt x="1765300" y="317500"/>
                </a:moveTo>
                <a:lnTo>
                  <a:pt x="0" y="0"/>
                </a:lnTo>
              </a:path>
            </a:pathLst>
          </a:custGeom>
          <a:ln w="28575">
            <a:solidFill>
              <a:srgbClr val="000000"/>
            </a:solidFill>
          </a:ln>
        </p:spPr>
        <p:txBody>
          <a:bodyPr wrap="square" lIns="0" tIns="0" rIns="0" bIns="0" rtlCol="0"/>
          <a:lstStyle/>
          <a:p>
            <a:endParaRPr/>
          </a:p>
        </p:txBody>
      </p:sp>
      <p:sp>
        <p:nvSpPr>
          <p:cNvPr id="41" name="object 41"/>
          <p:cNvSpPr/>
          <p:nvPr/>
        </p:nvSpPr>
        <p:spPr>
          <a:xfrm>
            <a:off x="5854700" y="2578100"/>
            <a:ext cx="927100" cy="317500"/>
          </a:xfrm>
          <a:custGeom>
            <a:avLst/>
            <a:gdLst/>
            <a:ahLst/>
            <a:cxnLst/>
            <a:rect l="l" t="t" r="r" b="b"/>
            <a:pathLst>
              <a:path w="927100" h="317500">
                <a:moveTo>
                  <a:pt x="927100" y="317500"/>
                </a:moveTo>
                <a:lnTo>
                  <a:pt x="0" y="0"/>
                </a:lnTo>
              </a:path>
            </a:pathLst>
          </a:custGeom>
          <a:ln w="28575">
            <a:solidFill>
              <a:srgbClr val="000000"/>
            </a:solidFill>
          </a:ln>
        </p:spPr>
        <p:txBody>
          <a:bodyPr wrap="square" lIns="0" tIns="0" rIns="0" bIns="0" rtlCol="0"/>
          <a:lstStyle/>
          <a:p>
            <a:endParaRPr/>
          </a:p>
        </p:txBody>
      </p:sp>
      <p:sp>
        <p:nvSpPr>
          <p:cNvPr id="42" name="object 42"/>
          <p:cNvSpPr/>
          <p:nvPr/>
        </p:nvSpPr>
        <p:spPr>
          <a:xfrm>
            <a:off x="4495800" y="2578100"/>
            <a:ext cx="927100" cy="317500"/>
          </a:xfrm>
          <a:custGeom>
            <a:avLst/>
            <a:gdLst/>
            <a:ahLst/>
            <a:cxnLst/>
            <a:rect l="l" t="t" r="r" b="b"/>
            <a:pathLst>
              <a:path w="927100" h="317500">
                <a:moveTo>
                  <a:pt x="0" y="317500"/>
                </a:moveTo>
                <a:lnTo>
                  <a:pt x="927100" y="0"/>
                </a:lnTo>
              </a:path>
            </a:pathLst>
          </a:custGeom>
          <a:ln w="28575">
            <a:solidFill>
              <a:srgbClr val="000000"/>
            </a:solidFill>
          </a:ln>
        </p:spPr>
        <p:txBody>
          <a:bodyPr wrap="square" lIns="0" tIns="0" rIns="0" bIns="0" rtlCol="0"/>
          <a:lstStyle/>
          <a:p>
            <a:endParaRPr/>
          </a:p>
        </p:txBody>
      </p:sp>
      <p:sp>
        <p:nvSpPr>
          <p:cNvPr id="43" name="object 43"/>
          <p:cNvSpPr/>
          <p:nvPr/>
        </p:nvSpPr>
        <p:spPr>
          <a:xfrm>
            <a:off x="3711575" y="3416300"/>
            <a:ext cx="568325" cy="393700"/>
          </a:xfrm>
          <a:custGeom>
            <a:avLst/>
            <a:gdLst/>
            <a:ahLst/>
            <a:cxnLst/>
            <a:rect l="l" t="t" r="r" b="b"/>
            <a:pathLst>
              <a:path w="568325" h="393700">
                <a:moveTo>
                  <a:pt x="0" y="393700"/>
                </a:moveTo>
                <a:lnTo>
                  <a:pt x="568325" y="0"/>
                </a:lnTo>
              </a:path>
            </a:pathLst>
          </a:custGeom>
          <a:ln w="28575">
            <a:solidFill>
              <a:srgbClr val="000000"/>
            </a:solidFill>
          </a:ln>
        </p:spPr>
        <p:txBody>
          <a:bodyPr wrap="square" lIns="0" tIns="0" rIns="0" bIns="0" rtlCol="0"/>
          <a:lstStyle/>
          <a:p>
            <a:endParaRPr/>
          </a:p>
        </p:txBody>
      </p:sp>
      <p:sp>
        <p:nvSpPr>
          <p:cNvPr id="44" name="object 44"/>
          <p:cNvSpPr/>
          <p:nvPr/>
        </p:nvSpPr>
        <p:spPr>
          <a:xfrm>
            <a:off x="4711700" y="3416300"/>
            <a:ext cx="570230" cy="393700"/>
          </a:xfrm>
          <a:custGeom>
            <a:avLst/>
            <a:gdLst/>
            <a:ahLst/>
            <a:cxnLst/>
            <a:rect l="l" t="t" r="r" b="b"/>
            <a:pathLst>
              <a:path w="570229" h="393700">
                <a:moveTo>
                  <a:pt x="569976" y="393700"/>
                </a:moveTo>
                <a:lnTo>
                  <a:pt x="0" y="0"/>
                </a:lnTo>
              </a:path>
            </a:pathLst>
          </a:custGeom>
          <a:ln w="28575">
            <a:solidFill>
              <a:srgbClr val="000000"/>
            </a:solidFill>
          </a:ln>
        </p:spPr>
        <p:txBody>
          <a:bodyPr wrap="square" lIns="0" tIns="0" rIns="0" bIns="0" rtlCol="0"/>
          <a:lstStyle/>
          <a:p>
            <a:endParaRPr/>
          </a:p>
        </p:txBody>
      </p:sp>
      <p:sp>
        <p:nvSpPr>
          <p:cNvPr id="45" name="object 45"/>
          <p:cNvSpPr/>
          <p:nvPr/>
        </p:nvSpPr>
        <p:spPr>
          <a:xfrm>
            <a:off x="6997700" y="3416300"/>
            <a:ext cx="520700" cy="393700"/>
          </a:xfrm>
          <a:custGeom>
            <a:avLst/>
            <a:gdLst/>
            <a:ahLst/>
            <a:cxnLst/>
            <a:rect l="l" t="t" r="r" b="b"/>
            <a:pathLst>
              <a:path w="520700" h="393700">
                <a:moveTo>
                  <a:pt x="520700" y="393700"/>
                </a:moveTo>
                <a:lnTo>
                  <a:pt x="0" y="0"/>
                </a:lnTo>
              </a:path>
            </a:pathLst>
          </a:custGeom>
          <a:ln w="28575">
            <a:solidFill>
              <a:srgbClr val="000000"/>
            </a:solidFill>
          </a:ln>
        </p:spPr>
        <p:txBody>
          <a:bodyPr wrap="square" lIns="0" tIns="0" rIns="0" bIns="0" rtlCol="0"/>
          <a:lstStyle/>
          <a:p>
            <a:endParaRPr/>
          </a:p>
        </p:txBody>
      </p:sp>
      <p:sp>
        <p:nvSpPr>
          <p:cNvPr id="46" name="object 46"/>
          <p:cNvSpPr/>
          <p:nvPr/>
        </p:nvSpPr>
        <p:spPr>
          <a:xfrm>
            <a:off x="1141510" y="2567304"/>
            <a:ext cx="328930" cy="295275"/>
          </a:xfrm>
          <a:custGeom>
            <a:avLst/>
            <a:gdLst/>
            <a:ahLst/>
            <a:cxnLst/>
            <a:rect l="l" t="t" r="r" b="b"/>
            <a:pathLst>
              <a:path w="328930" h="295275">
                <a:moveTo>
                  <a:pt x="45646" y="209343"/>
                </a:moveTo>
                <a:lnTo>
                  <a:pt x="29345" y="211381"/>
                </a:lnTo>
                <a:lnTo>
                  <a:pt x="14570" y="219836"/>
                </a:lnTo>
                <a:lnTo>
                  <a:pt x="4219" y="233318"/>
                </a:lnTo>
                <a:lnTo>
                  <a:pt x="0" y="249205"/>
                </a:lnTo>
                <a:lnTo>
                  <a:pt x="2043" y="265521"/>
                </a:lnTo>
                <a:lnTo>
                  <a:pt x="10480" y="280289"/>
                </a:lnTo>
                <a:lnTo>
                  <a:pt x="23998" y="290621"/>
                </a:lnTo>
                <a:lnTo>
                  <a:pt x="39881" y="294846"/>
                </a:lnTo>
                <a:lnTo>
                  <a:pt x="56182" y="292808"/>
                </a:lnTo>
                <a:lnTo>
                  <a:pt x="70958" y="284353"/>
                </a:lnTo>
                <a:lnTo>
                  <a:pt x="81308" y="270871"/>
                </a:lnTo>
                <a:lnTo>
                  <a:pt x="83428" y="262890"/>
                </a:lnTo>
                <a:lnTo>
                  <a:pt x="52162" y="262890"/>
                </a:lnTo>
                <a:lnTo>
                  <a:pt x="33366" y="241300"/>
                </a:lnTo>
                <a:lnTo>
                  <a:pt x="63439" y="215028"/>
                </a:lnTo>
                <a:lnTo>
                  <a:pt x="61529" y="213568"/>
                </a:lnTo>
                <a:lnTo>
                  <a:pt x="45646" y="209343"/>
                </a:lnTo>
                <a:close/>
              </a:path>
              <a:path w="328930" h="295275">
                <a:moveTo>
                  <a:pt x="63439" y="215028"/>
                </a:moveTo>
                <a:lnTo>
                  <a:pt x="33366" y="241300"/>
                </a:lnTo>
                <a:lnTo>
                  <a:pt x="52162" y="262890"/>
                </a:lnTo>
                <a:lnTo>
                  <a:pt x="82287" y="236573"/>
                </a:lnTo>
                <a:lnTo>
                  <a:pt x="75047" y="223901"/>
                </a:lnTo>
                <a:lnTo>
                  <a:pt x="63439" y="215028"/>
                </a:lnTo>
                <a:close/>
              </a:path>
              <a:path w="328930" h="295275">
                <a:moveTo>
                  <a:pt x="82287" y="236573"/>
                </a:moveTo>
                <a:lnTo>
                  <a:pt x="52162" y="262890"/>
                </a:lnTo>
                <a:lnTo>
                  <a:pt x="83428" y="262890"/>
                </a:lnTo>
                <a:lnTo>
                  <a:pt x="85528" y="254984"/>
                </a:lnTo>
                <a:lnTo>
                  <a:pt x="83484" y="238668"/>
                </a:lnTo>
                <a:lnTo>
                  <a:pt x="82287" y="236573"/>
                </a:lnTo>
                <a:close/>
              </a:path>
              <a:path w="328930" h="295275">
                <a:moveTo>
                  <a:pt x="309591" y="0"/>
                </a:moveTo>
                <a:lnTo>
                  <a:pt x="63439" y="215028"/>
                </a:lnTo>
                <a:lnTo>
                  <a:pt x="75047" y="223901"/>
                </a:lnTo>
                <a:lnTo>
                  <a:pt x="82287" y="236573"/>
                </a:lnTo>
                <a:lnTo>
                  <a:pt x="328387" y="21589"/>
                </a:lnTo>
                <a:lnTo>
                  <a:pt x="309591" y="0"/>
                </a:lnTo>
                <a:close/>
              </a:path>
            </a:pathLst>
          </a:custGeom>
          <a:solidFill>
            <a:srgbClr val="000000"/>
          </a:solidFill>
        </p:spPr>
        <p:txBody>
          <a:bodyPr wrap="square" lIns="0" tIns="0" rIns="0" bIns="0" rtlCol="0"/>
          <a:lstStyle/>
          <a:p>
            <a:endParaRPr/>
          </a:p>
        </p:txBody>
      </p:sp>
      <p:sp>
        <p:nvSpPr>
          <p:cNvPr id="47" name="object 47"/>
          <p:cNvSpPr/>
          <p:nvPr/>
        </p:nvSpPr>
        <p:spPr>
          <a:xfrm>
            <a:off x="3275520" y="4322190"/>
            <a:ext cx="231775" cy="292735"/>
          </a:xfrm>
          <a:custGeom>
            <a:avLst/>
            <a:gdLst/>
            <a:ahLst/>
            <a:cxnLst/>
            <a:rect l="l" t="t" r="r" b="b"/>
            <a:pathLst>
              <a:path w="231775" h="292735">
                <a:moveTo>
                  <a:pt x="35925" y="207454"/>
                </a:moveTo>
                <a:lnTo>
                  <a:pt x="20445" y="212978"/>
                </a:lnTo>
                <a:lnTo>
                  <a:pt x="7810" y="224408"/>
                </a:lnTo>
                <a:lnTo>
                  <a:pt x="666" y="239829"/>
                </a:lnTo>
                <a:lnTo>
                  <a:pt x="0" y="256238"/>
                </a:lnTo>
                <a:lnTo>
                  <a:pt x="5524" y="271718"/>
                </a:lnTo>
                <a:lnTo>
                  <a:pt x="16954" y="284352"/>
                </a:lnTo>
                <a:lnTo>
                  <a:pt x="32375" y="291496"/>
                </a:lnTo>
                <a:lnTo>
                  <a:pt x="48783" y="292163"/>
                </a:lnTo>
                <a:lnTo>
                  <a:pt x="64263" y="286638"/>
                </a:lnTo>
                <a:lnTo>
                  <a:pt x="76898" y="275208"/>
                </a:lnTo>
                <a:lnTo>
                  <a:pt x="84042" y="259788"/>
                </a:lnTo>
                <a:lnTo>
                  <a:pt x="84101" y="258317"/>
                </a:lnTo>
                <a:lnTo>
                  <a:pt x="53911" y="258317"/>
                </a:lnTo>
                <a:lnTo>
                  <a:pt x="30797" y="241299"/>
                </a:lnTo>
                <a:lnTo>
                  <a:pt x="54504" y="209126"/>
                </a:lnTo>
                <a:lnTo>
                  <a:pt x="52333" y="208121"/>
                </a:lnTo>
                <a:lnTo>
                  <a:pt x="35925" y="207454"/>
                </a:lnTo>
                <a:close/>
              </a:path>
              <a:path w="231775" h="292735">
                <a:moveTo>
                  <a:pt x="54504" y="209126"/>
                </a:moveTo>
                <a:lnTo>
                  <a:pt x="30797" y="241299"/>
                </a:lnTo>
                <a:lnTo>
                  <a:pt x="53911" y="258317"/>
                </a:lnTo>
                <a:lnTo>
                  <a:pt x="77608" y="226157"/>
                </a:lnTo>
                <a:lnTo>
                  <a:pt x="67754" y="215264"/>
                </a:lnTo>
                <a:lnTo>
                  <a:pt x="54504" y="209126"/>
                </a:lnTo>
                <a:close/>
              </a:path>
              <a:path w="231775" h="292735">
                <a:moveTo>
                  <a:pt x="77608" y="226157"/>
                </a:moveTo>
                <a:lnTo>
                  <a:pt x="53911" y="258317"/>
                </a:lnTo>
                <a:lnTo>
                  <a:pt x="84101" y="258317"/>
                </a:lnTo>
                <a:lnTo>
                  <a:pt x="84709" y="243379"/>
                </a:lnTo>
                <a:lnTo>
                  <a:pt x="79184" y="227899"/>
                </a:lnTo>
                <a:lnTo>
                  <a:pt x="77608" y="226157"/>
                </a:lnTo>
                <a:close/>
              </a:path>
              <a:path w="231775" h="292735">
                <a:moveTo>
                  <a:pt x="208597" y="0"/>
                </a:moveTo>
                <a:lnTo>
                  <a:pt x="54504" y="209126"/>
                </a:lnTo>
                <a:lnTo>
                  <a:pt x="67754" y="215264"/>
                </a:lnTo>
                <a:lnTo>
                  <a:pt x="77608" y="226157"/>
                </a:lnTo>
                <a:lnTo>
                  <a:pt x="231711" y="17017"/>
                </a:lnTo>
                <a:lnTo>
                  <a:pt x="208597" y="0"/>
                </a:lnTo>
                <a:close/>
              </a:path>
            </a:pathLst>
          </a:custGeom>
          <a:solidFill>
            <a:srgbClr val="000000"/>
          </a:solidFill>
        </p:spPr>
        <p:txBody>
          <a:bodyPr wrap="square" lIns="0" tIns="0" rIns="0" bIns="0" rtlCol="0"/>
          <a:lstStyle/>
          <a:p>
            <a:endParaRPr/>
          </a:p>
        </p:txBody>
      </p:sp>
      <p:sp>
        <p:nvSpPr>
          <p:cNvPr id="48" name="object 48"/>
          <p:cNvSpPr/>
          <p:nvPr/>
        </p:nvSpPr>
        <p:spPr>
          <a:xfrm>
            <a:off x="4847097" y="4322317"/>
            <a:ext cx="230504" cy="292100"/>
          </a:xfrm>
          <a:custGeom>
            <a:avLst/>
            <a:gdLst/>
            <a:ahLst/>
            <a:cxnLst/>
            <a:rect l="l" t="t" r="r" b="b"/>
            <a:pathLst>
              <a:path w="230504" h="292100">
                <a:moveTo>
                  <a:pt x="35750" y="207279"/>
                </a:moveTo>
                <a:lnTo>
                  <a:pt x="20294" y="212885"/>
                </a:lnTo>
                <a:lnTo>
                  <a:pt x="7731" y="224408"/>
                </a:lnTo>
                <a:lnTo>
                  <a:pt x="609" y="239847"/>
                </a:lnTo>
                <a:lnTo>
                  <a:pt x="0" y="256285"/>
                </a:lnTo>
                <a:lnTo>
                  <a:pt x="5605" y="271772"/>
                </a:lnTo>
                <a:lnTo>
                  <a:pt x="17129" y="284352"/>
                </a:lnTo>
                <a:lnTo>
                  <a:pt x="32567" y="291421"/>
                </a:lnTo>
                <a:lnTo>
                  <a:pt x="49006" y="292036"/>
                </a:lnTo>
                <a:lnTo>
                  <a:pt x="64492" y="286460"/>
                </a:lnTo>
                <a:lnTo>
                  <a:pt x="77073" y="274954"/>
                </a:lnTo>
                <a:lnTo>
                  <a:pt x="84141" y="259462"/>
                </a:lnTo>
                <a:lnTo>
                  <a:pt x="84193" y="258063"/>
                </a:lnTo>
                <a:lnTo>
                  <a:pt x="53959" y="258063"/>
                </a:lnTo>
                <a:lnTo>
                  <a:pt x="30845" y="241299"/>
                </a:lnTo>
                <a:lnTo>
                  <a:pt x="54480" y="208945"/>
                </a:lnTo>
                <a:lnTo>
                  <a:pt x="52183" y="207889"/>
                </a:lnTo>
                <a:lnTo>
                  <a:pt x="35750" y="207279"/>
                </a:lnTo>
                <a:close/>
              </a:path>
              <a:path w="230504" h="292100">
                <a:moveTo>
                  <a:pt x="54480" y="208945"/>
                </a:moveTo>
                <a:lnTo>
                  <a:pt x="30845" y="241299"/>
                </a:lnTo>
                <a:lnTo>
                  <a:pt x="53959" y="258063"/>
                </a:lnTo>
                <a:lnTo>
                  <a:pt x="77531" y="225773"/>
                </a:lnTo>
                <a:lnTo>
                  <a:pt x="67675" y="215010"/>
                </a:lnTo>
                <a:lnTo>
                  <a:pt x="54480" y="208945"/>
                </a:lnTo>
                <a:close/>
              </a:path>
              <a:path w="230504" h="292100">
                <a:moveTo>
                  <a:pt x="77531" y="225773"/>
                </a:moveTo>
                <a:lnTo>
                  <a:pt x="53959" y="258063"/>
                </a:lnTo>
                <a:lnTo>
                  <a:pt x="84193" y="258063"/>
                </a:lnTo>
                <a:lnTo>
                  <a:pt x="84756" y="243030"/>
                </a:lnTo>
                <a:lnTo>
                  <a:pt x="79180" y="227574"/>
                </a:lnTo>
                <a:lnTo>
                  <a:pt x="77531" y="225773"/>
                </a:lnTo>
                <a:close/>
              </a:path>
              <a:path w="230504" h="292100">
                <a:moveTo>
                  <a:pt x="207121" y="0"/>
                </a:moveTo>
                <a:lnTo>
                  <a:pt x="54480" y="208945"/>
                </a:lnTo>
                <a:lnTo>
                  <a:pt x="67675" y="215010"/>
                </a:lnTo>
                <a:lnTo>
                  <a:pt x="77531" y="225773"/>
                </a:lnTo>
                <a:lnTo>
                  <a:pt x="230108" y="16763"/>
                </a:lnTo>
                <a:lnTo>
                  <a:pt x="207121" y="0"/>
                </a:lnTo>
                <a:close/>
              </a:path>
            </a:pathLst>
          </a:custGeom>
          <a:solidFill>
            <a:srgbClr val="000000"/>
          </a:solidFill>
        </p:spPr>
        <p:txBody>
          <a:bodyPr wrap="square" lIns="0" tIns="0" rIns="0" bIns="0" rtlCol="0"/>
          <a:lstStyle/>
          <a:p>
            <a:endParaRPr/>
          </a:p>
        </p:txBody>
      </p:sp>
      <p:sp>
        <p:nvSpPr>
          <p:cNvPr id="49" name="object 49"/>
          <p:cNvSpPr/>
          <p:nvPr/>
        </p:nvSpPr>
        <p:spPr>
          <a:xfrm>
            <a:off x="7079059" y="4322064"/>
            <a:ext cx="234950" cy="292735"/>
          </a:xfrm>
          <a:custGeom>
            <a:avLst/>
            <a:gdLst/>
            <a:ahLst/>
            <a:cxnLst/>
            <a:rect l="l" t="t" r="r" b="b"/>
            <a:pathLst>
              <a:path w="234950" h="292735">
                <a:moveTo>
                  <a:pt x="36385" y="207470"/>
                </a:moveTo>
                <a:lnTo>
                  <a:pt x="20881" y="212842"/>
                </a:lnTo>
                <a:lnTo>
                  <a:pt x="8175" y="224154"/>
                </a:lnTo>
                <a:lnTo>
                  <a:pt x="843" y="239577"/>
                </a:lnTo>
                <a:lnTo>
                  <a:pt x="0" y="256000"/>
                </a:lnTo>
                <a:lnTo>
                  <a:pt x="5371" y="271518"/>
                </a:lnTo>
                <a:lnTo>
                  <a:pt x="16684" y="284226"/>
                </a:lnTo>
                <a:lnTo>
                  <a:pt x="32107" y="291556"/>
                </a:lnTo>
                <a:lnTo>
                  <a:pt x="48529" y="292385"/>
                </a:lnTo>
                <a:lnTo>
                  <a:pt x="64047" y="286976"/>
                </a:lnTo>
                <a:lnTo>
                  <a:pt x="76755" y="275590"/>
                </a:lnTo>
                <a:lnTo>
                  <a:pt x="84085" y="260240"/>
                </a:lnTo>
                <a:lnTo>
                  <a:pt x="84176" y="258445"/>
                </a:lnTo>
                <a:lnTo>
                  <a:pt x="53895" y="258445"/>
                </a:lnTo>
                <a:lnTo>
                  <a:pt x="31035" y="241300"/>
                </a:lnTo>
                <a:lnTo>
                  <a:pt x="54982" y="209370"/>
                </a:lnTo>
                <a:lnTo>
                  <a:pt x="52770" y="208313"/>
                </a:lnTo>
                <a:lnTo>
                  <a:pt x="36385" y="207470"/>
                </a:lnTo>
                <a:close/>
              </a:path>
              <a:path w="234950" h="292735">
                <a:moveTo>
                  <a:pt x="54982" y="209370"/>
                </a:moveTo>
                <a:lnTo>
                  <a:pt x="31035" y="241300"/>
                </a:lnTo>
                <a:lnTo>
                  <a:pt x="53895" y="258445"/>
                </a:lnTo>
                <a:lnTo>
                  <a:pt x="77850" y="226504"/>
                </a:lnTo>
                <a:lnTo>
                  <a:pt x="68119" y="215646"/>
                </a:lnTo>
                <a:lnTo>
                  <a:pt x="54982" y="209370"/>
                </a:lnTo>
                <a:close/>
              </a:path>
              <a:path w="234950" h="292735">
                <a:moveTo>
                  <a:pt x="77850" y="226504"/>
                </a:moveTo>
                <a:lnTo>
                  <a:pt x="53895" y="258445"/>
                </a:lnTo>
                <a:lnTo>
                  <a:pt x="84176" y="258445"/>
                </a:lnTo>
                <a:lnTo>
                  <a:pt x="84915" y="243855"/>
                </a:lnTo>
                <a:lnTo>
                  <a:pt x="79505" y="228351"/>
                </a:lnTo>
                <a:lnTo>
                  <a:pt x="77850" y="226504"/>
                </a:lnTo>
                <a:close/>
              </a:path>
              <a:path w="234950" h="292735">
                <a:moveTo>
                  <a:pt x="212010" y="0"/>
                </a:moveTo>
                <a:lnTo>
                  <a:pt x="54982" y="209370"/>
                </a:lnTo>
                <a:lnTo>
                  <a:pt x="68119" y="215646"/>
                </a:lnTo>
                <a:lnTo>
                  <a:pt x="77850" y="226504"/>
                </a:lnTo>
                <a:lnTo>
                  <a:pt x="234870" y="17145"/>
                </a:lnTo>
                <a:lnTo>
                  <a:pt x="212010" y="0"/>
                </a:lnTo>
                <a:close/>
              </a:path>
            </a:pathLst>
          </a:custGeom>
          <a:solidFill>
            <a:srgbClr val="000000"/>
          </a:solidFill>
        </p:spPr>
        <p:txBody>
          <a:bodyPr wrap="square" lIns="0" tIns="0" rIns="0" bIns="0" rtlCol="0"/>
          <a:lstStyle/>
          <a:p>
            <a:endParaRPr/>
          </a:p>
        </p:txBody>
      </p:sp>
      <p:sp>
        <p:nvSpPr>
          <p:cNvPr id="50" name="object 50"/>
          <p:cNvSpPr/>
          <p:nvPr/>
        </p:nvSpPr>
        <p:spPr>
          <a:xfrm>
            <a:off x="6323187" y="3407155"/>
            <a:ext cx="254000" cy="293370"/>
          </a:xfrm>
          <a:custGeom>
            <a:avLst/>
            <a:gdLst/>
            <a:ahLst/>
            <a:cxnLst/>
            <a:rect l="l" t="t" r="r" b="b"/>
            <a:pathLst>
              <a:path w="254000" h="293370">
                <a:moveTo>
                  <a:pt x="38687" y="207756"/>
                </a:moveTo>
                <a:lnTo>
                  <a:pt x="22915" y="212405"/>
                </a:lnTo>
                <a:lnTo>
                  <a:pt x="9667" y="223139"/>
                </a:lnTo>
                <a:lnTo>
                  <a:pt x="1613" y="238101"/>
                </a:lnTo>
                <a:lnTo>
                  <a:pt x="0" y="254444"/>
                </a:lnTo>
                <a:lnTo>
                  <a:pt x="4649" y="270216"/>
                </a:lnTo>
                <a:lnTo>
                  <a:pt x="15382" y="283464"/>
                </a:lnTo>
                <a:lnTo>
                  <a:pt x="30345" y="291518"/>
                </a:lnTo>
                <a:lnTo>
                  <a:pt x="46688" y="293131"/>
                </a:lnTo>
                <a:lnTo>
                  <a:pt x="62460" y="288482"/>
                </a:lnTo>
                <a:lnTo>
                  <a:pt x="75707" y="277749"/>
                </a:lnTo>
                <a:lnTo>
                  <a:pt x="83762" y="262786"/>
                </a:lnTo>
                <a:lnTo>
                  <a:pt x="84078" y="259588"/>
                </a:lnTo>
                <a:lnTo>
                  <a:pt x="53736" y="259588"/>
                </a:lnTo>
                <a:lnTo>
                  <a:pt x="31638" y="241300"/>
                </a:lnTo>
                <a:lnTo>
                  <a:pt x="57158" y="210514"/>
                </a:lnTo>
                <a:lnTo>
                  <a:pt x="55030" y="209369"/>
                </a:lnTo>
                <a:lnTo>
                  <a:pt x="38687" y="207756"/>
                </a:lnTo>
                <a:close/>
              </a:path>
              <a:path w="254000" h="293370">
                <a:moveTo>
                  <a:pt x="57158" y="210514"/>
                </a:moveTo>
                <a:lnTo>
                  <a:pt x="31638" y="241300"/>
                </a:lnTo>
                <a:lnTo>
                  <a:pt x="53736" y="259588"/>
                </a:lnTo>
                <a:lnTo>
                  <a:pt x="79233" y="228829"/>
                </a:lnTo>
                <a:lnTo>
                  <a:pt x="69992" y="217424"/>
                </a:lnTo>
                <a:lnTo>
                  <a:pt x="57158" y="210514"/>
                </a:lnTo>
                <a:close/>
              </a:path>
              <a:path w="254000" h="293370">
                <a:moveTo>
                  <a:pt x="79233" y="228829"/>
                </a:moveTo>
                <a:lnTo>
                  <a:pt x="53736" y="259588"/>
                </a:lnTo>
                <a:lnTo>
                  <a:pt x="84078" y="259588"/>
                </a:lnTo>
                <a:lnTo>
                  <a:pt x="85375" y="246443"/>
                </a:lnTo>
                <a:lnTo>
                  <a:pt x="80726" y="230671"/>
                </a:lnTo>
                <a:lnTo>
                  <a:pt x="79233" y="228829"/>
                </a:lnTo>
                <a:close/>
              </a:path>
              <a:path w="254000" h="293370">
                <a:moveTo>
                  <a:pt x="231663" y="0"/>
                </a:moveTo>
                <a:lnTo>
                  <a:pt x="57158" y="210514"/>
                </a:lnTo>
                <a:lnTo>
                  <a:pt x="69992" y="217424"/>
                </a:lnTo>
                <a:lnTo>
                  <a:pt x="79233" y="228829"/>
                </a:lnTo>
                <a:lnTo>
                  <a:pt x="253761" y="18288"/>
                </a:lnTo>
                <a:lnTo>
                  <a:pt x="231663" y="0"/>
                </a:lnTo>
                <a:close/>
              </a:path>
            </a:pathLst>
          </a:custGeom>
          <a:solidFill>
            <a:srgbClr val="000000"/>
          </a:solidFill>
        </p:spPr>
        <p:txBody>
          <a:bodyPr wrap="square" lIns="0" tIns="0" rIns="0" bIns="0" rtlCol="0"/>
          <a:lstStyle/>
          <a:p>
            <a:endParaRPr/>
          </a:p>
        </p:txBody>
      </p:sp>
      <p:sp>
        <p:nvSpPr>
          <p:cNvPr id="51" name="object 51"/>
          <p:cNvSpPr/>
          <p:nvPr/>
        </p:nvSpPr>
        <p:spPr>
          <a:xfrm>
            <a:off x="7724013" y="4320794"/>
            <a:ext cx="285115" cy="294640"/>
          </a:xfrm>
          <a:custGeom>
            <a:avLst/>
            <a:gdLst/>
            <a:ahLst/>
            <a:cxnLst/>
            <a:rect l="l" t="t" r="r" b="b"/>
            <a:pathLst>
              <a:path w="285115" h="294639">
                <a:moveTo>
                  <a:pt x="204075" y="232274"/>
                </a:moveTo>
                <a:lnTo>
                  <a:pt x="202664" y="234311"/>
                </a:lnTo>
                <a:lnTo>
                  <a:pt x="199199" y="250348"/>
                </a:lnTo>
                <a:lnTo>
                  <a:pt x="202021" y="266529"/>
                </a:lnTo>
                <a:lnTo>
                  <a:pt x="211201" y="280923"/>
                </a:lnTo>
                <a:lnTo>
                  <a:pt x="225167" y="290603"/>
                </a:lnTo>
                <a:lnTo>
                  <a:pt x="241204" y="294068"/>
                </a:lnTo>
                <a:lnTo>
                  <a:pt x="257385" y="291246"/>
                </a:lnTo>
                <a:lnTo>
                  <a:pt x="271780" y="282066"/>
                </a:lnTo>
                <a:lnTo>
                  <a:pt x="281441" y="268100"/>
                </a:lnTo>
                <a:lnTo>
                  <a:pt x="282938" y="261111"/>
                </a:lnTo>
                <a:lnTo>
                  <a:pt x="231775" y="261111"/>
                </a:lnTo>
                <a:lnTo>
                  <a:pt x="204075" y="232274"/>
                </a:lnTo>
                <a:close/>
              </a:path>
              <a:path w="285115" h="294639">
                <a:moveTo>
                  <a:pt x="224670" y="212484"/>
                </a:moveTo>
                <a:lnTo>
                  <a:pt x="212344" y="220344"/>
                </a:lnTo>
                <a:lnTo>
                  <a:pt x="204075" y="232274"/>
                </a:lnTo>
                <a:lnTo>
                  <a:pt x="231775" y="261111"/>
                </a:lnTo>
                <a:lnTo>
                  <a:pt x="252349" y="241299"/>
                </a:lnTo>
                <a:lnTo>
                  <a:pt x="224670" y="212484"/>
                </a:lnTo>
                <a:close/>
              </a:path>
              <a:path w="285115" h="294639">
                <a:moveTo>
                  <a:pt x="242919" y="208343"/>
                </a:moveTo>
                <a:lnTo>
                  <a:pt x="226738" y="211165"/>
                </a:lnTo>
                <a:lnTo>
                  <a:pt x="224670" y="212484"/>
                </a:lnTo>
                <a:lnTo>
                  <a:pt x="252349" y="241299"/>
                </a:lnTo>
                <a:lnTo>
                  <a:pt x="231775" y="261111"/>
                </a:lnTo>
                <a:lnTo>
                  <a:pt x="282938" y="261111"/>
                </a:lnTo>
                <a:lnTo>
                  <a:pt x="284876" y="252063"/>
                </a:lnTo>
                <a:lnTo>
                  <a:pt x="282049" y="235882"/>
                </a:lnTo>
                <a:lnTo>
                  <a:pt x="272923" y="221487"/>
                </a:lnTo>
                <a:lnTo>
                  <a:pt x="258956" y="211808"/>
                </a:lnTo>
                <a:lnTo>
                  <a:pt x="242919" y="208343"/>
                </a:lnTo>
                <a:close/>
              </a:path>
              <a:path w="285115" h="294639">
                <a:moveTo>
                  <a:pt x="20574" y="0"/>
                </a:moveTo>
                <a:lnTo>
                  <a:pt x="0" y="19811"/>
                </a:lnTo>
                <a:lnTo>
                  <a:pt x="204075" y="232274"/>
                </a:lnTo>
                <a:lnTo>
                  <a:pt x="212344" y="220344"/>
                </a:lnTo>
                <a:lnTo>
                  <a:pt x="224670" y="212484"/>
                </a:lnTo>
                <a:lnTo>
                  <a:pt x="20574" y="0"/>
                </a:lnTo>
                <a:close/>
              </a:path>
            </a:pathLst>
          </a:custGeom>
          <a:solidFill>
            <a:srgbClr val="000000"/>
          </a:solidFill>
        </p:spPr>
        <p:txBody>
          <a:bodyPr wrap="square" lIns="0" tIns="0" rIns="0" bIns="0" rtlCol="0"/>
          <a:lstStyle/>
          <a:p>
            <a:endParaRPr/>
          </a:p>
        </p:txBody>
      </p:sp>
      <p:sp>
        <p:nvSpPr>
          <p:cNvPr id="52" name="object 52"/>
          <p:cNvSpPr/>
          <p:nvPr/>
        </p:nvSpPr>
        <p:spPr>
          <a:xfrm>
            <a:off x="1883029" y="2567177"/>
            <a:ext cx="334645" cy="295275"/>
          </a:xfrm>
          <a:custGeom>
            <a:avLst/>
            <a:gdLst/>
            <a:ahLst/>
            <a:cxnLst/>
            <a:rect l="l" t="t" r="r" b="b"/>
            <a:pathLst>
              <a:path w="334644" h="295275">
                <a:moveTo>
                  <a:pt x="252135" y="237150"/>
                </a:moveTo>
                <a:lnTo>
                  <a:pt x="250942" y="239301"/>
                </a:lnTo>
                <a:lnTo>
                  <a:pt x="249094" y="255635"/>
                </a:lnTo>
                <a:lnTo>
                  <a:pt x="253509" y="271468"/>
                </a:lnTo>
                <a:lnTo>
                  <a:pt x="264033" y="284861"/>
                </a:lnTo>
                <a:lnTo>
                  <a:pt x="278925" y="293125"/>
                </a:lnTo>
                <a:lnTo>
                  <a:pt x="295259" y="294973"/>
                </a:lnTo>
                <a:lnTo>
                  <a:pt x="311092" y="290558"/>
                </a:lnTo>
                <a:lnTo>
                  <a:pt x="324485" y="280035"/>
                </a:lnTo>
                <a:lnTo>
                  <a:pt x="332749" y="265142"/>
                </a:lnTo>
                <a:lnTo>
                  <a:pt x="332975" y="263144"/>
                </a:lnTo>
                <a:lnTo>
                  <a:pt x="282575" y="263144"/>
                </a:lnTo>
                <a:lnTo>
                  <a:pt x="252135" y="237150"/>
                </a:lnTo>
                <a:close/>
              </a:path>
              <a:path w="334644" h="295275">
                <a:moveTo>
                  <a:pt x="270732" y="215353"/>
                </a:moveTo>
                <a:lnTo>
                  <a:pt x="259207" y="224409"/>
                </a:lnTo>
                <a:lnTo>
                  <a:pt x="252135" y="237150"/>
                </a:lnTo>
                <a:lnTo>
                  <a:pt x="282575" y="263144"/>
                </a:lnTo>
                <a:lnTo>
                  <a:pt x="301117" y="241300"/>
                </a:lnTo>
                <a:lnTo>
                  <a:pt x="270732" y="215353"/>
                </a:lnTo>
                <a:close/>
              </a:path>
              <a:path w="334644" h="295275">
                <a:moveTo>
                  <a:pt x="288432" y="209470"/>
                </a:moveTo>
                <a:lnTo>
                  <a:pt x="272599" y="213885"/>
                </a:lnTo>
                <a:lnTo>
                  <a:pt x="270732" y="215353"/>
                </a:lnTo>
                <a:lnTo>
                  <a:pt x="301117" y="241300"/>
                </a:lnTo>
                <a:lnTo>
                  <a:pt x="282575" y="263144"/>
                </a:lnTo>
                <a:lnTo>
                  <a:pt x="332975" y="263144"/>
                </a:lnTo>
                <a:lnTo>
                  <a:pt x="334597" y="248808"/>
                </a:lnTo>
                <a:lnTo>
                  <a:pt x="330182" y="232975"/>
                </a:lnTo>
                <a:lnTo>
                  <a:pt x="319659" y="219583"/>
                </a:lnTo>
                <a:lnTo>
                  <a:pt x="304766" y="211318"/>
                </a:lnTo>
                <a:lnTo>
                  <a:pt x="288432" y="209470"/>
                </a:lnTo>
                <a:close/>
              </a:path>
              <a:path w="334644" h="295275">
                <a:moveTo>
                  <a:pt x="18542" y="0"/>
                </a:moveTo>
                <a:lnTo>
                  <a:pt x="0" y="21844"/>
                </a:lnTo>
                <a:lnTo>
                  <a:pt x="252135" y="237150"/>
                </a:lnTo>
                <a:lnTo>
                  <a:pt x="259207" y="224409"/>
                </a:lnTo>
                <a:lnTo>
                  <a:pt x="270732" y="215353"/>
                </a:lnTo>
                <a:lnTo>
                  <a:pt x="18542" y="0"/>
                </a:lnTo>
                <a:close/>
              </a:path>
            </a:pathLst>
          </a:custGeom>
          <a:solidFill>
            <a:srgbClr val="000000"/>
          </a:solidFill>
        </p:spPr>
        <p:txBody>
          <a:bodyPr wrap="square" lIns="0" tIns="0" rIns="0" bIns="0" rtlCol="0"/>
          <a:lstStyle/>
          <a:p>
            <a:endParaRPr/>
          </a:p>
        </p:txBody>
      </p:sp>
      <p:sp>
        <p:nvSpPr>
          <p:cNvPr id="53" name="object 53"/>
          <p:cNvSpPr/>
          <p:nvPr/>
        </p:nvSpPr>
        <p:spPr>
          <a:xfrm>
            <a:off x="5486019" y="4322317"/>
            <a:ext cx="230504" cy="292100"/>
          </a:xfrm>
          <a:custGeom>
            <a:avLst/>
            <a:gdLst/>
            <a:ahLst/>
            <a:cxnLst/>
            <a:rect l="l" t="t" r="r" b="b"/>
            <a:pathLst>
              <a:path w="230504" h="292100">
                <a:moveTo>
                  <a:pt x="152569" y="225763"/>
                </a:moveTo>
                <a:lnTo>
                  <a:pt x="150909" y="227574"/>
                </a:lnTo>
                <a:lnTo>
                  <a:pt x="145303" y="243030"/>
                </a:lnTo>
                <a:lnTo>
                  <a:pt x="145913" y="259462"/>
                </a:lnTo>
                <a:lnTo>
                  <a:pt x="153035" y="274954"/>
                </a:lnTo>
                <a:lnTo>
                  <a:pt x="165598" y="286460"/>
                </a:lnTo>
                <a:lnTo>
                  <a:pt x="181054" y="292036"/>
                </a:lnTo>
                <a:lnTo>
                  <a:pt x="197486" y="291421"/>
                </a:lnTo>
                <a:lnTo>
                  <a:pt x="212979" y="284352"/>
                </a:lnTo>
                <a:lnTo>
                  <a:pt x="224484" y="271772"/>
                </a:lnTo>
                <a:lnTo>
                  <a:pt x="229420" y="258063"/>
                </a:lnTo>
                <a:lnTo>
                  <a:pt x="176149" y="258063"/>
                </a:lnTo>
                <a:lnTo>
                  <a:pt x="152569" y="225763"/>
                </a:lnTo>
                <a:close/>
              </a:path>
              <a:path w="230504" h="292100">
                <a:moveTo>
                  <a:pt x="175615" y="208929"/>
                </a:moveTo>
                <a:lnTo>
                  <a:pt x="162433" y="215010"/>
                </a:lnTo>
                <a:lnTo>
                  <a:pt x="152569" y="225763"/>
                </a:lnTo>
                <a:lnTo>
                  <a:pt x="176149" y="258063"/>
                </a:lnTo>
                <a:lnTo>
                  <a:pt x="199263" y="241299"/>
                </a:lnTo>
                <a:lnTo>
                  <a:pt x="175615" y="208929"/>
                </a:lnTo>
                <a:close/>
              </a:path>
              <a:path w="230504" h="292100">
                <a:moveTo>
                  <a:pt x="194310" y="207279"/>
                </a:moveTo>
                <a:lnTo>
                  <a:pt x="177871" y="207889"/>
                </a:lnTo>
                <a:lnTo>
                  <a:pt x="175615" y="208929"/>
                </a:lnTo>
                <a:lnTo>
                  <a:pt x="199263" y="241299"/>
                </a:lnTo>
                <a:lnTo>
                  <a:pt x="176149" y="258063"/>
                </a:lnTo>
                <a:lnTo>
                  <a:pt x="229420" y="258063"/>
                </a:lnTo>
                <a:lnTo>
                  <a:pt x="230060" y="256285"/>
                </a:lnTo>
                <a:lnTo>
                  <a:pt x="229445" y="239847"/>
                </a:lnTo>
                <a:lnTo>
                  <a:pt x="222377" y="224408"/>
                </a:lnTo>
                <a:lnTo>
                  <a:pt x="209796" y="212885"/>
                </a:lnTo>
                <a:lnTo>
                  <a:pt x="194310" y="207279"/>
                </a:lnTo>
                <a:close/>
              </a:path>
              <a:path w="230504" h="292100">
                <a:moveTo>
                  <a:pt x="22987" y="0"/>
                </a:moveTo>
                <a:lnTo>
                  <a:pt x="0" y="16763"/>
                </a:lnTo>
                <a:lnTo>
                  <a:pt x="152569" y="225763"/>
                </a:lnTo>
                <a:lnTo>
                  <a:pt x="162433" y="215010"/>
                </a:lnTo>
                <a:lnTo>
                  <a:pt x="175615" y="208929"/>
                </a:lnTo>
                <a:lnTo>
                  <a:pt x="22987" y="0"/>
                </a:lnTo>
                <a:close/>
              </a:path>
            </a:pathLst>
          </a:custGeom>
          <a:solidFill>
            <a:srgbClr val="000000"/>
          </a:solidFill>
        </p:spPr>
        <p:txBody>
          <a:bodyPr wrap="square" lIns="0" tIns="0" rIns="0" bIns="0" rtlCol="0"/>
          <a:lstStyle/>
          <a:p>
            <a:endParaRPr/>
          </a:p>
        </p:txBody>
      </p:sp>
      <p:sp>
        <p:nvSpPr>
          <p:cNvPr id="54" name="object 54"/>
          <p:cNvSpPr/>
          <p:nvPr/>
        </p:nvSpPr>
        <p:spPr>
          <a:xfrm>
            <a:off x="3915917" y="4322317"/>
            <a:ext cx="230504" cy="292100"/>
          </a:xfrm>
          <a:custGeom>
            <a:avLst/>
            <a:gdLst/>
            <a:ahLst/>
            <a:cxnLst/>
            <a:rect l="l" t="t" r="r" b="b"/>
            <a:pathLst>
              <a:path w="230504" h="292100">
                <a:moveTo>
                  <a:pt x="152659" y="225735"/>
                </a:moveTo>
                <a:lnTo>
                  <a:pt x="150983" y="227574"/>
                </a:lnTo>
                <a:lnTo>
                  <a:pt x="145414" y="243030"/>
                </a:lnTo>
                <a:lnTo>
                  <a:pt x="146038" y="259462"/>
                </a:lnTo>
                <a:lnTo>
                  <a:pt x="153161" y="274954"/>
                </a:lnTo>
                <a:lnTo>
                  <a:pt x="165725" y="286460"/>
                </a:lnTo>
                <a:lnTo>
                  <a:pt x="181181" y="292036"/>
                </a:lnTo>
                <a:lnTo>
                  <a:pt x="197613" y="291421"/>
                </a:lnTo>
                <a:lnTo>
                  <a:pt x="213105" y="284352"/>
                </a:lnTo>
                <a:lnTo>
                  <a:pt x="224555" y="271772"/>
                </a:lnTo>
                <a:lnTo>
                  <a:pt x="229484" y="258063"/>
                </a:lnTo>
                <a:lnTo>
                  <a:pt x="176275" y="258063"/>
                </a:lnTo>
                <a:lnTo>
                  <a:pt x="152659" y="225735"/>
                </a:lnTo>
                <a:close/>
              </a:path>
              <a:path w="230504" h="292100">
                <a:moveTo>
                  <a:pt x="175639" y="208939"/>
                </a:moveTo>
                <a:lnTo>
                  <a:pt x="162432" y="215010"/>
                </a:lnTo>
                <a:lnTo>
                  <a:pt x="152659" y="225735"/>
                </a:lnTo>
                <a:lnTo>
                  <a:pt x="176275" y="258063"/>
                </a:lnTo>
                <a:lnTo>
                  <a:pt x="199262" y="241299"/>
                </a:lnTo>
                <a:lnTo>
                  <a:pt x="175639" y="208939"/>
                </a:lnTo>
                <a:close/>
              </a:path>
              <a:path w="230504" h="292100">
                <a:moveTo>
                  <a:pt x="194357" y="207279"/>
                </a:moveTo>
                <a:lnTo>
                  <a:pt x="177925" y="207889"/>
                </a:lnTo>
                <a:lnTo>
                  <a:pt x="175639" y="208939"/>
                </a:lnTo>
                <a:lnTo>
                  <a:pt x="199262" y="241299"/>
                </a:lnTo>
                <a:lnTo>
                  <a:pt x="176275" y="258063"/>
                </a:lnTo>
                <a:lnTo>
                  <a:pt x="229484" y="258063"/>
                </a:lnTo>
                <a:lnTo>
                  <a:pt x="230123" y="256285"/>
                </a:lnTo>
                <a:lnTo>
                  <a:pt x="229500" y="239847"/>
                </a:lnTo>
                <a:lnTo>
                  <a:pt x="222376" y="224408"/>
                </a:lnTo>
                <a:lnTo>
                  <a:pt x="209813" y="212885"/>
                </a:lnTo>
                <a:lnTo>
                  <a:pt x="194357" y="207279"/>
                </a:lnTo>
                <a:close/>
              </a:path>
              <a:path w="230504" h="292100">
                <a:moveTo>
                  <a:pt x="23113" y="0"/>
                </a:moveTo>
                <a:lnTo>
                  <a:pt x="0" y="16763"/>
                </a:lnTo>
                <a:lnTo>
                  <a:pt x="152659" y="225735"/>
                </a:lnTo>
                <a:lnTo>
                  <a:pt x="162432" y="215010"/>
                </a:lnTo>
                <a:lnTo>
                  <a:pt x="175639" y="208939"/>
                </a:lnTo>
                <a:lnTo>
                  <a:pt x="23113" y="0"/>
                </a:lnTo>
                <a:close/>
              </a:path>
            </a:pathLst>
          </a:custGeom>
          <a:solidFill>
            <a:srgbClr val="000000"/>
          </a:solidFill>
        </p:spPr>
        <p:txBody>
          <a:bodyPr wrap="square" lIns="0" tIns="0" rIns="0" bIns="0" rtlCol="0"/>
          <a:lstStyle/>
          <a:p>
            <a:endParaRPr/>
          </a:p>
        </p:txBody>
      </p:sp>
      <p:sp>
        <p:nvSpPr>
          <p:cNvPr id="55" name="object 55"/>
          <p:cNvSpPr txBox="1"/>
          <p:nvPr/>
        </p:nvSpPr>
        <p:spPr>
          <a:xfrm>
            <a:off x="917702" y="2842005"/>
            <a:ext cx="1524000" cy="391160"/>
          </a:xfrm>
          <a:prstGeom prst="rect">
            <a:avLst/>
          </a:prstGeom>
        </p:spPr>
        <p:txBody>
          <a:bodyPr vert="horz" wrap="square" lIns="0" tIns="12700" rIns="0" bIns="0" rtlCol="0">
            <a:spAutoFit/>
          </a:bodyPr>
          <a:lstStyle/>
          <a:p>
            <a:pPr marL="12700">
              <a:lnSpc>
                <a:spcPct val="100000"/>
              </a:lnSpc>
              <a:spcBef>
                <a:spcPts val="100"/>
              </a:spcBef>
              <a:tabLst>
                <a:tab pos="1002665" algn="l"/>
              </a:tabLst>
            </a:pPr>
            <a:r>
              <a:rPr sz="2400" spc="-5" dirty="0">
                <a:solidFill>
                  <a:srgbClr val="008986"/>
                </a:solidFill>
                <a:latin typeface="Times New Roman"/>
                <a:cs typeface="Times New Roman"/>
              </a:rPr>
              <a:t>NIL	NIL</a:t>
            </a:r>
            <a:endParaRPr sz="2400">
              <a:latin typeface="Times New Roman"/>
              <a:cs typeface="Times New Roman"/>
            </a:endParaRPr>
          </a:p>
        </p:txBody>
      </p:sp>
      <p:sp>
        <p:nvSpPr>
          <p:cNvPr id="56" name="object 56"/>
          <p:cNvSpPr txBox="1"/>
          <p:nvPr/>
        </p:nvSpPr>
        <p:spPr>
          <a:xfrm>
            <a:off x="3051555" y="4594859"/>
            <a:ext cx="2889250" cy="391160"/>
          </a:xfrm>
          <a:prstGeom prst="rect">
            <a:avLst/>
          </a:prstGeom>
        </p:spPr>
        <p:txBody>
          <a:bodyPr vert="horz" wrap="square" lIns="0" tIns="12700" rIns="0" bIns="0" rtlCol="0">
            <a:spAutoFit/>
          </a:bodyPr>
          <a:lstStyle/>
          <a:p>
            <a:pPr marL="12700">
              <a:lnSpc>
                <a:spcPct val="100000"/>
              </a:lnSpc>
              <a:spcBef>
                <a:spcPts val="100"/>
              </a:spcBef>
              <a:tabLst>
                <a:tab pos="798195" algn="l"/>
                <a:tab pos="1584325" algn="l"/>
                <a:tab pos="2367915" algn="l"/>
              </a:tabLst>
            </a:pPr>
            <a:r>
              <a:rPr sz="2400" spc="-5" dirty="0">
                <a:solidFill>
                  <a:srgbClr val="008986"/>
                </a:solidFill>
                <a:latin typeface="Times New Roman"/>
                <a:cs typeface="Times New Roman"/>
              </a:rPr>
              <a:t>NIL	NIL	NIL	NIL</a:t>
            </a:r>
            <a:endParaRPr sz="2400">
              <a:latin typeface="Times New Roman"/>
              <a:cs typeface="Times New Roman"/>
            </a:endParaRPr>
          </a:p>
        </p:txBody>
      </p:sp>
      <p:sp>
        <p:nvSpPr>
          <p:cNvPr id="57" name="object 57"/>
          <p:cNvSpPr txBox="1"/>
          <p:nvPr/>
        </p:nvSpPr>
        <p:spPr>
          <a:xfrm>
            <a:off x="6099809" y="3680205"/>
            <a:ext cx="534035" cy="39179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8986"/>
                </a:solidFill>
                <a:latin typeface="Times New Roman"/>
                <a:cs typeface="Times New Roman"/>
              </a:rPr>
              <a:t>NIL</a:t>
            </a:r>
            <a:endParaRPr sz="2400">
              <a:latin typeface="Times New Roman"/>
              <a:cs typeface="Times New Roman"/>
            </a:endParaRPr>
          </a:p>
        </p:txBody>
      </p:sp>
      <p:sp>
        <p:nvSpPr>
          <p:cNvPr id="58" name="object 58"/>
          <p:cNvSpPr txBox="1"/>
          <p:nvPr/>
        </p:nvSpPr>
        <p:spPr>
          <a:xfrm>
            <a:off x="6855459" y="3877055"/>
            <a:ext cx="1377950" cy="1109345"/>
          </a:xfrm>
          <a:prstGeom prst="rect">
            <a:avLst/>
          </a:prstGeom>
        </p:spPr>
        <p:txBody>
          <a:bodyPr vert="horz" wrap="square" lIns="0" tIns="12700" rIns="0" bIns="0" rtlCol="0">
            <a:spAutoFit/>
          </a:bodyPr>
          <a:lstStyle/>
          <a:p>
            <a:pPr marR="41910" algn="ctr">
              <a:lnSpc>
                <a:spcPct val="100000"/>
              </a:lnSpc>
              <a:spcBef>
                <a:spcPts val="100"/>
              </a:spcBef>
            </a:pPr>
            <a:r>
              <a:rPr sz="2800" dirty="0">
                <a:solidFill>
                  <a:srgbClr val="CCCCFF"/>
                </a:solidFill>
                <a:latin typeface="Times New Roman"/>
                <a:cs typeface="Times New Roman"/>
              </a:rPr>
              <a:t>26</a:t>
            </a:r>
            <a:endParaRPr sz="2800">
              <a:latin typeface="Times New Roman"/>
              <a:cs typeface="Times New Roman"/>
            </a:endParaRPr>
          </a:p>
          <a:p>
            <a:pPr algn="ctr">
              <a:lnSpc>
                <a:spcPct val="100000"/>
              </a:lnSpc>
              <a:spcBef>
                <a:spcPts val="2290"/>
              </a:spcBef>
              <a:tabLst>
                <a:tab pos="843915" algn="l"/>
              </a:tabLst>
            </a:pPr>
            <a:r>
              <a:rPr sz="2400" spc="-5" dirty="0">
                <a:solidFill>
                  <a:srgbClr val="008986"/>
                </a:solidFill>
                <a:latin typeface="Times New Roman"/>
                <a:cs typeface="Times New Roman"/>
              </a:rPr>
              <a:t>NIL	NIL</a:t>
            </a:r>
            <a:endParaRPr sz="2400">
              <a:latin typeface="Times New Roman"/>
              <a:cs typeface="Times New Roman"/>
            </a:endParaRPr>
          </a:p>
        </p:txBody>
      </p:sp>
      <p:sp>
        <p:nvSpPr>
          <p:cNvPr id="59" name="object 59"/>
          <p:cNvSpPr txBox="1"/>
          <p:nvPr/>
        </p:nvSpPr>
        <p:spPr>
          <a:xfrm>
            <a:off x="916939" y="5438394"/>
            <a:ext cx="6510020" cy="513080"/>
          </a:xfrm>
          <a:prstGeom prst="rect">
            <a:avLst/>
          </a:prstGeom>
        </p:spPr>
        <p:txBody>
          <a:bodyPr vert="horz" wrap="square" lIns="0" tIns="12065" rIns="0" bIns="0" rtlCol="0">
            <a:spAutoFit/>
          </a:bodyPr>
          <a:lstStyle/>
          <a:p>
            <a:pPr marL="12700">
              <a:lnSpc>
                <a:spcPct val="100000"/>
              </a:lnSpc>
              <a:spcBef>
                <a:spcPts val="95"/>
              </a:spcBef>
            </a:pPr>
            <a:r>
              <a:rPr sz="3200" spc="-5" dirty="0">
                <a:solidFill>
                  <a:srgbClr val="CC0000"/>
                </a:solidFill>
                <a:latin typeface="Times New Roman"/>
                <a:cs typeface="Times New Roman"/>
              </a:rPr>
              <a:t>2. </a:t>
            </a:r>
            <a:r>
              <a:rPr sz="3200" spc="-5" dirty="0">
                <a:latin typeface="Times New Roman"/>
                <a:cs typeface="Times New Roman"/>
              </a:rPr>
              <a:t>The root and leaves </a:t>
            </a:r>
            <a:r>
              <a:rPr sz="3200" spc="-30" dirty="0">
                <a:latin typeface="Times New Roman"/>
                <a:cs typeface="Times New Roman"/>
              </a:rPr>
              <a:t>(</a:t>
            </a:r>
            <a:r>
              <a:rPr sz="2400" spc="-30" dirty="0">
                <a:solidFill>
                  <a:srgbClr val="008986"/>
                </a:solidFill>
                <a:latin typeface="Times New Roman"/>
                <a:cs typeface="Times New Roman"/>
              </a:rPr>
              <a:t>NIL</a:t>
            </a:r>
            <a:r>
              <a:rPr sz="3200" spc="-30" dirty="0">
                <a:latin typeface="Times New Roman"/>
                <a:cs typeface="Times New Roman"/>
              </a:rPr>
              <a:t>’s) </a:t>
            </a:r>
            <a:r>
              <a:rPr sz="3200" spc="-5" dirty="0">
                <a:latin typeface="Times New Roman"/>
                <a:cs typeface="Times New Roman"/>
              </a:rPr>
              <a:t>are</a:t>
            </a:r>
            <a:r>
              <a:rPr sz="3200" spc="-305" dirty="0">
                <a:latin typeface="Times New Roman"/>
                <a:cs typeface="Times New Roman"/>
              </a:rPr>
              <a:t> </a:t>
            </a:r>
            <a:r>
              <a:rPr sz="3200" spc="-5" dirty="0">
                <a:latin typeface="Times New Roman"/>
                <a:cs typeface="Times New Roman"/>
              </a:rPr>
              <a:t>black.</a:t>
            </a:r>
            <a:endParaRPr sz="3200">
              <a:latin typeface="Times New Roman"/>
              <a:cs typeface="Times New Roman"/>
            </a:endParaRPr>
          </a:p>
        </p:txBody>
      </p:sp>
      <p:sp>
        <p:nvSpPr>
          <p:cNvPr id="61" name="Footer Placeholder 60"/>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63955432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6794" y="323342"/>
            <a:ext cx="6664959" cy="695960"/>
          </a:xfrm>
          <a:prstGeom prst="rect">
            <a:avLst/>
          </a:prstGeom>
        </p:spPr>
        <p:txBody>
          <a:bodyPr vert="horz" wrap="square" lIns="0" tIns="12065" rIns="0" bIns="0" rtlCol="0">
            <a:spAutoFit/>
          </a:bodyPr>
          <a:lstStyle/>
          <a:p>
            <a:pPr marL="12700">
              <a:lnSpc>
                <a:spcPct val="100000"/>
              </a:lnSpc>
              <a:spcBef>
                <a:spcPts val="95"/>
              </a:spcBef>
            </a:pPr>
            <a:r>
              <a:rPr spc="-5" dirty="0"/>
              <a:t>Example of a red-black</a:t>
            </a:r>
            <a:r>
              <a:rPr spc="-15" dirty="0"/>
              <a:t> </a:t>
            </a:r>
            <a:r>
              <a:rPr spc="-5" dirty="0"/>
              <a:t>tree</a:t>
            </a:r>
          </a:p>
        </p:txBody>
      </p:sp>
      <p:sp>
        <p:nvSpPr>
          <p:cNvPr id="3" name="object 3"/>
          <p:cNvSpPr/>
          <p:nvPr/>
        </p:nvSpPr>
        <p:spPr>
          <a:xfrm>
            <a:off x="3477767" y="3880865"/>
            <a:ext cx="620267" cy="62026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483864" y="3870197"/>
            <a:ext cx="695706" cy="53492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406775" y="38100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0000"/>
          </a:solidFill>
        </p:spPr>
        <p:txBody>
          <a:bodyPr wrap="square" lIns="0" tIns="0" rIns="0" bIns="0" rtlCol="0"/>
          <a:lstStyle/>
          <a:p>
            <a:endParaRPr/>
          </a:p>
        </p:txBody>
      </p:sp>
      <p:sp>
        <p:nvSpPr>
          <p:cNvPr id="6" name="object 6"/>
          <p:cNvSpPr/>
          <p:nvPr/>
        </p:nvSpPr>
        <p:spPr>
          <a:xfrm>
            <a:off x="3406775" y="38100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7" name="object 7"/>
          <p:cNvSpPr/>
          <p:nvPr/>
        </p:nvSpPr>
        <p:spPr>
          <a:xfrm>
            <a:off x="5047488" y="3880865"/>
            <a:ext cx="621029" cy="620268"/>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972050" y="3870197"/>
            <a:ext cx="861060" cy="53492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4976876" y="3810000"/>
            <a:ext cx="609600" cy="609600"/>
          </a:xfrm>
          <a:custGeom>
            <a:avLst/>
            <a:gdLst/>
            <a:ahLst/>
            <a:cxnLst/>
            <a:rect l="l" t="t" r="r" b="b"/>
            <a:pathLst>
              <a:path w="609600" h="609600">
                <a:moveTo>
                  <a:pt x="304800" y="0"/>
                </a:moveTo>
                <a:lnTo>
                  <a:pt x="255343" y="3990"/>
                </a:lnTo>
                <a:lnTo>
                  <a:pt x="208434" y="15544"/>
                </a:lnTo>
                <a:lnTo>
                  <a:pt x="164697" y="34032"/>
                </a:lnTo>
                <a:lnTo>
                  <a:pt x="124760" y="58826"/>
                </a:lnTo>
                <a:lnTo>
                  <a:pt x="89249" y="89296"/>
                </a:lnTo>
                <a:lnTo>
                  <a:pt x="58789" y="124815"/>
                </a:lnTo>
                <a:lnTo>
                  <a:pt x="34008" y="164753"/>
                </a:lnTo>
                <a:lnTo>
                  <a:pt x="15532" y="208483"/>
                </a:lnTo>
                <a:lnTo>
                  <a:pt x="3987" y="255374"/>
                </a:lnTo>
                <a:lnTo>
                  <a:pt x="0" y="304800"/>
                </a:lnTo>
                <a:lnTo>
                  <a:pt x="3987" y="354225"/>
                </a:lnTo>
                <a:lnTo>
                  <a:pt x="15532" y="401116"/>
                </a:lnTo>
                <a:lnTo>
                  <a:pt x="34008" y="444846"/>
                </a:lnTo>
                <a:lnTo>
                  <a:pt x="58789" y="484784"/>
                </a:lnTo>
                <a:lnTo>
                  <a:pt x="89249" y="520303"/>
                </a:lnTo>
                <a:lnTo>
                  <a:pt x="124760" y="550773"/>
                </a:lnTo>
                <a:lnTo>
                  <a:pt x="164697" y="575567"/>
                </a:lnTo>
                <a:lnTo>
                  <a:pt x="208434" y="594055"/>
                </a:lnTo>
                <a:lnTo>
                  <a:pt x="255343"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0000"/>
          </a:solidFill>
        </p:spPr>
        <p:txBody>
          <a:bodyPr wrap="square" lIns="0" tIns="0" rIns="0" bIns="0" rtlCol="0"/>
          <a:lstStyle/>
          <a:p>
            <a:endParaRPr/>
          </a:p>
        </p:txBody>
      </p:sp>
      <p:sp>
        <p:nvSpPr>
          <p:cNvPr id="10" name="object 10"/>
          <p:cNvSpPr/>
          <p:nvPr/>
        </p:nvSpPr>
        <p:spPr>
          <a:xfrm>
            <a:off x="4976876" y="3810000"/>
            <a:ext cx="609600" cy="609600"/>
          </a:xfrm>
          <a:custGeom>
            <a:avLst/>
            <a:gdLst/>
            <a:ahLst/>
            <a:cxnLst/>
            <a:rect l="l" t="t" r="r" b="b"/>
            <a:pathLst>
              <a:path w="609600" h="609600">
                <a:moveTo>
                  <a:pt x="0" y="304800"/>
                </a:moveTo>
                <a:lnTo>
                  <a:pt x="3987" y="255374"/>
                </a:lnTo>
                <a:lnTo>
                  <a:pt x="15532" y="208483"/>
                </a:lnTo>
                <a:lnTo>
                  <a:pt x="34008" y="164753"/>
                </a:lnTo>
                <a:lnTo>
                  <a:pt x="58789" y="124815"/>
                </a:lnTo>
                <a:lnTo>
                  <a:pt x="89249" y="89296"/>
                </a:lnTo>
                <a:lnTo>
                  <a:pt x="124760" y="58826"/>
                </a:lnTo>
                <a:lnTo>
                  <a:pt x="164697" y="34032"/>
                </a:lnTo>
                <a:lnTo>
                  <a:pt x="208434" y="15544"/>
                </a:lnTo>
                <a:lnTo>
                  <a:pt x="255343"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43" y="605609"/>
                </a:lnTo>
                <a:lnTo>
                  <a:pt x="208434" y="594055"/>
                </a:lnTo>
                <a:lnTo>
                  <a:pt x="164697" y="575567"/>
                </a:lnTo>
                <a:lnTo>
                  <a:pt x="124760" y="550773"/>
                </a:lnTo>
                <a:lnTo>
                  <a:pt x="89249" y="520303"/>
                </a:lnTo>
                <a:lnTo>
                  <a:pt x="58789" y="484784"/>
                </a:lnTo>
                <a:lnTo>
                  <a:pt x="34008" y="444846"/>
                </a:lnTo>
                <a:lnTo>
                  <a:pt x="15532" y="401116"/>
                </a:lnTo>
                <a:lnTo>
                  <a:pt x="3987" y="354225"/>
                </a:lnTo>
                <a:lnTo>
                  <a:pt x="0" y="304800"/>
                </a:lnTo>
                <a:close/>
              </a:path>
            </a:pathLst>
          </a:custGeom>
          <a:ln w="9525">
            <a:solidFill>
              <a:srgbClr val="000000"/>
            </a:solidFill>
          </a:ln>
        </p:spPr>
        <p:txBody>
          <a:bodyPr wrap="square" lIns="0" tIns="0" rIns="0" bIns="0" rtlCol="0"/>
          <a:lstStyle/>
          <a:p>
            <a:endParaRPr/>
          </a:p>
        </p:txBody>
      </p:sp>
      <p:sp>
        <p:nvSpPr>
          <p:cNvPr id="11" name="object 11"/>
          <p:cNvSpPr/>
          <p:nvPr/>
        </p:nvSpPr>
        <p:spPr>
          <a:xfrm>
            <a:off x="4261865" y="2966466"/>
            <a:ext cx="620267" cy="620267"/>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4179570" y="2955798"/>
            <a:ext cx="874013" cy="534924"/>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4191000" y="28956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000000"/>
          </a:solidFill>
        </p:spPr>
        <p:txBody>
          <a:bodyPr wrap="square" lIns="0" tIns="0" rIns="0" bIns="0" rtlCol="0"/>
          <a:lstStyle/>
          <a:p>
            <a:endParaRPr/>
          </a:p>
        </p:txBody>
      </p:sp>
      <p:sp>
        <p:nvSpPr>
          <p:cNvPr id="14" name="object 14"/>
          <p:cNvSpPr/>
          <p:nvPr/>
        </p:nvSpPr>
        <p:spPr>
          <a:xfrm>
            <a:off x="4191000" y="28956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15" name="object 15"/>
          <p:cNvSpPr/>
          <p:nvPr/>
        </p:nvSpPr>
        <p:spPr>
          <a:xfrm>
            <a:off x="5404865" y="2128266"/>
            <a:ext cx="620267" cy="620267"/>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5322570" y="2117598"/>
            <a:ext cx="874013" cy="534924"/>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5334000" y="20574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0000"/>
          </a:solidFill>
        </p:spPr>
        <p:txBody>
          <a:bodyPr wrap="square" lIns="0" tIns="0" rIns="0" bIns="0" rtlCol="0"/>
          <a:lstStyle/>
          <a:p>
            <a:endParaRPr/>
          </a:p>
        </p:txBody>
      </p:sp>
      <p:sp>
        <p:nvSpPr>
          <p:cNvPr id="18" name="object 18"/>
          <p:cNvSpPr/>
          <p:nvPr/>
        </p:nvSpPr>
        <p:spPr>
          <a:xfrm>
            <a:off x="5334000" y="20574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19" name="object 19"/>
          <p:cNvSpPr/>
          <p:nvPr/>
        </p:nvSpPr>
        <p:spPr>
          <a:xfrm>
            <a:off x="7283957" y="3880865"/>
            <a:ext cx="621029" cy="620268"/>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7202423" y="3870197"/>
            <a:ext cx="874014" cy="534924"/>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7213600" y="38100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0000"/>
          </a:solidFill>
        </p:spPr>
        <p:txBody>
          <a:bodyPr wrap="square" lIns="0" tIns="0" rIns="0" bIns="0" rtlCol="0"/>
          <a:lstStyle/>
          <a:p>
            <a:endParaRPr/>
          </a:p>
        </p:txBody>
      </p:sp>
      <p:sp>
        <p:nvSpPr>
          <p:cNvPr id="22" name="object 22"/>
          <p:cNvSpPr/>
          <p:nvPr/>
        </p:nvSpPr>
        <p:spPr>
          <a:xfrm>
            <a:off x="7213600" y="38100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23" name="object 23"/>
          <p:cNvSpPr/>
          <p:nvPr/>
        </p:nvSpPr>
        <p:spPr>
          <a:xfrm>
            <a:off x="6547866" y="2966466"/>
            <a:ext cx="620268" cy="620267"/>
          </a:xfrm>
          <a:prstGeom prst="rect">
            <a:avLst/>
          </a:prstGeom>
          <a:blipFill>
            <a:blip r:embed="rId6" cstate="print"/>
            <a:stretch>
              <a:fillRect/>
            </a:stretch>
          </a:blipFill>
        </p:spPr>
        <p:txBody>
          <a:bodyPr wrap="square" lIns="0" tIns="0" rIns="0" bIns="0" rtlCol="0"/>
          <a:lstStyle/>
          <a:p>
            <a:endParaRPr/>
          </a:p>
        </p:txBody>
      </p:sp>
      <p:sp>
        <p:nvSpPr>
          <p:cNvPr id="24" name="object 24"/>
          <p:cNvSpPr/>
          <p:nvPr/>
        </p:nvSpPr>
        <p:spPr>
          <a:xfrm>
            <a:off x="6465570" y="2955798"/>
            <a:ext cx="874014" cy="534924"/>
          </a:xfrm>
          <a:prstGeom prst="rect">
            <a:avLst/>
          </a:prstGeom>
          <a:blipFill>
            <a:blip r:embed="rId11" cstate="print"/>
            <a:stretch>
              <a:fillRect/>
            </a:stretch>
          </a:blipFill>
        </p:spPr>
        <p:txBody>
          <a:bodyPr wrap="square" lIns="0" tIns="0" rIns="0" bIns="0" rtlCol="0"/>
          <a:lstStyle/>
          <a:p>
            <a:endParaRPr/>
          </a:p>
        </p:txBody>
      </p:sp>
      <p:sp>
        <p:nvSpPr>
          <p:cNvPr id="25" name="object 25"/>
          <p:cNvSpPr/>
          <p:nvPr/>
        </p:nvSpPr>
        <p:spPr>
          <a:xfrm>
            <a:off x="6477000" y="28956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000000"/>
          </a:solidFill>
        </p:spPr>
        <p:txBody>
          <a:bodyPr wrap="square" lIns="0" tIns="0" rIns="0" bIns="0" rtlCol="0"/>
          <a:lstStyle/>
          <a:p>
            <a:endParaRPr/>
          </a:p>
        </p:txBody>
      </p:sp>
      <p:sp>
        <p:nvSpPr>
          <p:cNvPr id="26" name="object 26"/>
          <p:cNvSpPr/>
          <p:nvPr/>
        </p:nvSpPr>
        <p:spPr>
          <a:xfrm>
            <a:off x="6477000" y="28956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27" name="object 27"/>
          <p:cNvSpPr txBox="1"/>
          <p:nvPr/>
        </p:nvSpPr>
        <p:spPr>
          <a:xfrm>
            <a:off x="4305553" y="2962401"/>
            <a:ext cx="2668270" cy="452755"/>
          </a:xfrm>
          <a:prstGeom prst="rect">
            <a:avLst/>
          </a:prstGeom>
        </p:spPr>
        <p:txBody>
          <a:bodyPr vert="horz" wrap="square" lIns="0" tIns="12700" rIns="0" bIns="0" rtlCol="0">
            <a:spAutoFit/>
          </a:bodyPr>
          <a:lstStyle/>
          <a:p>
            <a:pPr marL="12700">
              <a:lnSpc>
                <a:spcPct val="100000"/>
              </a:lnSpc>
              <a:spcBef>
                <a:spcPts val="100"/>
              </a:spcBef>
              <a:tabLst>
                <a:tab pos="2298700" algn="l"/>
              </a:tabLst>
            </a:pPr>
            <a:r>
              <a:rPr sz="2800" dirty="0">
                <a:solidFill>
                  <a:srgbClr val="CCCCFF"/>
                </a:solidFill>
                <a:latin typeface="Times New Roman"/>
                <a:cs typeface="Times New Roman"/>
              </a:rPr>
              <a:t>10	22</a:t>
            </a:r>
            <a:endParaRPr sz="2800">
              <a:latin typeface="Times New Roman"/>
              <a:cs typeface="Times New Roman"/>
            </a:endParaRPr>
          </a:p>
        </p:txBody>
      </p:sp>
      <p:sp>
        <p:nvSpPr>
          <p:cNvPr id="28" name="object 28"/>
          <p:cNvSpPr/>
          <p:nvPr/>
        </p:nvSpPr>
        <p:spPr>
          <a:xfrm>
            <a:off x="1442466" y="2128266"/>
            <a:ext cx="620268" cy="620267"/>
          </a:xfrm>
          <a:prstGeom prst="rect">
            <a:avLst/>
          </a:prstGeom>
          <a:blipFill>
            <a:blip r:embed="rId6" cstate="print"/>
            <a:stretch>
              <a:fillRect/>
            </a:stretch>
          </a:blipFill>
        </p:spPr>
        <p:txBody>
          <a:bodyPr wrap="square" lIns="0" tIns="0" rIns="0" bIns="0" rtlCol="0"/>
          <a:lstStyle/>
          <a:p>
            <a:endParaRPr/>
          </a:p>
        </p:txBody>
      </p:sp>
      <p:sp>
        <p:nvSpPr>
          <p:cNvPr id="29" name="object 29"/>
          <p:cNvSpPr/>
          <p:nvPr/>
        </p:nvSpPr>
        <p:spPr>
          <a:xfrm>
            <a:off x="1448561" y="2117598"/>
            <a:ext cx="695706" cy="534924"/>
          </a:xfrm>
          <a:prstGeom prst="rect">
            <a:avLst/>
          </a:prstGeom>
          <a:blipFill>
            <a:blip r:embed="rId12" cstate="print"/>
            <a:stretch>
              <a:fillRect/>
            </a:stretch>
          </a:blipFill>
        </p:spPr>
        <p:txBody>
          <a:bodyPr wrap="square" lIns="0" tIns="0" rIns="0" bIns="0" rtlCol="0"/>
          <a:lstStyle/>
          <a:p>
            <a:endParaRPr/>
          </a:p>
        </p:txBody>
      </p:sp>
      <p:sp>
        <p:nvSpPr>
          <p:cNvPr id="30" name="object 30"/>
          <p:cNvSpPr/>
          <p:nvPr/>
        </p:nvSpPr>
        <p:spPr>
          <a:xfrm>
            <a:off x="1371600" y="20574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000000"/>
          </a:solidFill>
        </p:spPr>
        <p:txBody>
          <a:bodyPr wrap="square" lIns="0" tIns="0" rIns="0" bIns="0" rtlCol="0"/>
          <a:lstStyle/>
          <a:p>
            <a:endParaRPr/>
          </a:p>
        </p:txBody>
      </p:sp>
      <p:sp>
        <p:nvSpPr>
          <p:cNvPr id="31" name="object 31"/>
          <p:cNvSpPr/>
          <p:nvPr/>
        </p:nvSpPr>
        <p:spPr>
          <a:xfrm>
            <a:off x="1371600" y="20574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32" name="object 32"/>
          <p:cNvSpPr/>
          <p:nvPr/>
        </p:nvSpPr>
        <p:spPr>
          <a:xfrm>
            <a:off x="3423665" y="1290066"/>
            <a:ext cx="620267" cy="620267"/>
          </a:xfrm>
          <a:prstGeom prst="rect">
            <a:avLst/>
          </a:prstGeom>
          <a:blipFill>
            <a:blip r:embed="rId6" cstate="print"/>
            <a:stretch>
              <a:fillRect/>
            </a:stretch>
          </a:blipFill>
        </p:spPr>
        <p:txBody>
          <a:bodyPr wrap="square" lIns="0" tIns="0" rIns="0" bIns="0" rtlCol="0"/>
          <a:lstStyle/>
          <a:p>
            <a:endParaRPr/>
          </a:p>
        </p:txBody>
      </p:sp>
      <p:sp>
        <p:nvSpPr>
          <p:cNvPr id="33" name="object 33"/>
          <p:cNvSpPr/>
          <p:nvPr/>
        </p:nvSpPr>
        <p:spPr>
          <a:xfrm>
            <a:off x="3429761" y="1279397"/>
            <a:ext cx="695706" cy="534924"/>
          </a:xfrm>
          <a:prstGeom prst="rect">
            <a:avLst/>
          </a:prstGeom>
          <a:blipFill>
            <a:blip r:embed="rId13" cstate="print"/>
            <a:stretch>
              <a:fillRect/>
            </a:stretch>
          </a:blipFill>
        </p:spPr>
        <p:txBody>
          <a:bodyPr wrap="square" lIns="0" tIns="0" rIns="0" bIns="0" rtlCol="0"/>
          <a:lstStyle/>
          <a:p>
            <a:endParaRPr/>
          </a:p>
        </p:txBody>
      </p:sp>
      <p:sp>
        <p:nvSpPr>
          <p:cNvPr id="34" name="object 34"/>
          <p:cNvSpPr/>
          <p:nvPr/>
        </p:nvSpPr>
        <p:spPr>
          <a:xfrm>
            <a:off x="3352800" y="12192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000000"/>
          </a:solidFill>
        </p:spPr>
        <p:txBody>
          <a:bodyPr wrap="square" lIns="0" tIns="0" rIns="0" bIns="0" rtlCol="0"/>
          <a:lstStyle/>
          <a:p>
            <a:endParaRPr/>
          </a:p>
        </p:txBody>
      </p:sp>
      <p:sp>
        <p:nvSpPr>
          <p:cNvPr id="35" name="object 35"/>
          <p:cNvSpPr/>
          <p:nvPr/>
        </p:nvSpPr>
        <p:spPr>
          <a:xfrm>
            <a:off x="3352800" y="12192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36" name="object 36"/>
          <p:cNvSpPr txBox="1"/>
          <p:nvPr/>
        </p:nvSpPr>
        <p:spPr>
          <a:xfrm>
            <a:off x="1574291" y="1286002"/>
            <a:ext cx="4256405" cy="1290955"/>
          </a:xfrm>
          <a:prstGeom prst="rect">
            <a:avLst/>
          </a:prstGeom>
        </p:spPr>
        <p:txBody>
          <a:bodyPr vert="horz" wrap="square" lIns="0" tIns="12700" rIns="0" bIns="0" rtlCol="0">
            <a:spAutoFit/>
          </a:bodyPr>
          <a:lstStyle/>
          <a:p>
            <a:pPr marR="81915" algn="ctr">
              <a:lnSpc>
                <a:spcPct val="100000"/>
              </a:lnSpc>
              <a:spcBef>
                <a:spcPts val="100"/>
              </a:spcBef>
            </a:pPr>
            <a:r>
              <a:rPr sz="2800" dirty="0">
                <a:solidFill>
                  <a:srgbClr val="CCCCFF"/>
                </a:solidFill>
                <a:latin typeface="Times New Roman"/>
                <a:cs typeface="Times New Roman"/>
              </a:rPr>
              <a:t>7</a:t>
            </a:r>
            <a:endParaRPr sz="2800">
              <a:latin typeface="Times New Roman"/>
              <a:cs typeface="Times New Roman"/>
            </a:endParaRPr>
          </a:p>
          <a:p>
            <a:pPr>
              <a:lnSpc>
                <a:spcPct val="100000"/>
              </a:lnSpc>
              <a:spcBef>
                <a:spcPts val="20"/>
              </a:spcBef>
            </a:pPr>
            <a:endParaRPr sz="2800">
              <a:latin typeface="Times New Roman"/>
              <a:cs typeface="Times New Roman"/>
            </a:endParaRPr>
          </a:p>
          <a:p>
            <a:pPr algn="ctr">
              <a:lnSpc>
                <a:spcPct val="100000"/>
              </a:lnSpc>
              <a:tabLst>
                <a:tab pos="3874135" algn="l"/>
              </a:tabLst>
            </a:pPr>
            <a:r>
              <a:rPr sz="2800" dirty="0">
                <a:solidFill>
                  <a:srgbClr val="CCCCFF"/>
                </a:solidFill>
                <a:latin typeface="Times New Roman"/>
                <a:cs typeface="Times New Roman"/>
              </a:rPr>
              <a:t>3	18</a:t>
            </a:r>
            <a:endParaRPr sz="2800">
              <a:latin typeface="Times New Roman"/>
              <a:cs typeface="Times New Roman"/>
            </a:endParaRPr>
          </a:p>
        </p:txBody>
      </p:sp>
      <p:sp>
        <p:nvSpPr>
          <p:cNvPr id="37" name="object 37"/>
          <p:cNvSpPr/>
          <p:nvPr/>
        </p:nvSpPr>
        <p:spPr>
          <a:xfrm>
            <a:off x="1676400" y="1739900"/>
            <a:ext cx="1765300" cy="317500"/>
          </a:xfrm>
          <a:custGeom>
            <a:avLst/>
            <a:gdLst/>
            <a:ahLst/>
            <a:cxnLst/>
            <a:rect l="l" t="t" r="r" b="b"/>
            <a:pathLst>
              <a:path w="1765300" h="317500">
                <a:moveTo>
                  <a:pt x="0" y="317500"/>
                </a:moveTo>
                <a:lnTo>
                  <a:pt x="1765300" y="0"/>
                </a:lnTo>
              </a:path>
            </a:pathLst>
          </a:custGeom>
          <a:ln w="28575">
            <a:solidFill>
              <a:srgbClr val="000000"/>
            </a:solidFill>
          </a:ln>
        </p:spPr>
        <p:txBody>
          <a:bodyPr wrap="square" lIns="0" tIns="0" rIns="0" bIns="0" rtlCol="0"/>
          <a:lstStyle/>
          <a:p>
            <a:endParaRPr/>
          </a:p>
        </p:txBody>
      </p:sp>
      <p:sp>
        <p:nvSpPr>
          <p:cNvPr id="38" name="object 38"/>
          <p:cNvSpPr/>
          <p:nvPr/>
        </p:nvSpPr>
        <p:spPr>
          <a:xfrm>
            <a:off x="3873500" y="1739900"/>
            <a:ext cx="1765300" cy="317500"/>
          </a:xfrm>
          <a:custGeom>
            <a:avLst/>
            <a:gdLst/>
            <a:ahLst/>
            <a:cxnLst/>
            <a:rect l="l" t="t" r="r" b="b"/>
            <a:pathLst>
              <a:path w="1765300" h="317500">
                <a:moveTo>
                  <a:pt x="1765300" y="317500"/>
                </a:moveTo>
                <a:lnTo>
                  <a:pt x="0" y="0"/>
                </a:lnTo>
              </a:path>
            </a:pathLst>
          </a:custGeom>
          <a:ln w="28575">
            <a:solidFill>
              <a:srgbClr val="000000"/>
            </a:solidFill>
          </a:ln>
        </p:spPr>
        <p:txBody>
          <a:bodyPr wrap="square" lIns="0" tIns="0" rIns="0" bIns="0" rtlCol="0"/>
          <a:lstStyle/>
          <a:p>
            <a:endParaRPr/>
          </a:p>
        </p:txBody>
      </p:sp>
      <p:sp>
        <p:nvSpPr>
          <p:cNvPr id="39" name="object 39"/>
          <p:cNvSpPr/>
          <p:nvPr/>
        </p:nvSpPr>
        <p:spPr>
          <a:xfrm>
            <a:off x="5854700" y="2578100"/>
            <a:ext cx="927100" cy="317500"/>
          </a:xfrm>
          <a:custGeom>
            <a:avLst/>
            <a:gdLst/>
            <a:ahLst/>
            <a:cxnLst/>
            <a:rect l="l" t="t" r="r" b="b"/>
            <a:pathLst>
              <a:path w="927100" h="317500">
                <a:moveTo>
                  <a:pt x="927100" y="317500"/>
                </a:moveTo>
                <a:lnTo>
                  <a:pt x="0" y="0"/>
                </a:lnTo>
              </a:path>
            </a:pathLst>
          </a:custGeom>
          <a:ln w="28575">
            <a:solidFill>
              <a:srgbClr val="000000"/>
            </a:solidFill>
          </a:ln>
        </p:spPr>
        <p:txBody>
          <a:bodyPr wrap="square" lIns="0" tIns="0" rIns="0" bIns="0" rtlCol="0"/>
          <a:lstStyle/>
          <a:p>
            <a:endParaRPr/>
          </a:p>
        </p:txBody>
      </p:sp>
      <p:sp>
        <p:nvSpPr>
          <p:cNvPr id="40" name="object 40"/>
          <p:cNvSpPr/>
          <p:nvPr/>
        </p:nvSpPr>
        <p:spPr>
          <a:xfrm>
            <a:off x="4495800" y="2578100"/>
            <a:ext cx="927100" cy="317500"/>
          </a:xfrm>
          <a:custGeom>
            <a:avLst/>
            <a:gdLst/>
            <a:ahLst/>
            <a:cxnLst/>
            <a:rect l="l" t="t" r="r" b="b"/>
            <a:pathLst>
              <a:path w="927100" h="317500">
                <a:moveTo>
                  <a:pt x="0" y="317500"/>
                </a:moveTo>
                <a:lnTo>
                  <a:pt x="927100" y="0"/>
                </a:lnTo>
              </a:path>
            </a:pathLst>
          </a:custGeom>
          <a:ln w="28575">
            <a:solidFill>
              <a:srgbClr val="000000"/>
            </a:solidFill>
          </a:ln>
        </p:spPr>
        <p:txBody>
          <a:bodyPr wrap="square" lIns="0" tIns="0" rIns="0" bIns="0" rtlCol="0"/>
          <a:lstStyle/>
          <a:p>
            <a:endParaRPr/>
          </a:p>
        </p:txBody>
      </p:sp>
      <p:sp>
        <p:nvSpPr>
          <p:cNvPr id="41" name="object 41"/>
          <p:cNvSpPr/>
          <p:nvPr/>
        </p:nvSpPr>
        <p:spPr>
          <a:xfrm>
            <a:off x="3711575" y="3416300"/>
            <a:ext cx="568325" cy="393700"/>
          </a:xfrm>
          <a:custGeom>
            <a:avLst/>
            <a:gdLst/>
            <a:ahLst/>
            <a:cxnLst/>
            <a:rect l="l" t="t" r="r" b="b"/>
            <a:pathLst>
              <a:path w="568325" h="393700">
                <a:moveTo>
                  <a:pt x="0" y="393700"/>
                </a:moveTo>
                <a:lnTo>
                  <a:pt x="568325" y="0"/>
                </a:lnTo>
              </a:path>
            </a:pathLst>
          </a:custGeom>
          <a:ln w="28575">
            <a:solidFill>
              <a:srgbClr val="000000"/>
            </a:solidFill>
          </a:ln>
        </p:spPr>
        <p:txBody>
          <a:bodyPr wrap="square" lIns="0" tIns="0" rIns="0" bIns="0" rtlCol="0"/>
          <a:lstStyle/>
          <a:p>
            <a:endParaRPr/>
          </a:p>
        </p:txBody>
      </p:sp>
      <p:sp>
        <p:nvSpPr>
          <p:cNvPr id="42" name="object 42"/>
          <p:cNvSpPr/>
          <p:nvPr/>
        </p:nvSpPr>
        <p:spPr>
          <a:xfrm>
            <a:off x="4711700" y="3416300"/>
            <a:ext cx="570230" cy="393700"/>
          </a:xfrm>
          <a:custGeom>
            <a:avLst/>
            <a:gdLst/>
            <a:ahLst/>
            <a:cxnLst/>
            <a:rect l="l" t="t" r="r" b="b"/>
            <a:pathLst>
              <a:path w="570229" h="393700">
                <a:moveTo>
                  <a:pt x="569976" y="393700"/>
                </a:moveTo>
                <a:lnTo>
                  <a:pt x="0" y="0"/>
                </a:lnTo>
              </a:path>
            </a:pathLst>
          </a:custGeom>
          <a:ln w="28575">
            <a:solidFill>
              <a:srgbClr val="000000"/>
            </a:solidFill>
          </a:ln>
        </p:spPr>
        <p:txBody>
          <a:bodyPr wrap="square" lIns="0" tIns="0" rIns="0" bIns="0" rtlCol="0"/>
          <a:lstStyle/>
          <a:p>
            <a:endParaRPr/>
          </a:p>
        </p:txBody>
      </p:sp>
      <p:sp>
        <p:nvSpPr>
          <p:cNvPr id="43" name="object 43"/>
          <p:cNvSpPr/>
          <p:nvPr/>
        </p:nvSpPr>
        <p:spPr>
          <a:xfrm>
            <a:off x="6997700" y="3416300"/>
            <a:ext cx="520700" cy="393700"/>
          </a:xfrm>
          <a:custGeom>
            <a:avLst/>
            <a:gdLst/>
            <a:ahLst/>
            <a:cxnLst/>
            <a:rect l="l" t="t" r="r" b="b"/>
            <a:pathLst>
              <a:path w="520700" h="393700">
                <a:moveTo>
                  <a:pt x="520700" y="393700"/>
                </a:moveTo>
                <a:lnTo>
                  <a:pt x="0" y="0"/>
                </a:lnTo>
              </a:path>
            </a:pathLst>
          </a:custGeom>
          <a:ln w="28575">
            <a:solidFill>
              <a:srgbClr val="000000"/>
            </a:solidFill>
          </a:ln>
        </p:spPr>
        <p:txBody>
          <a:bodyPr wrap="square" lIns="0" tIns="0" rIns="0" bIns="0" rtlCol="0"/>
          <a:lstStyle/>
          <a:p>
            <a:endParaRPr/>
          </a:p>
        </p:txBody>
      </p:sp>
      <p:sp>
        <p:nvSpPr>
          <p:cNvPr id="44" name="object 44"/>
          <p:cNvSpPr/>
          <p:nvPr/>
        </p:nvSpPr>
        <p:spPr>
          <a:xfrm>
            <a:off x="1141510" y="2567304"/>
            <a:ext cx="328930" cy="295275"/>
          </a:xfrm>
          <a:custGeom>
            <a:avLst/>
            <a:gdLst/>
            <a:ahLst/>
            <a:cxnLst/>
            <a:rect l="l" t="t" r="r" b="b"/>
            <a:pathLst>
              <a:path w="328930" h="295275">
                <a:moveTo>
                  <a:pt x="45646" y="209343"/>
                </a:moveTo>
                <a:lnTo>
                  <a:pt x="29345" y="211381"/>
                </a:lnTo>
                <a:lnTo>
                  <a:pt x="14570" y="219836"/>
                </a:lnTo>
                <a:lnTo>
                  <a:pt x="4219" y="233318"/>
                </a:lnTo>
                <a:lnTo>
                  <a:pt x="0" y="249205"/>
                </a:lnTo>
                <a:lnTo>
                  <a:pt x="2043" y="265521"/>
                </a:lnTo>
                <a:lnTo>
                  <a:pt x="10480" y="280289"/>
                </a:lnTo>
                <a:lnTo>
                  <a:pt x="23998" y="290621"/>
                </a:lnTo>
                <a:lnTo>
                  <a:pt x="39881" y="294846"/>
                </a:lnTo>
                <a:lnTo>
                  <a:pt x="56182" y="292808"/>
                </a:lnTo>
                <a:lnTo>
                  <a:pt x="70958" y="284353"/>
                </a:lnTo>
                <a:lnTo>
                  <a:pt x="81308" y="270871"/>
                </a:lnTo>
                <a:lnTo>
                  <a:pt x="83428" y="262890"/>
                </a:lnTo>
                <a:lnTo>
                  <a:pt x="52162" y="262890"/>
                </a:lnTo>
                <a:lnTo>
                  <a:pt x="33366" y="241300"/>
                </a:lnTo>
                <a:lnTo>
                  <a:pt x="63439" y="215028"/>
                </a:lnTo>
                <a:lnTo>
                  <a:pt x="61529" y="213568"/>
                </a:lnTo>
                <a:lnTo>
                  <a:pt x="45646" y="209343"/>
                </a:lnTo>
                <a:close/>
              </a:path>
              <a:path w="328930" h="295275">
                <a:moveTo>
                  <a:pt x="63439" y="215028"/>
                </a:moveTo>
                <a:lnTo>
                  <a:pt x="33366" y="241300"/>
                </a:lnTo>
                <a:lnTo>
                  <a:pt x="52162" y="262890"/>
                </a:lnTo>
                <a:lnTo>
                  <a:pt x="82287" y="236573"/>
                </a:lnTo>
                <a:lnTo>
                  <a:pt x="75047" y="223901"/>
                </a:lnTo>
                <a:lnTo>
                  <a:pt x="63439" y="215028"/>
                </a:lnTo>
                <a:close/>
              </a:path>
              <a:path w="328930" h="295275">
                <a:moveTo>
                  <a:pt x="82287" y="236573"/>
                </a:moveTo>
                <a:lnTo>
                  <a:pt x="52162" y="262890"/>
                </a:lnTo>
                <a:lnTo>
                  <a:pt x="83428" y="262890"/>
                </a:lnTo>
                <a:lnTo>
                  <a:pt x="85528" y="254984"/>
                </a:lnTo>
                <a:lnTo>
                  <a:pt x="83484" y="238668"/>
                </a:lnTo>
                <a:lnTo>
                  <a:pt x="82287" y="236573"/>
                </a:lnTo>
                <a:close/>
              </a:path>
              <a:path w="328930" h="295275">
                <a:moveTo>
                  <a:pt x="309591" y="0"/>
                </a:moveTo>
                <a:lnTo>
                  <a:pt x="63439" y="215028"/>
                </a:lnTo>
                <a:lnTo>
                  <a:pt x="75047" y="223901"/>
                </a:lnTo>
                <a:lnTo>
                  <a:pt x="82287" y="236573"/>
                </a:lnTo>
                <a:lnTo>
                  <a:pt x="328387" y="21589"/>
                </a:lnTo>
                <a:lnTo>
                  <a:pt x="309591" y="0"/>
                </a:lnTo>
                <a:close/>
              </a:path>
            </a:pathLst>
          </a:custGeom>
          <a:solidFill>
            <a:srgbClr val="000000"/>
          </a:solidFill>
        </p:spPr>
        <p:txBody>
          <a:bodyPr wrap="square" lIns="0" tIns="0" rIns="0" bIns="0" rtlCol="0"/>
          <a:lstStyle/>
          <a:p>
            <a:endParaRPr/>
          </a:p>
        </p:txBody>
      </p:sp>
      <p:sp>
        <p:nvSpPr>
          <p:cNvPr id="45" name="object 45"/>
          <p:cNvSpPr/>
          <p:nvPr/>
        </p:nvSpPr>
        <p:spPr>
          <a:xfrm>
            <a:off x="3275520" y="4322190"/>
            <a:ext cx="231775" cy="292735"/>
          </a:xfrm>
          <a:custGeom>
            <a:avLst/>
            <a:gdLst/>
            <a:ahLst/>
            <a:cxnLst/>
            <a:rect l="l" t="t" r="r" b="b"/>
            <a:pathLst>
              <a:path w="231775" h="292735">
                <a:moveTo>
                  <a:pt x="35925" y="207454"/>
                </a:moveTo>
                <a:lnTo>
                  <a:pt x="20445" y="212978"/>
                </a:lnTo>
                <a:lnTo>
                  <a:pt x="7810" y="224408"/>
                </a:lnTo>
                <a:lnTo>
                  <a:pt x="666" y="239829"/>
                </a:lnTo>
                <a:lnTo>
                  <a:pt x="0" y="256238"/>
                </a:lnTo>
                <a:lnTo>
                  <a:pt x="5524" y="271718"/>
                </a:lnTo>
                <a:lnTo>
                  <a:pt x="16954" y="284352"/>
                </a:lnTo>
                <a:lnTo>
                  <a:pt x="32375" y="291496"/>
                </a:lnTo>
                <a:lnTo>
                  <a:pt x="48783" y="292163"/>
                </a:lnTo>
                <a:lnTo>
                  <a:pt x="64263" y="286638"/>
                </a:lnTo>
                <a:lnTo>
                  <a:pt x="76898" y="275208"/>
                </a:lnTo>
                <a:lnTo>
                  <a:pt x="84042" y="259788"/>
                </a:lnTo>
                <a:lnTo>
                  <a:pt x="84101" y="258317"/>
                </a:lnTo>
                <a:lnTo>
                  <a:pt x="53911" y="258317"/>
                </a:lnTo>
                <a:lnTo>
                  <a:pt x="30797" y="241299"/>
                </a:lnTo>
                <a:lnTo>
                  <a:pt x="54504" y="209126"/>
                </a:lnTo>
                <a:lnTo>
                  <a:pt x="52333" y="208121"/>
                </a:lnTo>
                <a:lnTo>
                  <a:pt x="35925" y="207454"/>
                </a:lnTo>
                <a:close/>
              </a:path>
              <a:path w="231775" h="292735">
                <a:moveTo>
                  <a:pt x="54504" y="209126"/>
                </a:moveTo>
                <a:lnTo>
                  <a:pt x="30797" y="241299"/>
                </a:lnTo>
                <a:lnTo>
                  <a:pt x="53911" y="258317"/>
                </a:lnTo>
                <a:lnTo>
                  <a:pt x="77608" y="226157"/>
                </a:lnTo>
                <a:lnTo>
                  <a:pt x="67754" y="215264"/>
                </a:lnTo>
                <a:lnTo>
                  <a:pt x="54504" y="209126"/>
                </a:lnTo>
                <a:close/>
              </a:path>
              <a:path w="231775" h="292735">
                <a:moveTo>
                  <a:pt x="77608" y="226157"/>
                </a:moveTo>
                <a:lnTo>
                  <a:pt x="53911" y="258317"/>
                </a:lnTo>
                <a:lnTo>
                  <a:pt x="84101" y="258317"/>
                </a:lnTo>
                <a:lnTo>
                  <a:pt x="84709" y="243379"/>
                </a:lnTo>
                <a:lnTo>
                  <a:pt x="79184" y="227899"/>
                </a:lnTo>
                <a:lnTo>
                  <a:pt x="77608" y="226157"/>
                </a:lnTo>
                <a:close/>
              </a:path>
              <a:path w="231775" h="292735">
                <a:moveTo>
                  <a:pt x="208597" y="0"/>
                </a:moveTo>
                <a:lnTo>
                  <a:pt x="54504" y="209126"/>
                </a:lnTo>
                <a:lnTo>
                  <a:pt x="67754" y="215264"/>
                </a:lnTo>
                <a:lnTo>
                  <a:pt x="77608" y="226157"/>
                </a:lnTo>
                <a:lnTo>
                  <a:pt x="231711" y="17017"/>
                </a:lnTo>
                <a:lnTo>
                  <a:pt x="208597" y="0"/>
                </a:lnTo>
                <a:close/>
              </a:path>
            </a:pathLst>
          </a:custGeom>
          <a:solidFill>
            <a:srgbClr val="000000"/>
          </a:solidFill>
        </p:spPr>
        <p:txBody>
          <a:bodyPr wrap="square" lIns="0" tIns="0" rIns="0" bIns="0" rtlCol="0"/>
          <a:lstStyle/>
          <a:p>
            <a:endParaRPr/>
          </a:p>
        </p:txBody>
      </p:sp>
      <p:sp>
        <p:nvSpPr>
          <p:cNvPr id="46" name="object 46"/>
          <p:cNvSpPr/>
          <p:nvPr/>
        </p:nvSpPr>
        <p:spPr>
          <a:xfrm>
            <a:off x="4847097" y="4322317"/>
            <a:ext cx="230504" cy="292100"/>
          </a:xfrm>
          <a:custGeom>
            <a:avLst/>
            <a:gdLst/>
            <a:ahLst/>
            <a:cxnLst/>
            <a:rect l="l" t="t" r="r" b="b"/>
            <a:pathLst>
              <a:path w="230504" h="292100">
                <a:moveTo>
                  <a:pt x="35750" y="207279"/>
                </a:moveTo>
                <a:lnTo>
                  <a:pt x="20294" y="212885"/>
                </a:lnTo>
                <a:lnTo>
                  <a:pt x="7731" y="224408"/>
                </a:lnTo>
                <a:lnTo>
                  <a:pt x="609" y="239847"/>
                </a:lnTo>
                <a:lnTo>
                  <a:pt x="0" y="256285"/>
                </a:lnTo>
                <a:lnTo>
                  <a:pt x="5605" y="271772"/>
                </a:lnTo>
                <a:lnTo>
                  <a:pt x="17129" y="284352"/>
                </a:lnTo>
                <a:lnTo>
                  <a:pt x="32567" y="291421"/>
                </a:lnTo>
                <a:lnTo>
                  <a:pt x="49006" y="292036"/>
                </a:lnTo>
                <a:lnTo>
                  <a:pt x="64492" y="286460"/>
                </a:lnTo>
                <a:lnTo>
                  <a:pt x="77073" y="274954"/>
                </a:lnTo>
                <a:lnTo>
                  <a:pt x="84141" y="259462"/>
                </a:lnTo>
                <a:lnTo>
                  <a:pt x="84193" y="258063"/>
                </a:lnTo>
                <a:lnTo>
                  <a:pt x="53959" y="258063"/>
                </a:lnTo>
                <a:lnTo>
                  <a:pt x="30845" y="241299"/>
                </a:lnTo>
                <a:lnTo>
                  <a:pt x="54480" y="208945"/>
                </a:lnTo>
                <a:lnTo>
                  <a:pt x="52183" y="207889"/>
                </a:lnTo>
                <a:lnTo>
                  <a:pt x="35750" y="207279"/>
                </a:lnTo>
                <a:close/>
              </a:path>
              <a:path w="230504" h="292100">
                <a:moveTo>
                  <a:pt x="54480" y="208945"/>
                </a:moveTo>
                <a:lnTo>
                  <a:pt x="30845" y="241299"/>
                </a:lnTo>
                <a:lnTo>
                  <a:pt x="53959" y="258063"/>
                </a:lnTo>
                <a:lnTo>
                  <a:pt x="77531" y="225773"/>
                </a:lnTo>
                <a:lnTo>
                  <a:pt x="67675" y="215010"/>
                </a:lnTo>
                <a:lnTo>
                  <a:pt x="54480" y="208945"/>
                </a:lnTo>
                <a:close/>
              </a:path>
              <a:path w="230504" h="292100">
                <a:moveTo>
                  <a:pt x="77531" y="225773"/>
                </a:moveTo>
                <a:lnTo>
                  <a:pt x="53959" y="258063"/>
                </a:lnTo>
                <a:lnTo>
                  <a:pt x="84193" y="258063"/>
                </a:lnTo>
                <a:lnTo>
                  <a:pt x="84756" y="243030"/>
                </a:lnTo>
                <a:lnTo>
                  <a:pt x="79180" y="227574"/>
                </a:lnTo>
                <a:lnTo>
                  <a:pt x="77531" y="225773"/>
                </a:lnTo>
                <a:close/>
              </a:path>
              <a:path w="230504" h="292100">
                <a:moveTo>
                  <a:pt x="207121" y="0"/>
                </a:moveTo>
                <a:lnTo>
                  <a:pt x="54480" y="208945"/>
                </a:lnTo>
                <a:lnTo>
                  <a:pt x="67675" y="215010"/>
                </a:lnTo>
                <a:lnTo>
                  <a:pt x="77531" y="225773"/>
                </a:lnTo>
                <a:lnTo>
                  <a:pt x="230108" y="16763"/>
                </a:lnTo>
                <a:lnTo>
                  <a:pt x="207121" y="0"/>
                </a:lnTo>
                <a:close/>
              </a:path>
            </a:pathLst>
          </a:custGeom>
          <a:solidFill>
            <a:srgbClr val="000000"/>
          </a:solidFill>
        </p:spPr>
        <p:txBody>
          <a:bodyPr wrap="square" lIns="0" tIns="0" rIns="0" bIns="0" rtlCol="0"/>
          <a:lstStyle/>
          <a:p>
            <a:endParaRPr/>
          </a:p>
        </p:txBody>
      </p:sp>
      <p:sp>
        <p:nvSpPr>
          <p:cNvPr id="47" name="object 47"/>
          <p:cNvSpPr/>
          <p:nvPr/>
        </p:nvSpPr>
        <p:spPr>
          <a:xfrm>
            <a:off x="7079059" y="4322064"/>
            <a:ext cx="234950" cy="292735"/>
          </a:xfrm>
          <a:custGeom>
            <a:avLst/>
            <a:gdLst/>
            <a:ahLst/>
            <a:cxnLst/>
            <a:rect l="l" t="t" r="r" b="b"/>
            <a:pathLst>
              <a:path w="234950" h="292735">
                <a:moveTo>
                  <a:pt x="36385" y="207470"/>
                </a:moveTo>
                <a:lnTo>
                  <a:pt x="20881" y="212842"/>
                </a:lnTo>
                <a:lnTo>
                  <a:pt x="8175" y="224154"/>
                </a:lnTo>
                <a:lnTo>
                  <a:pt x="843" y="239577"/>
                </a:lnTo>
                <a:lnTo>
                  <a:pt x="0" y="256000"/>
                </a:lnTo>
                <a:lnTo>
                  <a:pt x="5371" y="271518"/>
                </a:lnTo>
                <a:lnTo>
                  <a:pt x="16684" y="284226"/>
                </a:lnTo>
                <a:lnTo>
                  <a:pt x="32107" y="291556"/>
                </a:lnTo>
                <a:lnTo>
                  <a:pt x="48529" y="292385"/>
                </a:lnTo>
                <a:lnTo>
                  <a:pt x="64047" y="286976"/>
                </a:lnTo>
                <a:lnTo>
                  <a:pt x="76755" y="275590"/>
                </a:lnTo>
                <a:lnTo>
                  <a:pt x="84085" y="260240"/>
                </a:lnTo>
                <a:lnTo>
                  <a:pt x="84176" y="258445"/>
                </a:lnTo>
                <a:lnTo>
                  <a:pt x="53895" y="258445"/>
                </a:lnTo>
                <a:lnTo>
                  <a:pt x="31035" y="241300"/>
                </a:lnTo>
                <a:lnTo>
                  <a:pt x="54982" y="209370"/>
                </a:lnTo>
                <a:lnTo>
                  <a:pt x="52770" y="208313"/>
                </a:lnTo>
                <a:lnTo>
                  <a:pt x="36385" y="207470"/>
                </a:lnTo>
                <a:close/>
              </a:path>
              <a:path w="234950" h="292735">
                <a:moveTo>
                  <a:pt x="54982" y="209370"/>
                </a:moveTo>
                <a:lnTo>
                  <a:pt x="31035" y="241300"/>
                </a:lnTo>
                <a:lnTo>
                  <a:pt x="53895" y="258445"/>
                </a:lnTo>
                <a:lnTo>
                  <a:pt x="77850" y="226504"/>
                </a:lnTo>
                <a:lnTo>
                  <a:pt x="68119" y="215646"/>
                </a:lnTo>
                <a:lnTo>
                  <a:pt x="54982" y="209370"/>
                </a:lnTo>
                <a:close/>
              </a:path>
              <a:path w="234950" h="292735">
                <a:moveTo>
                  <a:pt x="77850" y="226504"/>
                </a:moveTo>
                <a:lnTo>
                  <a:pt x="53895" y="258445"/>
                </a:lnTo>
                <a:lnTo>
                  <a:pt x="84176" y="258445"/>
                </a:lnTo>
                <a:lnTo>
                  <a:pt x="84915" y="243855"/>
                </a:lnTo>
                <a:lnTo>
                  <a:pt x="79505" y="228351"/>
                </a:lnTo>
                <a:lnTo>
                  <a:pt x="77850" y="226504"/>
                </a:lnTo>
                <a:close/>
              </a:path>
              <a:path w="234950" h="292735">
                <a:moveTo>
                  <a:pt x="212010" y="0"/>
                </a:moveTo>
                <a:lnTo>
                  <a:pt x="54982" y="209370"/>
                </a:lnTo>
                <a:lnTo>
                  <a:pt x="68119" y="215646"/>
                </a:lnTo>
                <a:lnTo>
                  <a:pt x="77850" y="226504"/>
                </a:lnTo>
                <a:lnTo>
                  <a:pt x="234870" y="17145"/>
                </a:lnTo>
                <a:lnTo>
                  <a:pt x="212010" y="0"/>
                </a:lnTo>
                <a:close/>
              </a:path>
            </a:pathLst>
          </a:custGeom>
          <a:solidFill>
            <a:srgbClr val="000000"/>
          </a:solidFill>
        </p:spPr>
        <p:txBody>
          <a:bodyPr wrap="square" lIns="0" tIns="0" rIns="0" bIns="0" rtlCol="0"/>
          <a:lstStyle/>
          <a:p>
            <a:endParaRPr/>
          </a:p>
        </p:txBody>
      </p:sp>
      <p:sp>
        <p:nvSpPr>
          <p:cNvPr id="48" name="object 48"/>
          <p:cNvSpPr/>
          <p:nvPr/>
        </p:nvSpPr>
        <p:spPr>
          <a:xfrm>
            <a:off x="6323187" y="3407155"/>
            <a:ext cx="254000" cy="293370"/>
          </a:xfrm>
          <a:custGeom>
            <a:avLst/>
            <a:gdLst/>
            <a:ahLst/>
            <a:cxnLst/>
            <a:rect l="l" t="t" r="r" b="b"/>
            <a:pathLst>
              <a:path w="254000" h="293370">
                <a:moveTo>
                  <a:pt x="38687" y="207756"/>
                </a:moveTo>
                <a:lnTo>
                  <a:pt x="22915" y="212405"/>
                </a:lnTo>
                <a:lnTo>
                  <a:pt x="9667" y="223139"/>
                </a:lnTo>
                <a:lnTo>
                  <a:pt x="1613" y="238101"/>
                </a:lnTo>
                <a:lnTo>
                  <a:pt x="0" y="254444"/>
                </a:lnTo>
                <a:lnTo>
                  <a:pt x="4649" y="270216"/>
                </a:lnTo>
                <a:lnTo>
                  <a:pt x="15382" y="283464"/>
                </a:lnTo>
                <a:lnTo>
                  <a:pt x="30345" y="291518"/>
                </a:lnTo>
                <a:lnTo>
                  <a:pt x="46688" y="293131"/>
                </a:lnTo>
                <a:lnTo>
                  <a:pt x="62460" y="288482"/>
                </a:lnTo>
                <a:lnTo>
                  <a:pt x="75707" y="277749"/>
                </a:lnTo>
                <a:lnTo>
                  <a:pt x="83762" y="262786"/>
                </a:lnTo>
                <a:lnTo>
                  <a:pt x="84078" y="259588"/>
                </a:lnTo>
                <a:lnTo>
                  <a:pt x="53736" y="259588"/>
                </a:lnTo>
                <a:lnTo>
                  <a:pt x="31638" y="241300"/>
                </a:lnTo>
                <a:lnTo>
                  <a:pt x="57158" y="210514"/>
                </a:lnTo>
                <a:lnTo>
                  <a:pt x="55030" y="209369"/>
                </a:lnTo>
                <a:lnTo>
                  <a:pt x="38687" y="207756"/>
                </a:lnTo>
                <a:close/>
              </a:path>
              <a:path w="254000" h="293370">
                <a:moveTo>
                  <a:pt x="57158" y="210514"/>
                </a:moveTo>
                <a:lnTo>
                  <a:pt x="31638" y="241300"/>
                </a:lnTo>
                <a:lnTo>
                  <a:pt x="53736" y="259588"/>
                </a:lnTo>
                <a:lnTo>
                  <a:pt x="79233" y="228829"/>
                </a:lnTo>
                <a:lnTo>
                  <a:pt x="69992" y="217424"/>
                </a:lnTo>
                <a:lnTo>
                  <a:pt x="57158" y="210514"/>
                </a:lnTo>
                <a:close/>
              </a:path>
              <a:path w="254000" h="293370">
                <a:moveTo>
                  <a:pt x="79233" y="228829"/>
                </a:moveTo>
                <a:lnTo>
                  <a:pt x="53736" y="259588"/>
                </a:lnTo>
                <a:lnTo>
                  <a:pt x="84078" y="259588"/>
                </a:lnTo>
                <a:lnTo>
                  <a:pt x="85375" y="246443"/>
                </a:lnTo>
                <a:lnTo>
                  <a:pt x="80726" y="230671"/>
                </a:lnTo>
                <a:lnTo>
                  <a:pt x="79233" y="228829"/>
                </a:lnTo>
                <a:close/>
              </a:path>
              <a:path w="254000" h="293370">
                <a:moveTo>
                  <a:pt x="231663" y="0"/>
                </a:moveTo>
                <a:lnTo>
                  <a:pt x="57158" y="210514"/>
                </a:lnTo>
                <a:lnTo>
                  <a:pt x="69992" y="217424"/>
                </a:lnTo>
                <a:lnTo>
                  <a:pt x="79233" y="228829"/>
                </a:lnTo>
                <a:lnTo>
                  <a:pt x="253761" y="18288"/>
                </a:lnTo>
                <a:lnTo>
                  <a:pt x="231663" y="0"/>
                </a:lnTo>
                <a:close/>
              </a:path>
            </a:pathLst>
          </a:custGeom>
          <a:solidFill>
            <a:srgbClr val="000000"/>
          </a:solidFill>
        </p:spPr>
        <p:txBody>
          <a:bodyPr wrap="square" lIns="0" tIns="0" rIns="0" bIns="0" rtlCol="0"/>
          <a:lstStyle/>
          <a:p>
            <a:endParaRPr/>
          </a:p>
        </p:txBody>
      </p:sp>
      <p:sp>
        <p:nvSpPr>
          <p:cNvPr id="49" name="object 49"/>
          <p:cNvSpPr/>
          <p:nvPr/>
        </p:nvSpPr>
        <p:spPr>
          <a:xfrm>
            <a:off x="7724013" y="4320794"/>
            <a:ext cx="285115" cy="294640"/>
          </a:xfrm>
          <a:custGeom>
            <a:avLst/>
            <a:gdLst/>
            <a:ahLst/>
            <a:cxnLst/>
            <a:rect l="l" t="t" r="r" b="b"/>
            <a:pathLst>
              <a:path w="285115" h="294639">
                <a:moveTo>
                  <a:pt x="204075" y="232274"/>
                </a:moveTo>
                <a:lnTo>
                  <a:pt x="202664" y="234311"/>
                </a:lnTo>
                <a:lnTo>
                  <a:pt x="199199" y="250348"/>
                </a:lnTo>
                <a:lnTo>
                  <a:pt x="202021" y="266529"/>
                </a:lnTo>
                <a:lnTo>
                  <a:pt x="211201" y="280923"/>
                </a:lnTo>
                <a:lnTo>
                  <a:pt x="225167" y="290603"/>
                </a:lnTo>
                <a:lnTo>
                  <a:pt x="241204" y="294068"/>
                </a:lnTo>
                <a:lnTo>
                  <a:pt x="257385" y="291246"/>
                </a:lnTo>
                <a:lnTo>
                  <a:pt x="271780" y="282066"/>
                </a:lnTo>
                <a:lnTo>
                  <a:pt x="281441" y="268100"/>
                </a:lnTo>
                <a:lnTo>
                  <a:pt x="282938" y="261111"/>
                </a:lnTo>
                <a:lnTo>
                  <a:pt x="231775" y="261111"/>
                </a:lnTo>
                <a:lnTo>
                  <a:pt x="204075" y="232274"/>
                </a:lnTo>
                <a:close/>
              </a:path>
              <a:path w="285115" h="294639">
                <a:moveTo>
                  <a:pt x="224670" y="212484"/>
                </a:moveTo>
                <a:lnTo>
                  <a:pt x="212344" y="220344"/>
                </a:lnTo>
                <a:lnTo>
                  <a:pt x="204075" y="232274"/>
                </a:lnTo>
                <a:lnTo>
                  <a:pt x="231775" y="261111"/>
                </a:lnTo>
                <a:lnTo>
                  <a:pt x="252349" y="241299"/>
                </a:lnTo>
                <a:lnTo>
                  <a:pt x="224670" y="212484"/>
                </a:lnTo>
                <a:close/>
              </a:path>
              <a:path w="285115" h="294639">
                <a:moveTo>
                  <a:pt x="242919" y="208343"/>
                </a:moveTo>
                <a:lnTo>
                  <a:pt x="226738" y="211165"/>
                </a:lnTo>
                <a:lnTo>
                  <a:pt x="224670" y="212484"/>
                </a:lnTo>
                <a:lnTo>
                  <a:pt x="252349" y="241299"/>
                </a:lnTo>
                <a:lnTo>
                  <a:pt x="231775" y="261111"/>
                </a:lnTo>
                <a:lnTo>
                  <a:pt x="282938" y="261111"/>
                </a:lnTo>
                <a:lnTo>
                  <a:pt x="284876" y="252063"/>
                </a:lnTo>
                <a:lnTo>
                  <a:pt x="282049" y="235882"/>
                </a:lnTo>
                <a:lnTo>
                  <a:pt x="272923" y="221487"/>
                </a:lnTo>
                <a:lnTo>
                  <a:pt x="258956" y="211808"/>
                </a:lnTo>
                <a:lnTo>
                  <a:pt x="242919" y="208343"/>
                </a:lnTo>
                <a:close/>
              </a:path>
              <a:path w="285115" h="294639">
                <a:moveTo>
                  <a:pt x="20574" y="0"/>
                </a:moveTo>
                <a:lnTo>
                  <a:pt x="0" y="19811"/>
                </a:lnTo>
                <a:lnTo>
                  <a:pt x="204075" y="232274"/>
                </a:lnTo>
                <a:lnTo>
                  <a:pt x="212344" y="220344"/>
                </a:lnTo>
                <a:lnTo>
                  <a:pt x="224670" y="212484"/>
                </a:lnTo>
                <a:lnTo>
                  <a:pt x="20574" y="0"/>
                </a:lnTo>
                <a:close/>
              </a:path>
            </a:pathLst>
          </a:custGeom>
          <a:solidFill>
            <a:srgbClr val="000000"/>
          </a:solidFill>
        </p:spPr>
        <p:txBody>
          <a:bodyPr wrap="square" lIns="0" tIns="0" rIns="0" bIns="0" rtlCol="0"/>
          <a:lstStyle/>
          <a:p>
            <a:endParaRPr/>
          </a:p>
        </p:txBody>
      </p:sp>
      <p:sp>
        <p:nvSpPr>
          <p:cNvPr id="50" name="object 50"/>
          <p:cNvSpPr/>
          <p:nvPr/>
        </p:nvSpPr>
        <p:spPr>
          <a:xfrm>
            <a:off x="1883029" y="2567177"/>
            <a:ext cx="334645" cy="295275"/>
          </a:xfrm>
          <a:custGeom>
            <a:avLst/>
            <a:gdLst/>
            <a:ahLst/>
            <a:cxnLst/>
            <a:rect l="l" t="t" r="r" b="b"/>
            <a:pathLst>
              <a:path w="334644" h="295275">
                <a:moveTo>
                  <a:pt x="252135" y="237150"/>
                </a:moveTo>
                <a:lnTo>
                  <a:pt x="250942" y="239301"/>
                </a:lnTo>
                <a:lnTo>
                  <a:pt x="249094" y="255635"/>
                </a:lnTo>
                <a:lnTo>
                  <a:pt x="253509" y="271468"/>
                </a:lnTo>
                <a:lnTo>
                  <a:pt x="264033" y="284861"/>
                </a:lnTo>
                <a:lnTo>
                  <a:pt x="278925" y="293125"/>
                </a:lnTo>
                <a:lnTo>
                  <a:pt x="295259" y="294973"/>
                </a:lnTo>
                <a:lnTo>
                  <a:pt x="311092" y="290558"/>
                </a:lnTo>
                <a:lnTo>
                  <a:pt x="324485" y="280035"/>
                </a:lnTo>
                <a:lnTo>
                  <a:pt x="332749" y="265142"/>
                </a:lnTo>
                <a:lnTo>
                  <a:pt x="332975" y="263144"/>
                </a:lnTo>
                <a:lnTo>
                  <a:pt x="282575" y="263144"/>
                </a:lnTo>
                <a:lnTo>
                  <a:pt x="252135" y="237150"/>
                </a:lnTo>
                <a:close/>
              </a:path>
              <a:path w="334644" h="295275">
                <a:moveTo>
                  <a:pt x="270732" y="215353"/>
                </a:moveTo>
                <a:lnTo>
                  <a:pt x="259207" y="224409"/>
                </a:lnTo>
                <a:lnTo>
                  <a:pt x="252135" y="237150"/>
                </a:lnTo>
                <a:lnTo>
                  <a:pt x="282575" y="263144"/>
                </a:lnTo>
                <a:lnTo>
                  <a:pt x="301117" y="241300"/>
                </a:lnTo>
                <a:lnTo>
                  <a:pt x="270732" y="215353"/>
                </a:lnTo>
                <a:close/>
              </a:path>
              <a:path w="334644" h="295275">
                <a:moveTo>
                  <a:pt x="288432" y="209470"/>
                </a:moveTo>
                <a:lnTo>
                  <a:pt x="272599" y="213885"/>
                </a:lnTo>
                <a:lnTo>
                  <a:pt x="270732" y="215353"/>
                </a:lnTo>
                <a:lnTo>
                  <a:pt x="301117" y="241300"/>
                </a:lnTo>
                <a:lnTo>
                  <a:pt x="282575" y="263144"/>
                </a:lnTo>
                <a:lnTo>
                  <a:pt x="332975" y="263144"/>
                </a:lnTo>
                <a:lnTo>
                  <a:pt x="334597" y="248808"/>
                </a:lnTo>
                <a:lnTo>
                  <a:pt x="330182" y="232975"/>
                </a:lnTo>
                <a:lnTo>
                  <a:pt x="319659" y="219583"/>
                </a:lnTo>
                <a:lnTo>
                  <a:pt x="304766" y="211318"/>
                </a:lnTo>
                <a:lnTo>
                  <a:pt x="288432" y="209470"/>
                </a:lnTo>
                <a:close/>
              </a:path>
              <a:path w="334644" h="295275">
                <a:moveTo>
                  <a:pt x="18542" y="0"/>
                </a:moveTo>
                <a:lnTo>
                  <a:pt x="0" y="21844"/>
                </a:lnTo>
                <a:lnTo>
                  <a:pt x="252135" y="237150"/>
                </a:lnTo>
                <a:lnTo>
                  <a:pt x="259207" y="224409"/>
                </a:lnTo>
                <a:lnTo>
                  <a:pt x="270732" y="215353"/>
                </a:lnTo>
                <a:lnTo>
                  <a:pt x="18542" y="0"/>
                </a:lnTo>
                <a:close/>
              </a:path>
            </a:pathLst>
          </a:custGeom>
          <a:solidFill>
            <a:srgbClr val="000000"/>
          </a:solidFill>
        </p:spPr>
        <p:txBody>
          <a:bodyPr wrap="square" lIns="0" tIns="0" rIns="0" bIns="0" rtlCol="0"/>
          <a:lstStyle/>
          <a:p>
            <a:endParaRPr/>
          </a:p>
        </p:txBody>
      </p:sp>
      <p:sp>
        <p:nvSpPr>
          <p:cNvPr id="51" name="object 51"/>
          <p:cNvSpPr/>
          <p:nvPr/>
        </p:nvSpPr>
        <p:spPr>
          <a:xfrm>
            <a:off x="5486019" y="4322317"/>
            <a:ext cx="230504" cy="292100"/>
          </a:xfrm>
          <a:custGeom>
            <a:avLst/>
            <a:gdLst/>
            <a:ahLst/>
            <a:cxnLst/>
            <a:rect l="l" t="t" r="r" b="b"/>
            <a:pathLst>
              <a:path w="230504" h="292100">
                <a:moveTo>
                  <a:pt x="152569" y="225763"/>
                </a:moveTo>
                <a:lnTo>
                  <a:pt x="150909" y="227574"/>
                </a:lnTo>
                <a:lnTo>
                  <a:pt x="145303" y="243030"/>
                </a:lnTo>
                <a:lnTo>
                  <a:pt x="145913" y="259462"/>
                </a:lnTo>
                <a:lnTo>
                  <a:pt x="153035" y="274954"/>
                </a:lnTo>
                <a:lnTo>
                  <a:pt x="165598" y="286460"/>
                </a:lnTo>
                <a:lnTo>
                  <a:pt x="181054" y="292036"/>
                </a:lnTo>
                <a:lnTo>
                  <a:pt x="197486" y="291421"/>
                </a:lnTo>
                <a:lnTo>
                  <a:pt x="212979" y="284352"/>
                </a:lnTo>
                <a:lnTo>
                  <a:pt x="224484" y="271772"/>
                </a:lnTo>
                <a:lnTo>
                  <a:pt x="229420" y="258063"/>
                </a:lnTo>
                <a:lnTo>
                  <a:pt x="176149" y="258063"/>
                </a:lnTo>
                <a:lnTo>
                  <a:pt x="152569" y="225763"/>
                </a:lnTo>
                <a:close/>
              </a:path>
              <a:path w="230504" h="292100">
                <a:moveTo>
                  <a:pt x="175615" y="208929"/>
                </a:moveTo>
                <a:lnTo>
                  <a:pt x="162433" y="215010"/>
                </a:lnTo>
                <a:lnTo>
                  <a:pt x="152569" y="225763"/>
                </a:lnTo>
                <a:lnTo>
                  <a:pt x="176149" y="258063"/>
                </a:lnTo>
                <a:lnTo>
                  <a:pt x="199263" y="241299"/>
                </a:lnTo>
                <a:lnTo>
                  <a:pt x="175615" y="208929"/>
                </a:lnTo>
                <a:close/>
              </a:path>
              <a:path w="230504" h="292100">
                <a:moveTo>
                  <a:pt x="194310" y="207279"/>
                </a:moveTo>
                <a:lnTo>
                  <a:pt x="177871" y="207889"/>
                </a:lnTo>
                <a:lnTo>
                  <a:pt x="175615" y="208929"/>
                </a:lnTo>
                <a:lnTo>
                  <a:pt x="199263" y="241299"/>
                </a:lnTo>
                <a:lnTo>
                  <a:pt x="176149" y="258063"/>
                </a:lnTo>
                <a:lnTo>
                  <a:pt x="229420" y="258063"/>
                </a:lnTo>
                <a:lnTo>
                  <a:pt x="230060" y="256285"/>
                </a:lnTo>
                <a:lnTo>
                  <a:pt x="229445" y="239847"/>
                </a:lnTo>
                <a:lnTo>
                  <a:pt x="222377" y="224408"/>
                </a:lnTo>
                <a:lnTo>
                  <a:pt x="209796" y="212885"/>
                </a:lnTo>
                <a:lnTo>
                  <a:pt x="194310" y="207279"/>
                </a:lnTo>
                <a:close/>
              </a:path>
              <a:path w="230504" h="292100">
                <a:moveTo>
                  <a:pt x="22987" y="0"/>
                </a:moveTo>
                <a:lnTo>
                  <a:pt x="0" y="16763"/>
                </a:lnTo>
                <a:lnTo>
                  <a:pt x="152569" y="225763"/>
                </a:lnTo>
                <a:lnTo>
                  <a:pt x="162433" y="215010"/>
                </a:lnTo>
                <a:lnTo>
                  <a:pt x="175615" y="208929"/>
                </a:lnTo>
                <a:lnTo>
                  <a:pt x="22987" y="0"/>
                </a:lnTo>
                <a:close/>
              </a:path>
            </a:pathLst>
          </a:custGeom>
          <a:solidFill>
            <a:srgbClr val="000000"/>
          </a:solidFill>
        </p:spPr>
        <p:txBody>
          <a:bodyPr wrap="square" lIns="0" tIns="0" rIns="0" bIns="0" rtlCol="0"/>
          <a:lstStyle/>
          <a:p>
            <a:endParaRPr/>
          </a:p>
        </p:txBody>
      </p:sp>
      <p:sp>
        <p:nvSpPr>
          <p:cNvPr id="52" name="object 52"/>
          <p:cNvSpPr/>
          <p:nvPr/>
        </p:nvSpPr>
        <p:spPr>
          <a:xfrm>
            <a:off x="3915917" y="4322317"/>
            <a:ext cx="230504" cy="292100"/>
          </a:xfrm>
          <a:custGeom>
            <a:avLst/>
            <a:gdLst/>
            <a:ahLst/>
            <a:cxnLst/>
            <a:rect l="l" t="t" r="r" b="b"/>
            <a:pathLst>
              <a:path w="230504" h="292100">
                <a:moveTo>
                  <a:pt x="152659" y="225735"/>
                </a:moveTo>
                <a:lnTo>
                  <a:pt x="150983" y="227574"/>
                </a:lnTo>
                <a:lnTo>
                  <a:pt x="145414" y="243030"/>
                </a:lnTo>
                <a:lnTo>
                  <a:pt x="146038" y="259462"/>
                </a:lnTo>
                <a:lnTo>
                  <a:pt x="153161" y="274954"/>
                </a:lnTo>
                <a:lnTo>
                  <a:pt x="165725" y="286460"/>
                </a:lnTo>
                <a:lnTo>
                  <a:pt x="181181" y="292036"/>
                </a:lnTo>
                <a:lnTo>
                  <a:pt x="197613" y="291421"/>
                </a:lnTo>
                <a:lnTo>
                  <a:pt x="213105" y="284352"/>
                </a:lnTo>
                <a:lnTo>
                  <a:pt x="224555" y="271772"/>
                </a:lnTo>
                <a:lnTo>
                  <a:pt x="229484" y="258063"/>
                </a:lnTo>
                <a:lnTo>
                  <a:pt x="176275" y="258063"/>
                </a:lnTo>
                <a:lnTo>
                  <a:pt x="152659" y="225735"/>
                </a:lnTo>
                <a:close/>
              </a:path>
              <a:path w="230504" h="292100">
                <a:moveTo>
                  <a:pt x="175639" y="208939"/>
                </a:moveTo>
                <a:lnTo>
                  <a:pt x="162432" y="215010"/>
                </a:lnTo>
                <a:lnTo>
                  <a:pt x="152659" y="225735"/>
                </a:lnTo>
                <a:lnTo>
                  <a:pt x="176275" y="258063"/>
                </a:lnTo>
                <a:lnTo>
                  <a:pt x="199262" y="241299"/>
                </a:lnTo>
                <a:lnTo>
                  <a:pt x="175639" y="208939"/>
                </a:lnTo>
                <a:close/>
              </a:path>
              <a:path w="230504" h="292100">
                <a:moveTo>
                  <a:pt x="194357" y="207279"/>
                </a:moveTo>
                <a:lnTo>
                  <a:pt x="177925" y="207889"/>
                </a:lnTo>
                <a:lnTo>
                  <a:pt x="175639" y="208939"/>
                </a:lnTo>
                <a:lnTo>
                  <a:pt x="199262" y="241299"/>
                </a:lnTo>
                <a:lnTo>
                  <a:pt x="176275" y="258063"/>
                </a:lnTo>
                <a:lnTo>
                  <a:pt x="229484" y="258063"/>
                </a:lnTo>
                <a:lnTo>
                  <a:pt x="230123" y="256285"/>
                </a:lnTo>
                <a:lnTo>
                  <a:pt x="229500" y="239847"/>
                </a:lnTo>
                <a:lnTo>
                  <a:pt x="222376" y="224408"/>
                </a:lnTo>
                <a:lnTo>
                  <a:pt x="209813" y="212885"/>
                </a:lnTo>
                <a:lnTo>
                  <a:pt x="194357" y="207279"/>
                </a:lnTo>
                <a:close/>
              </a:path>
              <a:path w="230504" h="292100">
                <a:moveTo>
                  <a:pt x="23113" y="0"/>
                </a:moveTo>
                <a:lnTo>
                  <a:pt x="0" y="16763"/>
                </a:lnTo>
                <a:lnTo>
                  <a:pt x="152659" y="225735"/>
                </a:lnTo>
                <a:lnTo>
                  <a:pt x="162432" y="215010"/>
                </a:lnTo>
                <a:lnTo>
                  <a:pt x="175639" y="208939"/>
                </a:lnTo>
                <a:lnTo>
                  <a:pt x="23113" y="0"/>
                </a:lnTo>
                <a:close/>
              </a:path>
            </a:pathLst>
          </a:custGeom>
          <a:solidFill>
            <a:srgbClr val="000000"/>
          </a:solidFill>
        </p:spPr>
        <p:txBody>
          <a:bodyPr wrap="square" lIns="0" tIns="0" rIns="0" bIns="0" rtlCol="0"/>
          <a:lstStyle/>
          <a:p>
            <a:endParaRPr/>
          </a:p>
        </p:txBody>
      </p:sp>
      <p:sp>
        <p:nvSpPr>
          <p:cNvPr id="53" name="object 53"/>
          <p:cNvSpPr txBox="1"/>
          <p:nvPr/>
        </p:nvSpPr>
        <p:spPr>
          <a:xfrm>
            <a:off x="917702" y="2842005"/>
            <a:ext cx="1524000" cy="391160"/>
          </a:xfrm>
          <a:prstGeom prst="rect">
            <a:avLst/>
          </a:prstGeom>
        </p:spPr>
        <p:txBody>
          <a:bodyPr vert="horz" wrap="square" lIns="0" tIns="12700" rIns="0" bIns="0" rtlCol="0">
            <a:spAutoFit/>
          </a:bodyPr>
          <a:lstStyle/>
          <a:p>
            <a:pPr marL="12700">
              <a:lnSpc>
                <a:spcPct val="100000"/>
              </a:lnSpc>
              <a:spcBef>
                <a:spcPts val="100"/>
              </a:spcBef>
              <a:tabLst>
                <a:tab pos="1002665" algn="l"/>
              </a:tabLst>
            </a:pPr>
            <a:r>
              <a:rPr sz="2400" spc="-5" dirty="0">
                <a:solidFill>
                  <a:srgbClr val="008986"/>
                </a:solidFill>
                <a:latin typeface="Times New Roman"/>
                <a:cs typeface="Times New Roman"/>
              </a:rPr>
              <a:t>NIL	NIL</a:t>
            </a:r>
            <a:endParaRPr sz="2400">
              <a:latin typeface="Times New Roman"/>
              <a:cs typeface="Times New Roman"/>
            </a:endParaRPr>
          </a:p>
        </p:txBody>
      </p:sp>
      <p:sp>
        <p:nvSpPr>
          <p:cNvPr id="54" name="object 54"/>
          <p:cNvSpPr txBox="1"/>
          <p:nvPr/>
        </p:nvSpPr>
        <p:spPr>
          <a:xfrm>
            <a:off x="3051555" y="3877055"/>
            <a:ext cx="2889250" cy="1109345"/>
          </a:xfrm>
          <a:prstGeom prst="rect">
            <a:avLst/>
          </a:prstGeom>
        </p:spPr>
        <p:txBody>
          <a:bodyPr vert="horz" wrap="square" lIns="0" tIns="12700" rIns="0" bIns="0" rtlCol="0">
            <a:spAutoFit/>
          </a:bodyPr>
          <a:lstStyle/>
          <a:p>
            <a:pPr marL="70485" algn="ctr">
              <a:lnSpc>
                <a:spcPct val="100000"/>
              </a:lnSpc>
              <a:spcBef>
                <a:spcPts val="100"/>
              </a:spcBef>
              <a:tabLst>
                <a:tab pos="1558925" algn="l"/>
              </a:tabLst>
            </a:pPr>
            <a:r>
              <a:rPr sz="2800" dirty="0">
                <a:solidFill>
                  <a:srgbClr val="CCCCFF"/>
                </a:solidFill>
                <a:latin typeface="Times New Roman"/>
                <a:cs typeface="Times New Roman"/>
              </a:rPr>
              <a:t>8	</a:t>
            </a:r>
            <a:r>
              <a:rPr sz="2800" spc="-100" dirty="0">
                <a:solidFill>
                  <a:srgbClr val="CCCCFF"/>
                </a:solidFill>
                <a:latin typeface="Times New Roman"/>
                <a:cs typeface="Times New Roman"/>
              </a:rPr>
              <a:t>11</a:t>
            </a:r>
            <a:endParaRPr sz="2800">
              <a:latin typeface="Times New Roman"/>
              <a:cs typeface="Times New Roman"/>
            </a:endParaRPr>
          </a:p>
          <a:p>
            <a:pPr algn="ctr">
              <a:lnSpc>
                <a:spcPct val="100000"/>
              </a:lnSpc>
              <a:spcBef>
                <a:spcPts val="2290"/>
              </a:spcBef>
              <a:tabLst>
                <a:tab pos="785495" algn="l"/>
                <a:tab pos="1571625" algn="l"/>
                <a:tab pos="2355215" algn="l"/>
              </a:tabLst>
            </a:pPr>
            <a:r>
              <a:rPr sz="2400" spc="-5" dirty="0">
                <a:solidFill>
                  <a:srgbClr val="008986"/>
                </a:solidFill>
                <a:latin typeface="Times New Roman"/>
                <a:cs typeface="Times New Roman"/>
              </a:rPr>
              <a:t>NIL	NIL	NIL	NIL</a:t>
            </a:r>
            <a:endParaRPr sz="2400">
              <a:latin typeface="Times New Roman"/>
              <a:cs typeface="Times New Roman"/>
            </a:endParaRPr>
          </a:p>
        </p:txBody>
      </p:sp>
      <p:sp>
        <p:nvSpPr>
          <p:cNvPr id="55" name="object 55"/>
          <p:cNvSpPr txBox="1"/>
          <p:nvPr/>
        </p:nvSpPr>
        <p:spPr>
          <a:xfrm>
            <a:off x="6099809" y="3680205"/>
            <a:ext cx="534035" cy="39179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8986"/>
                </a:solidFill>
                <a:latin typeface="Times New Roman"/>
                <a:cs typeface="Times New Roman"/>
              </a:rPr>
              <a:t>NIL</a:t>
            </a:r>
            <a:endParaRPr sz="2400">
              <a:latin typeface="Times New Roman"/>
              <a:cs typeface="Times New Roman"/>
            </a:endParaRPr>
          </a:p>
        </p:txBody>
      </p:sp>
      <p:sp>
        <p:nvSpPr>
          <p:cNvPr id="56" name="object 56"/>
          <p:cNvSpPr txBox="1"/>
          <p:nvPr/>
        </p:nvSpPr>
        <p:spPr>
          <a:xfrm>
            <a:off x="6855459" y="3877055"/>
            <a:ext cx="1377950" cy="1109345"/>
          </a:xfrm>
          <a:prstGeom prst="rect">
            <a:avLst/>
          </a:prstGeom>
        </p:spPr>
        <p:txBody>
          <a:bodyPr vert="horz" wrap="square" lIns="0" tIns="12700" rIns="0" bIns="0" rtlCol="0">
            <a:spAutoFit/>
          </a:bodyPr>
          <a:lstStyle/>
          <a:p>
            <a:pPr marR="41910" algn="ctr">
              <a:lnSpc>
                <a:spcPct val="100000"/>
              </a:lnSpc>
              <a:spcBef>
                <a:spcPts val="100"/>
              </a:spcBef>
            </a:pPr>
            <a:r>
              <a:rPr sz="2800" dirty="0">
                <a:solidFill>
                  <a:srgbClr val="CCCCFF"/>
                </a:solidFill>
                <a:latin typeface="Times New Roman"/>
                <a:cs typeface="Times New Roman"/>
              </a:rPr>
              <a:t>26</a:t>
            </a:r>
            <a:endParaRPr sz="2800">
              <a:latin typeface="Times New Roman"/>
              <a:cs typeface="Times New Roman"/>
            </a:endParaRPr>
          </a:p>
          <a:p>
            <a:pPr algn="ctr">
              <a:lnSpc>
                <a:spcPct val="100000"/>
              </a:lnSpc>
              <a:spcBef>
                <a:spcPts val="2290"/>
              </a:spcBef>
              <a:tabLst>
                <a:tab pos="843915" algn="l"/>
              </a:tabLst>
            </a:pPr>
            <a:r>
              <a:rPr sz="2400" spc="-5" dirty="0">
                <a:solidFill>
                  <a:srgbClr val="008986"/>
                </a:solidFill>
                <a:latin typeface="Times New Roman"/>
                <a:cs typeface="Times New Roman"/>
              </a:rPr>
              <a:t>NIL	NIL</a:t>
            </a:r>
            <a:endParaRPr sz="2400">
              <a:latin typeface="Times New Roman"/>
              <a:cs typeface="Times New Roman"/>
            </a:endParaRPr>
          </a:p>
        </p:txBody>
      </p:sp>
      <p:sp>
        <p:nvSpPr>
          <p:cNvPr id="57" name="object 57"/>
          <p:cNvSpPr txBox="1"/>
          <p:nvPr/>
        </p:nvSpPr>
        <p:spPr>
          <a:xfrm>
            <a:off x="916939" y="5438394"/>
            <a:ext cx="6882130" cy="513080"/>
          </a:xfrm>
          <a:prstGeom prst="rect">
            <a:avLst/>
          </a:prstGeom>
        </p:spPr>
        <p:txBody>
          <a:bodyPr vert="horz" wrap="square" lIns="0" tIns="12065" rIns="0" bIns="0" rtlCol="0">
            <a:spAutoFit/>
          </a:bodyPr>
          <a:lstStyle/>
          <a:p>
            <a:pPr marL="12700">
              <a:lnSpc>
                <a:spcPct val="100000"/>
              </a:lnSpc>
              <a:spcBef>
                <a:spcPts val="95"/>
              </a:spcBef>
            </a:pPr>
            <a:r>
              <a:rPr sz="3200" spc="-5" dirty="0">
                <a:solidFill>
                  <a:srgbClr val="CC0000"/>
                </a:solidFill>
                <a:latin typeface="Times New Roman"/>
                <a:cs typeface="Times New Roman"/>
              </a:rPr>
              <a:t>3. </a:t>
            </a:r>
            <a:r>
              <a:rPr sz="3200" spc="-5" dirty="0">
                <a:latin typeface="Times New Roman"/>
                <a:cs typeface="Times New Roman"/>
              </a:rPr>
              <a:t>If a node is red, then its parent is</a:t>
            </a:r>
            <a:r>
              <a:rPr sz="3200" spc="-310" dirty="0">
                <a:latin typeface="Times New Roman"/>
                <a:cs typeface="Times New Roman"/>
              </a:rPr>
              <a:t> </a:t>
            </a:r>
            <a:r>
              <a:rPr sz="3200" spc="-5" dirty="0">
                <a:latin typeface="Times New Roman"/>
                <a:cs typeface="Times New Roman"/>
              </a:rPr>
              <a:t>black.</a:t>
            </a:r>
            <a:endParaRPr sz="3200">
              <a:latin typeface="Times New Roman"/>
              <a:cs typeface="Times New Roman"/>
            </a:endParaRPr>
          </a:p>
        </p:txBody>
      </p:sp>
      <p:sp>
        <p:nvSpPr>
          <p:cNvPr id="59" name="Footer Placeholder 58"/>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22112021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6794" y="323342"/>
            <a:ext cx="6664959" cy="695960"/>
          </a:xfrm>
          <a:prstGeom prst="rect">
            <a:avLst/>
          </a:prstGeom>
        </p:spPr>
        <p:txBody>
          <a:bodyPr vert="horz" wrap="square" lIns="0" tIns="12065" rIns="0" bIns="0" rtlCol="0">
            <a:spAutoFit/>
          </a:bodyPr>
          <a:lstStyle/>
          <a:p>
            <a:pPr marL="12700">
              <a:lnSpc>
                <a:spcPct val="100000"/>
              </a:lnSpc>
              <a:spcBef>
                <a:spcPts val="95"/>
              </a:spcBef>
            </a:pPr>
            <a:r>
              <a:rPr spc="-5" dirty="0"/>
              <a:t>Example of a red-black</a:t>
            </a:r>
            <a:r>
              <a:rPr spc="-15" dirty="0"/>
              <a:t> </a:t>
            </a:r>
            <a:r>
              <a:rPr spc="-5" dirty="0"/>
              <a:t>tree</a:t>
            </a:r>
          </a:p>
        </p:txBody>
      </p:sp>
      <p:sp>
        <p:nvSpPr>
          <p:cNvPr id="3" name="object 3"/>
          <p:cNvSpPr txBox="1"/>
          <p:nvPr/>
        </p:nvSpPr>
        <p:spPr>
          <a:xfrm>
            <a:off x="916939" y="5000244"/>
            <a:ext cx="7188200" cy="1390650"/>
          </a:xfrm>
          <a:prstGeom prst="rect">
            <a:avLst/>
          </a:prstGeom>
        </p:spPr>
        <p:txBody>
          <a:bodyPr vert="horz" wrap="square" lIns="0" tIns="67310" rIns="0" bIns="0" rtlCol="0">
            <a:spAutoFit/>
          </a:bodyPr>
          <a:lstStyle/>
          <a:p>
            <a:pPr marL="469900" marR="5080" indent="-457200">
              <a:lnSpc>
                <a:spcPts val="3460"/>
              </a:lnSpc>
              <a:spcBef>
                <a:spcPts val="530"/>
              </a:spcBef>
            </a:pPr>
            <a:r>
              <a:rPr sz="3200" spc="-5" dirty="0">
                <a:solidFill>
                  <a:srgbClr val="CC0000"/>
                </a:solidFill>
                <a:latin typeface="Times New Roman"/>
                <a:cs typeface="Times New Roman"/>
              </a:rPr>
              <a:t>4. </a:t>
            </a:r>
            <a:r>
              <a:rPr sz="3200" spc="-5" dirty="0">
                <a:latin typeface="Times New Roman"/>
                <a:cs typeface="Times New Roman"/>
              </a:rPr>
              <a:t>All simple </a:t>
            </a:r>
            <a:r>
              <a:rPr sz="3200" dirty="0">
                <a:latin typeface="Times New Roman"/>
                <a:cs typeface="Times New Roman"/>
              </a:rPr>
              <a:t>paths </a:t>
            </a:r>
            <a:r>
              <a:rPr sz="3200" spc="-5" dirty="0">
                <a:latin typeface="Times New Roman"/>
                <a:cs typeface="Times New Roman"/>
              </a:rPr>
              <a:t>from any node </a:t>
            </a:r>
            <a:r>
              <a:rPr sz="3200" i="1" spc="-5" dirty="0">
                <a:solidFill>
                  <a:srgbClr val="008986"/>
                </a:solidFill>
                <a:latin typeface="Times New Roman"/>
                <a:cs typeface="Times New Roman"/>
              </a:rPr>
              <a:t>x </a:t>
            </a:r>
            <a:r>
              <a:rPr sz="3200" spc="-5" dirty="0">
                <a:latin typeface="Times New Roman"/>
                <a:cs typeface="Times New Roman"/>
              </a:rPr>
              <a:t>to a  descendant leaf have the same number of  black </a:t>
            </a:r>
            <a:r>
              <a:rPr sz="3200" dirty="0">
                <a:latin typeface="Times New Roman"/>
                <a:cs typeface="Times New Roman"/>
              </a:rPr>
              <a:t>nodes </a:t>
            </a:r>
            <a:r>
              <a:rPr sz="3200" spc="-5" dirty="0">
                <a:solidFill>
                  <a:srgbClr val="008986"/>
                </a:solidFill>
                <a:latin typeface="Times New Roman"/>
                <a:cs typeface="Times New Roman"/>
              </a:rPr>
              <a:t>=</a:t>
            </a:r>
            <a:r>
              <a:rPr sz="3200" dirty="0">
                <a:solidFill>
                  <a:srgbClr val="008986"/>
                </a:solidFill>
                <a:latin typeface="Times New Roman"/>
                <a:cs typeface="Times New Roman"/>
              </a:rPr>
              <a:t> </a:t>
            </a:r>
            <a:r>
              <a:rPr sz="3200" i="1" spc="-5" dirty="0">
                <a:solidFill>
                  <a:srgbClr val="008986"/>
                </a:solidFill>
                <a:latin typeface="Times New Roman"/>
                <a:cs typeface="Times New Roman"/>
              </a:rPr>
              <a:t>black-height</a:t>
            </a:r>
            <a:r>
              <a:rPr sz="3200" spc="-5" dirty="0">
                <a:solidFill>
                  <a:srgbClr val="008986"/>
                </a:solidFill>
                <a:latin typeface="Times New Roman"/>
                <a:cs typeface="Times New Roman"/>
              </a:rPr>
              <a:t>(</a:t>
            </a:r>
            <a:r>
              <a:rPr sz="3200" i="1" spc="-5" dirty="0">
                <a:solidFill>
                  <a:srgbClr val="008986"/>
                </a:solidFill>
                <a:latin typeface="Times New Roman"/>
                <a:cs typeface="Times New Roman"/>
              </a:rPr>
              <a:t>x</a:t>
            </a:r>
            <a:r>
              <a:rPr sz="3200" spc="-5" dirty="0">
                <a:solidFill>
                  <a:srgbClr val="008986"/>
                </a:solidFill>
                <a:latin typeface="Times New Roman"/>
                <a:cs typeface="Times New Roman"/>
              </a:rPr>
              <a:t>)</a:t>
            </a:r>
            <a:r>
              <a:rPr sz="3200" spc="-5" dirty="0">
                <a:latin typeface="Times New Roman"/>
                <a:cs typeface="Times New Roman"/>
              </a:rPr>
              <a:t>.</a:t>
            </a:r>
            <a:endParaRPr sz="3200">
              <a:latin typeface="Times New Roman"/>
              <a:cs typeface="Times New Roman"/>
            </a:endParaRPr>
          </a:p>
        </p:txBody>
      </p:sp>
      <p:sp>
        <p:nvSpPr>
          <p:cNvPr id="4" name="object 4"/>
          <p:cNvSpPr/>
          <p:nvPr/>
        </p:nvSpPr>
        <p:spPr>
          <a:xfrm>
            <a:off x="3477767" y="3880865"/>
            <a:ext cx="620267" cy="62026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483864" y="3870197"/>
            <a:ext cx="695706" cy="53492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406775" y="38100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0000"/>
          </a:solidFill>
        </p:spPr>
        <p:txBody>
          <a:bodyPr wrap="square" lIns="0" tIns="0" rIns="0" bIns="0" rtlCol="0"/>
          <a:lstStyle/>
          <a:p>
            <a:endParaRPr/>
          </a:p>
        </p:txBody>
      </p:sp>
      <p:sp>
        <p:nvSpPr>
          <p:cNvPr id="7" name="object 7"/>
          <p:cNvSpPr/>
          <p:nvPr/>
        </p:nvSpPr>
        <p:spPr>
          <a:xfrm>
            <a:off x="3406775" y="38100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8" name="object 8"/>
          <p:cNvSpPr/>
          <p:nvPr/>
        </p:nvSpPr>
        <p:spPr>
          <a:xfrm>
            <a:off x="5047488" y="3880865"/>
            <a:ext cx="621029" cy="620268"/>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972050" y="3870197"/>
            <a:ext cx="861060" cy="534924"/>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4976876" y="3810000"/>
            <a:ext cx="609600" cy="609600"/>
          </a:xfrm>
          <a:custGeom>
            <a:avLst/>
            <a:gdLst/>
            <a:ahLst/>
            <a:cxnLst/>
            <a:rect l="l" t="t" r="r" b="b"/>
            <a:pathLst>
              <a:path w="609600" h="609600">
                <a:moveTo>
                  <a:pt x="304800" y="0"/>
                </a:moveTo>
                <a:lnTo>
                  <a:pt x="255343" y="3990"/>
                </a:lnTo>
                <a:lnTo>
                  <a:pt x="208434" y="15544"/>
                </a:lnTo>
                <a:lnTo>
                  <a:pt x="164697" y="34032"/>
                </a:lnTo>
                <a:lnTo>
                  <a:pt x="124760" y="58826"/>
                </a:lnTo>
                <a:lnTo>
                  <a:pt x="89249" y="89296"/>
                </a:lnTo>
                <a:lnTo>
                  <a:pt x="58789" y="124815"/>
                </a:lnTo>
                <a:lnTo>
                  <a:pt x="34008" y="164753"/>
                </a:lnTo>
                <a:lnTo>
                  <a:pt x="15532" y="208483"/>
                </a:lnTo>
                <a:lnTo>
                  <a:pt x="3987" y="255374"/>
                </a:lnTo>
                <a:lnTo>
                  <a:pt x="0" y="304800"/>
                </a:lnTo>
                <a:lnTo>
                  <a:pt x="3987" y="354225"/>
                </a:lnTo>
                <a:lnTo>
                  <a:pt x="15532" y="401116"/>
                </a:lnTo>
                <a:lnTo>
                  <a:pt x="34008" y="444846"/>
                </a:lnTo>
                <a:lnTo>
                  <a:pt x="58789" y="484784"/>
                </a:lnTo>
                <a:lnTo>
                  <a:pt x="89249" y="520303"/>
                </a:lnTo>
                <a:lnTo>
                  <a:pt x="124760" y="550773"/>
                </a:lnTo>
                <a:lnTo>
                  <a:pt x="164697" y="575567"/>
                </a:lnTo>
                <a:lnTo>
                  <a:pt x="208434" y="594055"/>
                </a:lnTo>
                <a:lnTo>
                  <a:pt x="255343"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0000"/>
          </a:solidFill>
        </p:spPr>
        <p:txBody>
          <a:bodyPr wrap="square" lIns="0" tIns="0" rIns="0" bIns="0" rtlCol="0"/>
          <a:lstStyle/>
          <a:p>
            <a:endParaRPr/>
          </a:p>
        </p:txBody>
      </p:sp>
      <p:sp>
        <p:nvSpPr>
          <p:cNvPr id="11" name="object 11"/>
          <p:cNvSpPr/>
          <p:nvPr/>
        </p:nvSpPr>
        <p:spPr>
          <a:xfrm>
            <a:off x="4976876" y="3810000"/>
            <a:ext cx="609600" cy="609600"/>
          </a:xfrm>
          <a:custGeom>
            <a:avLst/>
            <a:gdLst/>
            <a:ahLst/>
            <a:cxnLst/>
            <a:rect l="l" t="t" r="r" b="b"/>
            <a:pathLst>
              <a:path w="609600" h="609600">
                <a:moveTo>
                  <a:pt x="0" y="304800"/>
                </a:moveTo>
                <a:lnTo>
                  <a:pt x="3987" y="255374"/>
                </a:lnTo>
                <a:lnTo>
                  <a:pt x="15532" y="208483"/>
                </a:lnTo>
                <a:lnTo>
                  <a:pt x="34008" y="164753"/>
                </a:lnTo>
                <a:lnTo>
                  <a:pt x="58789" y="124815"/>
                </a:lnTo>
                <a:lnTo>
                  <a:pt x="89249" y="89296"/>
                </a:lnTo>
                <a:lnTo>
                  <a:pt x="124760" y="58826"/>
                </a:lnTo>
                <a:lnTo>
                  <a:pt x="164697" y="34032"/>
                </a:lnTo>
                <a:lnTo>
                  <a:pt x="208434" y="15544"/>
                </a:lnTo>
                <a:lnTo>
                  <a:pt x="255343"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43" y="605609"/>
                </a:lnTo>
                <a:lnTo>
                  <a:pt x="208434" y="594055"/>
                </a:lnTo>
                <a:lnTo>
                  <a:pt x="164697" y="575567"/>
                </a:lnTo>
                <a:lnTo>
                  <a:pt x="124760" y="550773"/>
                </a:lnTo>
                <a:lnTo>
                  <a:pt x="89249" y="520303"/>
                </a:lnTo>
                <a:lnTo>
                  <a:pt x="58789" y="484784"/>
                </a:lnTo>
                <a:lnTo>
                  <a:pt x="34008" y="444846"/>
                </a:lnTo>
                <a:lnTo>
                  <a:pt x="15532" y="401116"/>
                </a:lnTo>
                <a:lnTo>
                  <a:pt x="3987" y="354225"/>
                </a:lnTo>
                <a:lnTo>
                  <a:pt x="0" y="304800"/>
                </a:lnTo>
                <a:close/>
              </a:path>
            </a:pathLst>
          </a:custGeom>
          <a:ln w="9525">
            <a:solidFill>
              <a:srgbClr val="000000"/>
            </a:solidFill>
          </a:ln>
        </p:spPr>
        <p:txBody>
          <a:bodyPr wrap="square" lIns="0" tIns="0" rIns="0" bIns="0" rtlCol="0"/>
          <a:lstStyle/>
          <a:p>
            <a:endParaRPr/>
          </a:p>
        </p:txBody>
      </p:sp>
      <p:sp>
        <p:nvSpPr>
          <p:cNvPr id="12" name="object 12"/>
          <p:cNvSpPr/>
          <p:nvPr/>
        </p:nvSpPr>
        <p:spPr>
          <a:xfrm>
            <a:off x="4261865" y="2966466"/>
            <a:ext cx="620267" cy="620267"/>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4179570" y="2955798"/>
            <a:ext cx="874013" cy="534924"/>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4191000" y="28956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000000"/>
          </a:solidFill>
        </p:spPr>
        <p:txBody>
          <a:bodyPr wrap="square" lIns="0" tIns="0" rIns="0" bIns="0" rtlCol="0"/>
          <a:lstStyle/>
          <a:p>
            <a:endParaRPr/>
          </a:p>
        </p:txBody>
      </p:sp>
      <p:sp>
        <p:nvSpPr>
          <p:cNvPr id="15" name="object 15"/>
          <p:cNvSpPr/>
          <p:nvPr/>
        </p:nvSpPr>
        <p:spPr>
          <a:xfrm>
            <a:off x="4191000" y="28956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16" name="object 16"/>
          <p:cNvSpPr txBox="1"/>
          <p:nvPr/>
        </p:nvSpPr>
        <p:spPr>
          <a:xfrm>
            <a:off x="4305553" y="2962401"/>
            <a:ext cx="382270" cy="452755"/>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CCCCFF"/>
                </a:solidFill>
                <a:latin typeface="Times New Roman"/>
                <a:cs typeface="Times New Roman"/>
              </a:rPr>
              <a:t>10</a:t>
            </a:r>
            <a:endParaRPr sz="2800">
              <a:latin typeface="Times New Roman"/>
              <a:cs typeface="Times New Roman"/>
            </a:endParaRPr>
          </a:p>
        </p:txBody>
      </p:sp>
      <p:sp>
        <p:nvSpPr>
          <p:cNvPr id="17" name="object 17"/>
          <p:cNvSpPr/>
          <p:nvPr/>
        </p:nvSpPr>
        <p:spPr>
          <a:xfrm>
            <a:off x="5404865" y="2128266"/>
            <a:ext cx="620267" cy="620267"/>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5322570" y="2117598"/>
            <a:ext cx="874013" cy="534924"/>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5334000" y="20574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0000"/>
          </a:solidFill>
        </p:spPr>
        <p:txBody>
          <a:bodyPr wrap="square" lIns="0" tIns="0" rIns="0" bIns="0" rtlCol="0"/>
          <a:lstStyle/>
          <a:p>
            <a:endParaRPr/>
          </a:p>
        </p:txBody>
      </p:sp>
      <p:sp>
        <p:nvSpPr>
          <p:cNvPr id="20" name="object 20"/>
          <p:cNvSpPr/>
          <p:nvPr/>
        </p:nvSpPr>
        <p:spPr>
          <a:xfrm>
            <a:off x="5334000" y="20574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21" name="object 21"/>
          <p:cNvSpPr txBox="1"/>
          <p:nvPr/>
        </p:nvSpPr>
        <p:spPr>
          <a:xfrm>
            <a:off x="5448553" y="2124201"/>
            <a:ext cx="382270" cy="452755"/>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CCCCFF"/>
                </a:solidFill>
                <a:latin typeface="Times New Roman"/>
                <a:cs typeface="Times New Roman"/>
              </a:rPr>
              <a:t>18</a:t>
            </a:r>
            <a:endParaRPr sz="2800">
              <a:latin typeface="Times New Roman"/>
              <a:cs typeface="Times New Roman"/>
            </a:endParaRPr>
          </a:p>
        </p:txBody>
      </p:sp>
      <p:sp>
        <p:nvSpPr>
          <p:cNvPr id="22" name="object 22"/>
          <p:cNvSpPr/>
          <p:nvPr/>
        </p:nvSpPr>
        <p:spPr>
          <a:xfrm>
            <a:off x="7283957" y="3880865"/>
            <a:ext cx="621029" cy="620268"/>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7202423" y="3870197"/>
            <a:ext cx="874014" cy="534924"/>
          </a:xfrm>
          <a:prstGeom prst="rect">
            <a:avLst/>
          </a:prstGeom>
          <a:blipFill>
            <a:blip r:embed="rId10" cstate="print"/>
            <a:stretch>
              <a:fillRect/>
            </a:stretch>
          </a:blipFill>
        </p:spPr>
        <p:txBody>
          <a:bodyPr wrap="square" lIns="0" tIns="0" rIns="0" bIns="0" rtlCol="0"/>
          <a:lstStyle/>
          <a:p>
            <a:endParaRPr/>
          </a:p>
        </p:txBody>
      </p:sp>
      <p:sp>
        <p:nvSpPr>
          <p:cNvPr id="24" name="object 24"/>
          <p:cNvSpPr/>
          <p:nvPr/>
        </p:nvSpPr>
        <p:spPr>
          <a:xfrm>
            <a:off x="7213600" y="38100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0000"/>
          </a:solidFill>
        </p:spPr>
        <p:txBody>
          <a:bodyPr wrap="square" lIns="0" tIns="0" rIns="0" bIns="0" rtlCol="0"/>
          <a:lstStyle/>
          <a:p>
            <a:endParaRPr/>
          </a:p>
        </p:txBody>
      </p:sp>
      <p:sp>
        <p:nvSpPr>
          <p:cNvPr id="25" name="object 25"/>
          <p:cNvSpPr/>
          <p:nvPr/>
        </p:nvSpPr>
        <p:spPr>
          <a:xfrm>
            <a:off x="7213600" y="38100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26" name="object 26"/>
          <p:cNvSpPr/>
          <p:nvPr/>
        </p:nvSpPr>
        <p:spPr>
          <a:xfrm>
            <a:off x="6547866" y="2966466"/>
            <a:ext cx="620268" cy="620267"/>
          </a:xfrm>
          <a:prstGeom prst="rect">
            <a:avLst/>
          </a:prstGeom>
          <a:blipFill>
            <a:blip r:embed="rId6" cstate="print"/>
            <a:stretch>
              <a:fillRect/>
            </a:stretch>
          </a:blipFill>
        </p:spPr>
        <p:txBody>
          <a:bodyPr wrap="square" lIns="0" tIns="0" rIns="0" bIns="0" rtlCol="0"/>
          <a:lstStyle/>
          <a:p>
            <a:endParaRPr/>
          </a:p>
        </p:txBody>
      </p:sp>
      <p:sp>
        <p:nvSpPr>
          <p:cNvPr id="27" name="object 27"/>
          <p:cNvSpPr/>
          <p:nvPr/>
        </p:nvSpPr>
        <p:spPr>
          <a:xfrm>
            <a:off x="6465570" y="2955798"/>
            <a:ext cx="874014" cy="534924"/>
          </a:xfrm>
          <a:prstGeom prst="rect">
            <a:avLst/>
          </a:prstGeom>
          <a:blipFill>
            <a:blip r:embed="rId11" cstate="print"/>
            <a:stretch>
              <a:fillRect/>
            </a:stretch>
          </a:blipFill>
        </p:spPr>
        <p:txBody>
          <a:bodyPr wrap="square" lIns="0" tIns="0" rIns="0" bIns="0" rtlCol="0"/>
          <a:lstStyle/>
          <a:p>
            <a:endParaRPr/>
          </a:p>
        </p:txBody>
      </p:sp>
      <p:sp>
        <p:nvSpPr>
          <p:cNvPr id="28" name="object 28"/>
          <p:cNvSpPr/>
          <p:nvPr/>
        </p:nvSpPr>
        <p:spPr>
          <a:xfrm>
            <a:off x="6477000" y="28956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000000"/>
          </a:solidFill>
        </p:spPr>
        <p:txBody>
          <a:bodyPr wrap="square" lIns="0" tIns="0" rIns="0" bIns="0" rtlCol="0"/>
          <a:lstStyle/>
          <a:p>
            <a:endParaRPr/>
          </a:p>
        </p:txBody>
      </p:sp>
      <p:sp>
        <p:nvSpPr>
          <p:cNvPr id="29" name="object 29"/>
          <p:cNvSpPr/>
          <p:nvPr/>
        </p:nvSpPr>
        <p:spPr>
          <a:xfrm>
            <a:off x="6477000" y="28956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30" name="object 30"/>
          <p:cNvSpPr txBox="1"/>
          <p:nvPr/>
        </p:nvSpPr>
        <p:spPr>
          <a:xfrm>
            <a:off x="6591807" y="2962401"/>
            <a:ext cx="382270" cy="452755"/>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CCCCFF"/>
                </a:solidFill>
                <a:latin typeface="Times New Roman"/>
                <a:cs typeface="Times New Roman"/>
              </a:rPr>
              <a:t>22</a:t>
            </a:r>
            <a:endParaRPr sz="2800">
              <a:latin typeface="Times New Roman"/>
              <a:cs typeface="Times New Roman"/>
            </a:endParaRPr>
          </a:p>
        </p:txBody>
      </p:sp>
      <p:sp>
        <p:nvSpPr>
          <p:cNvPr id="31" name="object 31"/>
          <p:cNvSpPr/>
          <p:nvPr/>
        </p:nvSpPr>
        <p:spPr>
          <a:xfrm>
            <a:off x="1442466" y="2128266"/>
            <a:ext cx="620268" cy="620267"/>
          </a:xfrm>
          <a:prstGeom prst="rect">
            <a:avLst/>
          </a:prstGeom>
          <a:blipFill>
            <a:blip r:embed="rId6" cstate="print"/>
            <a:stretch>
              <a:fillRect/>
            </a:stretch>
          </a:blipFill>
        </p:spPr>
        <p:txBody>
          <a:bodyPr wrap="square" lIns="0" tIns="0" rIns="0" bIns="0" rtlCol="0"/>
          <a:lstStyle/>
          <a:p>
            <a:endParaRPr/>
          </a:p>
        </p:txBody>
      </p:sp>
      <p:sp>
        <p:nvSpPr>
          <p:cNvPr id="32" name="object 32"/>
          <p:cNvSpPr/>
          <p:nvPr/>
        </p:nvSpPr>
        <p:spPr>
          <a:xfrm>
            <a:off x="1448561" y="2117598"/>
            <a:ext cx="695706" cy="534924"/>
          </a:xfrm>
          <a:prstGeom prst="rect">
            <a:avLst/>
          </a:prstGeom>
          <a:blipFill>
            <a:blip r:embed="rId12" cstate="print"/>
            <a:stretch>
              <a:fillRect/>
            </a:stretch>
          </a:blipFill>
        </p:spPr>
        <p:txBody>
          <a:bodyPr wrap="square" lIns="0" tIns="0" rIns="0" bIns="0" rtlCol="0"/>
          <a:lstStyle/>
          <a:p>
            <a:endParaRPr/>
          </a:p>
        </p:txBody>
      </p:sp>
      <p:sp>
        <p:nvSpPr>
          <p:cNvPr id="33" name="object 33"/>
          <p:cNvSpPr/>
          <p:nvPr/>
        </p:nvSpPr>
        <p:spPr>
          <a:xfrm>
            <a:off x="1371600" y="20574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000000"/>
          </a:solidFill>
        </p:spPr>
        <p:txBody>
          <a:bodyPr wrap="square" lIns="0" tIns="0" rIns="0" bIns="0" rtlCol="0"/>
          <a:lstStyle/>
          <a:p>
            <a:endParaRPr/>
          </a:p>
        </p:txBody>
      </p:sp>
      <p:sp>
        <p:nvSpPr>
          <p:cNvPr id="34" name="object 34"/>
          <p:cNvSpPr/>
          <p:nvPr/>
        </p:nvSpPr>
        <p:spPr>
          <a:xfrm>
            <a:off x="1371600" y="20574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35" name="object 35"/>
          <p:cNvSpPr txBox="1"/>
          <p:nvPr/>
        </p:nvSpPr>
        <p:spPr>
          <a:xfrm>
            <a:off x="1574291" y="2124201"/>
            <a:ext cx="203835" cy="452755"/>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CCCCFF"/>
                </a:solidFill>
                <a:latin typeface="Times New Roman"/>
                <a:cs typeface="Times New Roman"/>
              </a:rPr>
              <a:t>3</a:t>
            </a:r>
            <a:endParaRPr sz="2800">
              <a:latin typeface="Times New Roman"/>
              <a:cs typeface="Times New Roman"/>
            </a:endParaRPr>
          </a:p>
        </p:txBody>
      </p:sp>
      <p:sp>
        <p:nvSpPr>
          <p:cNvPr id="36" name="object 36"/>
          <p:cNvSpPr/>
          <p:nvPr/>
        </p:nvSpPr>
        <p:spPr>
          <a:xfrm>
            <a:off x="3423665" y="1290066"/>
            <a:ext cx="620267" cy="620267"/>
          </a:xfrm>
          <a:prstGeom prst="rect">
            <a:avLst/>
          </a:prstGeom>
          <a:blipFill>
            <a:blip r:embed="rId6" cstate="print"/>
            <a:stretch>
              <a:fillRect/>
            </a:stretch>
          </a:blipFill>
        </p:spPr>
        <p:txBody>
          <a:bodyPr wrap="square" lIns="0" tIns="0" rIns="0" bIns="0" rtlCol="0"/>
          <a:lstStyle/>
          <a:p>
            <a:endParaRPr/>
          </a:p>
        </p:txBody>
      </p:sp>
      <p:sp>
        <p:nvSpPr>
          <p:cNvPr id="37" name="object 37"/>
          <p:cNvSpPr/>
          <p:nvPr/>
        </p:nvSpPr>
        <p:spPr>
          <a:xfrm>
            <a:off x="3429761" y="1279397"/>
            <a:ext cx="695706" cy="534924"/>
          </a:xfrm>
          <a:prstGeom prst="rect">
            <a:avLst/>
          </a:prstGeom>
          <a:blipFill>
            <a:blip r:embed="rId13" cstate="print"/>
            <a:stretch>
              <a:fillRect/>
            </a:stretch>
          </a:blipFill>
        </p:spPr>
        <p:txBody>
          <a:bodyPr wrap="square" lIns="0" tIns="0" rIns="0" bIns="0" rtlCol="0"/>
          <a:lstStyle/>
          <a:p>
            <a:endParaRPr/>
          </a:p>
        </p:txBody>
      </p:sp>
      <p:sp>
        <p:nvSpPr>
          <p:cNvPr id="38" name="object 38"/>
          <p:cNvSpPr/>
          <p:nvPr/>
        </p:nvSpPr>
        <p:spPr>
          <a:xfrm>
            <a:off x="3352800" y="121920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000000"/>
          </a:solidFill>
        </p:spPr>
        <p:txBody>
          <a:bodyPr wrap="square" lIns="0" tIns="0" rIns="0" bIns="0" rtlCol="0"/>
          <a:lstStyle/>
          <a:p>
            <a:endParaRPr/>
          </a:p>
        </p:txBody>
      </p:sp>
      <p:sp>
        <p:nvSpPr>
          <p:cNvPr id="39" name="object 39"/>
          <p:cNvSpPr/>
          <p:nvPr/>
        </p:nvSpPr>
        <p:spPr>
          <a:xfrm>
            <a:off x="3352800" y="121920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525">
            <a:solidFill>
              <a:srgbClr val="000000"/>
            </a:solidFill>
          </a:ln>
        </p:spPr>
        <p:txBody>
          <a:bodyPr wrap="square" lIns="0" tIns="0" rIns="0" bIns="0" rtlCol="0"/>
          <a:lstStyle/>
          <a:p>
            <a:endParaRPr/>
          </a:p>
        </p:txBody>
      </p:sp>
      <p:sp>
        <p:nvSpPr>
          <p:cNvPr id="40" name="object 40"/>
          <p:cNvSpPr txBox="1"/>
          <p:nvPr/>
        </p:nvSpPr>
        <p:spPr>
          <a:xfrm>
            <a:off x="3555746" y="1286002"/>
            <a:ext cx="203835" cy="452755"/>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CCCCFF"/>
                </a:solidFill>
                <a:latin typeface="Times New Roman"/>
                <a:cs typeface="Times New Roman"/>
              </a:rPr>
              <a:t>7</a:t>
            </a:r>
            <a:endParaRPr sz="2800">
              <a:latin typeface="Times New Roman"/>
              <a:cs typeface="Times New Roman"/>
            </a:endParaRPr>
          </a:p>
        </p:txBody>
      </p:sp>
      <p:sp>
        <p:nvSpPr>
          <p:cNvPr id="41" name="object 41"/>
          <p:cNvSpPr/>
          <p:nvPr/>
        </p:nvSpPr>
        <p:spPr>
          <a:xfrm>
            <a:off x="1676400" y="1739900"/>
            <a:ext cx="1765300" cy="317500"/>
          </a:xfrm>
          <a:custGeom>
            <a:avLst/>
            <a:gdLst/>
            <a:ahLst/>
            <a:cxnLst/>
            <a:rect l="l" t="t" r="r" b="b"/>
            <a:pathLst>
              <a:path w="1765300" h="317500">
                <a:moveTo>
                  <a:pt x="0" y="317500"/>
                </a:moveTo>
                <a:lnTo>
                  <a:pt x="1765300" y="0"/>
                </a:lnTo>
              </a:path>
            </a:pathLst>
          </a:custGeom>
          <a:ln w="28575">
            <a:solidFill>
              <a:srgbClr val="000000"/>
            </a:solidFill>
          </a:ln>
        </p:spPr>
        <p:txBody>
          <a:bodyPr wrap="square" lIns="0" tIns="0" rIns="0" bIns="0" rtlCol="0"/>
          <a:lstStyle/>
          <a:p>
            <a:endParaRPr/>
          </a:p>
        </p:txBody>
      </p:sp>
      <p:sp>
        <p:nvSpPr>
          <p:cNvPr id="42" name="object 42"/>
          <p:cNvSpPr/>
          <p:nvPr/>
        </p:nvSpPr>
        <p:spPr>
          <a:xfrm>
            <a:off x="3873500" y="1739900"/>
            <a:ext cx="1765300" cy="317500"/>
          </a:xfrm>
          <a:custGeom>
            <a:avLst/>
            <a:gdLst/>
            <a:ahLst/>
            <a:cxnLst/>
            <a:rect l="l" t="t" r="r" b="b"/>
            <a:pathLst>
              <a:path w="1765300" h="317500">
                <a:moveTo>
                  <a:pt x="1765300" y="317500"/>
                </a:moveTo>
                <a:lnTo>
                  <a:pt x="0" y="0"/>
                </a:lnTo>
              </a:path>
            </a:pathLst>
          </a:custGeom>
          <a:ln w="28575">
            <a:solidFill>
              <a:srgbClr val="000000"/>
            </a:solidFill>
          </a:ln>
        </p:spPr>
        <p:txBody>
          <a:bodyPr wrap="square" lIns="0" tIns="0" rIns="0" bIns="0" rtlCol="0"/>
          <a:lstStyle/>
          <a:p>
            <a:endParaRPr/>
          </a:p>
        </p:txBody>
      </p:sp>
      <p:sp>
        <p:nvSpPr>
          <p:cNvPr id="43" name="object 43"/>
          <p:cNvSpPr/>
          <p:nvPr/>
        </p:nvSpPr>
        <p:spPr>
          <a:xfrm>
            <a:off x="5854700" y="2578100"/>
            <a:ext cx="927100" cy="317500"/>
          </a:xfrm>
          <a:custGeom>
            <a:avLst/>
            <a:gdLst/>
            <a:ahLst/>
            <a:cxnLst/>
            <a:rect l="l" t="t" r="r" b="b"/>
            <a:pathLst>
              <a:path w="927100" h="317500">
                <a:moveTo>
                  <a:pt x="927100" y="317500"/>
                </a:moveTo>
                <a:lnTo>
                  <a:pt x="0" y="0"/>
                </a:lnTo>
              </a:path>
            </a:pathLst>
          </a:custGeom>
          <a:ln w="28575">
            <a:solidFill>
              <a:srgbClr val="000000"/>
            </a:solidFill>
          </a:ln>
        </p:spPr>
        <p:txBody>
          <a:bodyPr wrap="square" lIns="0" tIns="0" rIns="0" bIns="0" rtlCol="0"/>
          <a:lstStyle/>
          <a:p>
            <a:endParaRPr/>
          </a:p>
        </p:txBody>
      </p:sp>
      <p:sp>
        <p:nvSpPr>
          <p:cNvPr id="44" name="object 44"/>
          <p:cNvSpPr/>
          <p:nvPr/>
        </p:nvSpPr>
        <p:spPr>
          <a:xfrm>
            <a:off x="4495800" y="2578100"/>
            <a:ext cx="927100" cy="317500"/>
          </a:xfrm>
          <a:custGeom>
            <a:avLst/>
            <a:gdLst/>
            <a:ahLst/>
            <a:cxnLst/>
            <a:rect l="l" t="t" r="r" b="b"/>
            <a:pathLst>
              <a:path w="927100" h="317500">
                <a:moveTo>
                  <a:pt x="0" y="317500"/>
                </a:moveTo>
                <a:lnTo>
                  <a:pt x="927100" y="0"/>
                </a:lnTo>
              </a:path>
            </a:pathLst>
          </a:custGeom>
          <a:ln w="28575">
            <a:solidFill>
              <a:srgbClr val="000000"/>
            </a:solidFill>
          </a:ln>
        </p:spPr>
        <p:txBody>
          <a:bodyPr wrap="square" lIns="0" tIns="0" rIns="0" bIns="0" rtlCol="0"/>
          <a:lstStyle/>
          <a:p>
            <a:endParaRPr/>
          </a:p>
        </p:txBody>
      </p:sp>
      <p:sp>
        <p:nvSpPr>
          <p:cNvPr id="45" name="object 45"/>
          <p:cNvSpPr/>
          <p:nvPr/>
        </p:nvSpPr>
        <p:spPr>
          <a:xfrm>
            <a:off x="3711575" y="3416300"/>
            <a:ext cx="568325" cy="393700"/>
          </a:xfrm>
          <a:custGeom>
            <a:avLst/>
            <a:gdLst/>
            <a:ahLst/>
            <a:cxnLst/>
            <a:rect l="l" t="t" r="r" b="b"/>
            <a:pathLst>
              <a:path w="568325" h="393700">
                <a:moveTo>
                  <a:pt x="0" y="393700"/>
                </a:moveTo>
                <a:lnTo>
                  <a:pt x="568325" y="0"/>
                </a:lnTo>
              </a:path>
            </a:pathLst>
          </a:custGeom>
          <a:ln w="28575">
            <a:solidFill>
              <a:srgbClr val="000000"/>
            </a:solidFill>
          </a:ln>
        </p:spPr>
        <p:txBody>
          <a:bodyPr wrap="square" lIns="0" tIns="0" rIns="0" bIns="0" rtlCol="0"/>
          <a:lstStyle/>
          <a:p>
            <a:endParaRPr/>
          </a:p>
        </p:txBody>
      </p:sp>
      <p:sp>
        <p:nvSpPr>
          <p:cNvPr id="46" name="object 46"/>
          <p:cNvSpPr/>
          <p:nvPr/>
        </p:nvSpPr>
        <p:spPr>
          <a:xfrm>
            <a:off x="4711700" y="3416300"/>
            <a:ext cx="570230" cy="393700"/>
          </a:xfrm>
          <a:custGeom>
            <a:avLst/>
            <a:gdLst/>
            <a:ahLst/>
            <a:cxnLst/>
            <a:rect l="l" t="t" r="r" b="b"/>
            <a:pathLst>
              <a:path w="570229" h="393700">
                <a:moveTo>
                  <a:pt x="569976" y="393700"/>
                </a:moveTo>
                <a:lnTo>
                  <a:pt x="0" y="0"/>
                </a:lnTo>
              </a:path>
            </a:pathLst>
          </a:custGeom>
          <a:ln w="28575">
            <a:solidFill>
              <a:srgbClr val="000000"/>
            </a:solidFill>
          </a:ln>
        </p:spPr>
        <p:txBody>
          <a:bodyPr wrap="square" lIns="0" tIns="0" rIns="0" bIns="0" rtlCol="0"/>
          <a:lstStyle/>
          <a:p>
            <a:endParaRPr/>
          </a:p>
        </p:txBody>
      </p:sp>
      <p:sp>
        <p:nvSpPr>
          <p:cNvPr id="47" name="object 47"/>
          <p:cNvSpPr/>
          <p:nvPr/>
        </p:nvSpPr>
        <p:spPr>
          <a:xfrm>
            <a:off x="6997700" y="3416300"/>
            <a:ext cx="520700" cy="393700"/>
          </a:xfrm>
          <a:custGeom>
            <a:avLst/>
            <a:gdLst/>
            <a:ahLst/>
            <a:cxnLst/>
            <a:rect l="l" t="t" r="r" b="b"/>
            <a:pathLst>
              <a:path w="520700" h="393700">
                <a:moveTo>
                  <a:pt x="520700" y="393700"/>
                </a:moveTo>
                <a:lnTo>
                  <a:pt x="0" y="0"/>
                </a:lnTo>
              </a:path>
            </a:pathLst>
          </a:custGeom>
          <a:ln w="28575">
            <a:solidFill>
              <a:srgbClr val="000000"/>
            </a:solidFill>
          </a:ln>
        </p:spPr>
        <p:txBody>
          <a:bodyPr wrap="square" lIns="0" tIns="0" rIns="0" bIns="0" rtlCol="0"/>
          <a:lstStyle/>
          <a:p>
            <a:endParaRPr/>
          </a:p>
        </p:txBody>
      </p:sp>
      <p:sp>
        <p:nvSpPr>
          <p:cNvPr id="48" name="object 48"/>
          <p:cNvSpPr/>
          <p:nvPr/>
        </p:nvSpPr>
        <p:spPr>
          <a:xfrm>
            <a:off x="1141510" y="2567304"/>
            <a:ext cx="328930" cy="295275"/>
          </a:xfrm>
          <a:custGeom>
            <a:avLst/>
            <a:gdLst/>
            <a:ahLst/>
            <a:cxnLst/>
            <a:rect l="l" t="t" r="r" b="b"/>
            <a:pathLst>
              <a:path w="328930" h="295275">
                <a:moveTo>
                  <a:pt x="45646" y="209343"/>
                </a:moveTo>
                <a:lnTo>
                  <a:pt x="29345" y="211381"/>
                </a:lnTo>
                <a:lnTo>
                  <a:pt x="14570" y="219836"/>
                </a:lnTo>
                <a:lnTo>
                  <a:pt x="4219" y="233318"/>
                </a:lnTo>
                <a:lnTo>
                  <a:pt x="0" y="249205"/>
                </a:lnTo>
                <a:lnTo>
                  <a:pt x="2043" y="265521"/>
                </a:lnTo>
                <a:lnTo>
                  <a:pt x="10480" y="280289"/>
                </a:lnTo>
                <a:lnTo>
                  <a:pt x="23998" y="290621"/>
                </a:lnTo>
                <a:lnTo>
                  <a:pt x="39881" y="294846"/>
                </a:lnTo>
                <a:lnTo>
                  <a:pt x="56182" y="292808"/>
                </a:lnTo>
                <a:lnTo>
                  <a:pt x="70958" y="284353"/>
                </a:lnTo>
                <a:lnTo>
                  <a:pt x="81308" y="270871"/>
                </a:lnTo>
                <a:lnTo>
                  <a:pt x="83428" y="262890"/>
                </a:lnTo>
                <a:lnTo>
                  <a:pt x="52162" y="262890"/>
                </a:lnTo>
                <a:lnTo>
                  <a:pt x="33366" y="241300"/>
                </a:lnTo>
                <a:lnTo>
                  <a:pt x="63439" y="215028"/>
                </a:lnTo>
                <a:lnTo>
                  <a:pt x="61529" y="213568"/>
                </a:lnTo>
                <a:lnTo>
                  <a:pt x="45646" y="209343"/>
                </a:lnTo>
                <a:close/>
              </a:path>
              <a:path w="328930" h="295275">
                <a:moveTo>
                  <a:pt x="63439" y="215028"/>
                </a:moveTo>
                <a:lnTo>
                  <a:pt x="33366" y="241300"/>
                </a:lnTo>
                <a:lnTo>
                  <a:pt x="52162" y="262890"/>
                </a:lnTo>
                <a:lnTo>
                  <a:pt x="82287" y="236573"/>
                </a:lnTo>
                <a:lnTo>
                  <a:pt x="75047" y="223901"/>
                </a:lnTo>
                <a:lnTo>
                  <a:pt x="63439" y="215028"/>
                </a:lnTo>
                <a:close/>
              </a:path>
              <a:path w="328930" h="295275">
                <a:moveTo>
                  <a:pt x="82287" y="236573"/>
                </a:moveTo>
                <a:lnTo>
                  <a:pt x="52162" y="262890"/>
                </a:lnTo>
                <a:lnTo>
                  <a:pt x="83428" y="262890"/>
                </a:lnTo>
                <a:lnTo>
                  <a:pt x="85528" y="254984"/>
                </a:lnTo>
                <a:lnTo>
                  <a:pt x="83484" y="238668"/>
                </a:lnTo>
                <a:lnTo>
                  <a:pt x="82287" y="236573"/>
                </a:lnTo>
                <a:close/>
              </a:path>
              <a:path w="328930" h="295275">
                <a:moveTo>
                  <a:pt x="309591" y="0"/>
                </a:moveTo>
                <a:lnTo>
                  <a:pt x="63439" y="215028"/>
                </a:lnTo>
                <a:lnTo>
                  <a:pt x="75047" y="223901"/>
                </a:lnTo>
                <a:lnTo>
                  <a:pt x="82287" y="236573"/>
                </a:lnTo>
                <a:lnTo>
                  <a:pt x="328387" y="21589"/>
                </a:lnTo>
                <a:lnTo>
                  <a:pt x="309591" y="0"/>
                </a:lnTo>
                <a:close/>
              </a:path>
            </a:pathLst>
          </a:custGeom>
          <a:solidFill>
            <a:srgbClr val="000000"/>
          </a:solidFill>
        </p:spPr>
        <p:txBody>
          <a:bodyPr wrap="square" lIns="0" tIns="0" rIns="0" bIns="0" rtlCol="0"/>
          <a:lstStyle/>
          <a:p>
            <a:endParaRPr/>
          </a:p>
        </p:txBody>
      </p:sp>
      <p:sp>
        <p:nvSpPr>
          <p:cNvPr id="49" name="object 49"/>
          <p:cNvSpPr/>
          <p:nvPr/>
        </p:nvSpPr>
        <p:spPr>
          <a:xfrm>
            <a:off x="3275520" y="4322190"/>
            <a:ext cx="231775" cy="292735"/>
          </a:xfrm>
          <a:custGeom>
            <a:avLst/>
            <a:gdLst/>
            <a:ahLst/>
            <a:cxnLst/>
            <a:rect l="l" t="t" r="r" b="b"/>
            <a:pathLst>
              <a:path w="231775" h="292735">
                <a:moveTo>
                  <a:pt x="35925" y="207454"/>
                </a:moveTo>
                <a:lnTo>
                  <a:pt x="20445" y="212978"/>
                </a:lnTo>
                <a:lnTo>
                  <a:pt x="7810" y="224408"/>
                </a:lnTo>
                <a:lnTo>
                  <a:pt x="666" y="239829"/>
                </a:lnTo>
                <a:lnTo>
                  <a:pt x="0" y="256238"/>
                </a:lnTo>
                <a:lnTo>
                  <a:pt x="5524" y="271718"/>
                </a:lnTo>
                <a:lnTo>
                  <a:pt x="16954" y="284352"/>
                </a:lnTo>
                <a:lnTo>
                  <a:pt x="32375" y="291496"/>
                </a:lnTo>
                <a:lnTo>
                  <a:pt x="48783" y="292163"/>
                </a:lnTo>
                <a:lnTo>
                  <a:pt x="64263" y="286638"/>
                </a:lnTo>
                <a:lnTo>
                  <a:pt x="76898" y="275208"/>
                </a:lnTo>
                <a:lnTo>
                  <a:pt x="84042" y="259788"/>
                </a:lnTo>
                <a:lnTo>
                  <a:pt x="84101" y="258317"/>
                </a:lnTo>
                <a:lnTo>
                  <a:pt x="53911" y="258317"/>
                </a:lnTo>
                <a:lnTo>
                  <a:pt x="30797" y="241299"/>
                </a:lnTo>
                <a:lnTo>
                  <a:pt x="54504" y="209126"/>
                </a:lnTo>
                <a:lnTo>
                  <a:pt x="52333" y="208121"/>
                </a:lnTo>
                <a:lnTo>
                  <a:pt x="35925" y="207454"/>
                </a:lnTo>
                <a:close/>
              </a:path>
              <a:path w="231775" h="292735">
                <a:moveTo>
                  <a:pt x="54504" y="209126"/>
                </a:moveTo>
                <a:lnTo>
                  <a:pt x="30797" y="241299"/>
                </a:lnTo>
                <a:lnTo>
                  <a:pt x="53911" y="258317"/>
                </a:lnTo>
                <a:lnTo>
                  <a:pt x="77608" y="226157"/>
                </a:lnTo>
                <a:lnTo>
                  <a:pt x="67754" y="215264"/>
                </a:lnTo>
                <a:lnTo>
                  <a:pt x="54504" y="209126"/>
                </a:lnTo>
                <a:close/>
              </a:path>
              <a:path w="231775" h="292735">
                <a:moveTo>
                  <a:pt x="77608" y="226157"/>
                </a:moveTo>
                <a:lnTo>
                  <a:pt x="53911" y="258317"/>
                </a:lnTo>
                <a:lnTo>
                  <a:pt x="84101" y="258317"/>
                </a:lnTo>
                <a:lnTo>
                  <a:pt x="84709" y="243379"/>
                </a:lnTo>
                <a:lnTo>
                  <a:pt x="79184" y="227899"/>
                </a:lnTo>
                <a:lnTo>
                  <a:pt x="77608" y="226157"/>
                </a:lnTo>
                <a:close/>
              </a:path>
              <a:path w="231775" h="292735">
                <a:moveTo>
                  <a:pt x="208597" y="0"/>
                </a:moveTo>
                <a:lnTo>
                  <a:pt x="54504" y="209126"/>
                </a:lnTo>
                <a:lnTo>
                  <a:pt x="67754" y="215264"/>
                </a:lnTo>
                <a:lnTo>
                  <a:pt x="77608" y="226157"/>
                </a:lnTo>
                <a:lnTo>
                  <a:pt x="231711" y="17017"/>
                </a:lnTo>
                <a:lnTo>
                  <a:pt x="208597" y="0"/>
                </a:lnTo>
                <a:close/>
              </a:path>
            </a:pathLst>
          </a:custGeom>
          <a:solidFill>
            <a:srgbClr val="000000"/>
          </a:solidFill>
        </p:spPr>
        <p:txBody>
          <a:bodyPr wrap="square" lIns="0" tIns="0" rIns="0" bIns="0" rtlCol="0"/>
          <a:lstStyle/>
          <a:p>
            <a:endParaRPr/>
          </a:p>
        </p:txBody>
      </p:sp>
      <p:sp>
        <p:nvSpPr>
          <p:cNvPr id="50" name="object 50"/>
          <p:cNvSpPr/>
          <p:nvPr/>
        </p:nvSpPr>
        <p:spPr>
          <a:xfrm>
            <a:off x="4847097" y="4322317"/>
            <a:ext cx="230504" cy="292100"/>
          </a:xfrm>
          <a:custGeom>
            <a:avLst/>
            <a:gdLst/>
            <a:ahLst/>
            <a:cxnLst/>
            <a:rect l="l" t="t" r="r" b="b"/>
            <a:pathLst>
              <a:path w="230504" h="292100">
                <a:moveTo>
                  <a:pt x="35750" y="207279"/>
                </a:moveTo>
                <a:lnTo>
                  <a:pt x="20294" y="212885"/>
                </a:lnTo>
                <a:lnTo>
                  <a:pt x="7731" y="224408"/>
                </a:lnTo>
                <a:lnTo>
                  <a:pt x="609" y="239847"/>
                </a:lnTo>
                <a:lnTo>
                  <a:pt x="0" y="256285"/>
                </a:lnTo>
                <a:lnTo>
                  <a:pt x="5605" y="271772"/>
                </a:lnTo>
                <a:lnTo>
                  <a:pt x="17129" y="284352"/>
                </a:lnTo>
                <a:lnTo>
                  <a:pt x="32567" y="291421"/>
                </a:lnTo>
                <a:lnTo>
                  <a:pt x="49006" y="292036"/>
                </a:lnTo>
                <a:lnTo>
                  <a:pt x="64492" y="286460"/>
                </a:lnTo>
                <a:lnTo>
                  <a:pt x="77073" y="274954"/>
                </a:lnTo>
                <a:lnTo>
                  <a:pt x="84141" y="259462"/>
                </a:lnTo>
                <a:lnTo>
                  <a:pt x="84193" y="258063"/>
                </a:lnTo>
                <a:lnTo>
                  <a:pt x="53959" y="258063"/>
                </a:lnTo>
                <a:lnTo>
                  <a:pt x="30845" y="241299"/>
                </a:lnTo>
                <a:lnTo>
                  <a:pt x="54480" y="208945"/>
                </a:lnTo>
                <a:lnTo>
                  <a:pt x="52183" y="207889"/>
                </a:lnTo>
                <a:lnTo>
                  <a:pt x="35750" y="207279"/>
                </a:lnTo>
                <a:close/>
              </a:path>
              <a:path w="230504" h="292100">
                <a:moveTo>
                  <a:pt x="54480" y="208945"/>
                </a:moveTo>
                <a:lnTo>
                  <a:pt x="30845" y="241299"/>
                </a:lnTo>
                <a:lnTo>
                  <a:pt x="53959" y="258063"/>
                </a:lnTo>
                <a:lnTo>
                  <a:pt x="77531" y="225773"/>
                </a:lnTo>
                <a:lnTo>
                  <a:pt x="67675" y="215010"/>
                </a:lnTo>
                <a:lnTo>
                  <a:pt x="54480" y="208945"/>
                </a:lnTo>
                <a:close/>
              </a:path>
              <a:path w="230504" h="292100">
                <a:moveTo>
                  <a:pt x="77531" y="225773"/>
                </a:moveTo>
                <a:lnTo>
                  <a:pt x="53959" y="258063"/>
                </a:lnTo>
                <a:lnTo>
                  <a:pt x="84193" y="258063"/>
                </a:lnTo>
                <a:lnTo>
                  <a:pt x="84756" y="243030"/>
                </a:lnTo>
                <a:lnTo>
                  <a:pt x="79180" y="227574"/>
                </a:lnTo>
                <a:lnTo>
                  <a:pt x="77531" y="225773"/>
                </a:lnTo>
                <a:close/>
              </a:path>
              <a:path w="230504" h="292100">
                <a:moveTo>
                  <a:pt x="207121" y="0"/>
                </a:moveTo>
                <a:lnTo>
                  <a:pt x="54480" y="208945"/>
                </a:lnTo>
                <a:lnTo>
                  <a:pt x="67675" y="215010"/>
                </a:lnTo>
                <a:lnTo>
                  <a:pt x="77531" y="225773"/>
                </a:lnTo>
                <a:lnTo>
                  <a:pt x="230108" y="16763"/>
                </a:lnTo>
                <a:lnTo>
                  <a:pt x="207121" y="0"/>
                </a:lnTo>
                <a:close/>
              </a:path>
            </a:pathLst>
          </a:custGeom>
          <a:solidFill>
            <a:srgbClr val="000000"/>
          </a:solidFill>
        </p:spPr>
        <p:txBody>
          <a:bodyPr wrap="square" lIns="0" tIns="0" rIns="0" bIns="0" rtlCol="0"/>
          <a:lstStyle/>
          <a:p>
            <a:endParaRPr/>
          </a:p>
        </p:txBody>
      </p:sp>
      <p:sp>
        <p:nvSpPr>
          <p:cNvPr id="51" name="object 51"/>
          <p:cNvSpPr/>
          <p:nvPr/>
        </p:nvSpPr>
        <p:spPr>
          <a:xfrm>
            <a:off x="7079059" y="4322064"/>
            <a:ext cx="234950" cy="292735"/>
          </a:xfrm>
          <a:custGeom>
            <a:avLst/>
            <a:gdLst/>
            <a:ahLst/>
            <a:cxnLst/>
            <a:rect l="l" t="t" r="r" b="b"/>
            <a:pathLst>
              <a:path w="234950" h="292735">
                <a:moveTo>
                  <a:pt x="36385" y="207470"/>
                </a:moveTo>
                <a:lnTo>
                  <a:pt x="20881" y="212842"/>
                </a:lnTo>
                <a:lnTo>
                  <a:pt x="8175" y="224154"/>
                </a:lnTo>
                <a:lnTo>
                  <a:pt x="843" y="239577"/>
                </a:lnTo>
                <a:lnTo>
                  <a:pt x="0" y="256000"/>
                </a:lnTo>
                <a:lnTo>
                  <a:pt x="5371" y="271518"/>
                </a:lnTo>
                <a:lnTo>
                  <a:pt x="16684" y="284226"/>
                </a:lnTo>
                <a:lnTo>
                  <a:pt x="32107" y="291556"/>
                </a:lnTo>
                <a:lnTo>
                  <a:pt x="48529" y="292385"/>
                </a:lnTo>
                <a:lnTo>
                  <a:pt x="64047" y="286976"/>
                </a:lnTo>
                <a:lnTo>
                  <a:pt x="76755" y="275590"/>
                </a:lnTo>
                <a:lnTo>
                  <a:pt x="84085" y="260240"/>
                </a:lnTo>
                <a:lnTo>
                  <a:pt x="84176" y="258445"/>
                </a:lnTo>
                <a:lnTo>
                  <a:pt x="53895" y="258445"/>
                </a:lnTo>
                <a:lnTo>
                  <a:pt x="31035" y="241300"/>
                </a:lnTo>
                <a:lnTo>
                  <a:pt x="54982" y="209370"/>
                </a:lnTo>
                <a:lnTo>
                  <a:pt x="52770" y="208313"/>
                </a:lnTo>
                <a:lnTo>
                  <a:pt x="36385" y="207470"/>
                </a:lnTo>
                <a:close/>
              </a:path>
              <a:path w="234950" h="292735">
                <a:moveTo>
                  <a:pt x="54982" y="209370"/>
                </a:moveTo>
                <a:lnTo>
                  <a:pt x="31035" y="241300"/>
                </a:lnTo>
                <a:lnTo>
                  <a:pt x="53895" y="258445"/>
                </a:lnTo>
                <a:lnTo>
                  <a:pt x="77850" y="226504"/>
                </a:lnTo>
                <a:lnTo>
                  <a:pt x="68119" y="215646"/>
                </a:lnTo>
                <a:lnTo>
                  <a:pt x="54982" y="209370"/>
                </a:lnTo>
                <a:close/>
              </a:path>
              <a:path w="234950" h="292735">
                <a:moveTo>
                  <a:pt x="77850" y="226504"/>
                </a:moveTo>
                <a:lnTo>
                  <a:pt x="53895" y="258445"/>
                </a:lnTo>
                <a:lnTo>
                  <a:pt x="84176" y="258445"/>
                </a:lnTo>
                <a:lnTo>
                  <a:pt x="84915" y="243855"/>
                </a:lnTo>
                <a:lnTo>
                  <a:pt x="79505" y="228351"/>
                </a:lnTo>
                <a:lnTo>
                  <a:pt x="77850" y="226504"/>
                </a:lnTo>
                <a:close/>
              </a:path>
              <a:path w="234950" h="292735">
                <a:moveTo>
                  <a:pt x="212010" y="0"/>
                </a:moveTo>
                <a:lnTo>
                  <a:pt x="54982" y="209370"/>
                </a:lnTo>
                <a:lnTo>
                  <a:pt x="68119" y="215646"/>
                </a:lnTo>
                <a:lnTo>
                  <a:pt x="77850" y="226504"/>
                </a:lnTo>
                <a:lnTo>
                  <a:pt x="234870" y="17145"/>
                </a:lnTo>
                <a:lnTo>
                  <a:pt x="212010" y="0"/>
                </a:lnTo>
                <a:close/>
              </a:path>
            </a:pathLst>
          </a:custGeom>
          <a:solidFill>
            <a:srgbClr val="000000"/>
          </a:solidFill>
        </p:spPr>
        <p:txBody>
          <a:bodyPr wrap="square" lIns="0" tIns="0" rIns="0" bIns="0" rtlCol="0"/>
          <a:lstStyle/>
          <a:p>
            <a:endParaRPr/>
          </a:p>
        </p:txBody>
      </p:sp>
      <p:sp>
        <p:nvSpPr>
          <p:cNvPr id="52" name="object 52"/>
          <p:cNvSpPr/>
          <p:nvPr/>
        </p:nvSpPr>
        <p:spPr>
          <a:xfrm>
            <a:off x="6323187" y="3407155"/>
            <a:ext cx="254000" cy="293370"/>
          </a:xfrm>
          <a:custGeom>
            <a:avLst/>
            <a:gdLst/>
            <a:ahLst/>
            <a:cxnLst/>
            <a:rect l="l" t="t" r="r" b="b"/>
            <a:pathLst>
              <a:path w="254000" h="293370">
                <a:moveTo>
                  <a:pt x="38687" y="207756"/>
                </a:moveTo>
                <a:lnTo>
                  <a:pt x="22915" y="212405"/>
                </a:lnTo>
                <a:lnTo>
                  <a:pt x="9667" y="223139"/>
                </a:lnTo>
                <a:lnTo>
                  <a:pt x="1613" y="238101"/>
                </a:lnTo>
                <a:lnTo>
                  <a:pt x="0" y="254444"/>
                </a:lnTo>
                <a:lnTo>
                  <a:pt x="4649" y="270216"/>
                </a:lnTo>
                <a:lnTo>
                  <a:pt x="15382" y="283464"/>
                </a:lnTo>
                <a:lnTo>
                  <a:pt x="30345" y="291518"/>
                </a:lnTo>
                <a:lnTo>
                  <a:pt x="46688" y="293131"/>
                </a:lnTo>
                <a:lnTo>
                  <a:pt x="62460" y="288482"/>
                </a:lnTo>
                <a:lnTo>
                  <a:pt x="75707" y="277749"/>
                </a:lnTo>
                <a:lnTo>
                  <a:pt x="83762" y="262786"/>
                </a:lnTo>
                <a:lnTo>
                  <a:pt x="84078" y="259588"/>
                </a:lnTo>
                <a:lnTo>
                  <a:pt x="53736" y="259588"/>
                </a:lnTo>
                <a:lnTo>
                  <a:pt x="31638" y="241300"/>
                </a:lnTo>
                <a:lnTo>
                  <a:pt x="57158" y="210514"/>
                </a:lnTo>
                <a:lnTo>
                  <a:pt x="55030" y="209369"/>
                </a:lnTo>
                <a:lnTo>
                  <a:pt x="38687" y="207756"/>
                </a:lnTo>
                <a:close/>
              </a:path>
              <a:path w="254000" h="293370">
                <a:moveTo>
                  <a:pt x="57158" y="210514"/>
                </a:moveTo>
                <a:lnTo>
                  <a:pt x="31638" y="241300"/>
                </a:lnTo>
                <a:lnTo>
                  <a:pt x="53736" y="259588"/>
                </a:lnTo>
                <a:lnTo>
                  <a:pt x="79233" y="228829"/>
                </a:lnTo>
                <a:lnTo>
                  <a:pt x="69992" y="217424"/>
                </a:lnTo>
                <a:lnTo>
                  <a:pt x="57158" y="210514"/>
                </a:lnTo>
                <a:close/>
              </a:path>
              <a:path w="254000" h="293370">
                <a:moveTo>
                  <a:pt x="79233" y="228829"/>
                </a:moveTo>
                <a:lnTo>
                  <a:pt x="53736" y="259588"/>
                </a:lnTo>
                <a:lnTo>
                  <a:pt x="84078" y="259588"/>
                </a:lnTo>
                <a:lnTo>
                  <a:pt x="85375" y="246443"/>
                </a:lnTo>
                <a:lnTo>
                  <a:pt x="80726" y="230671"/>
                </a:lnTo>
                <a:lnTo>
                  <a:pt x="79233" y="228829"/>
                </a:lnTo>
                <a:close/>
              </a:path>
              <a:path w="254000" h="293370">
                <a:moveTo>
                  <a:pt x="231663" y="0"/>
                </a:moveTo>
                <a:lnTo>
                  <a:pt x="57158" y="210514"/>
                </a:lnTo>
                <a:lnTo>
                  <a:pt x="69992" y="217424"/>
                </a:lnTo>
                <a:lnTo>
                  <a:pt x="79233" y="228829"/>
                </a:lnTo>
                <a:lnTo>
                  <a:pt x="253761" y="18288"/>
                </a:lnTo>
                <a:lnTo>
                  <a:pt x="231663" y="0"/>
                </a:lnTo>
                <a:close/>
              </a:path>
            </a:pathLst>
          </a:custGeom>
          <a:solidFill>
            <a:srgbClr val="000000"/>
          </a:solidFill>
        </p:spPr>
        <p:txBody>
          <a:bodyPr wrap="square" lIns="0" tIns="0" rIns="0" bIns="0" rtlCol="0"/>
          <a:lstStyle/>
          <a:p>
            <a:endParaRPr/>
          </a:p>
        </p:txBody>
      </p:sp>
      <p:sp>
        <p:nvSpPr>
          <p:cNvPr id="53" name="object 53"/>
          <p:cNvSpPr/>
          <p:nvPr/>
        </p:nvSpPr>
        <p:spPr>
          <a:xfrm>
            <a:off x="7724013" y="4320794"/>
            <a:ext cx="285115" cy="294640"/>
          </a:xfrm>
          <a:custGeom>
            <a:avLst/>
            <a:gdLst/>
            <a:ahLst/>
            <a:cxnLst/>
            <a:rect l="l" t="t" r="r" b="b"/>
            <a:pathLst>
              <a:path w="285115" h="294639">
                <a:moveTo>
                  <a:pt x="204075" y="232274"/>
                </a:moveTo>
                <a:lnTo>
                  <a:pt x="202664" y="234311"/>
                </a:lnTo>
                <a:lnTo>
                  <a:pt x="199199" y="250348"/>
                </a:lnTo>
                <a:lnTo>
                  <a:pt x="202021" y="266529"/>
                </a:lnTo>
                <a:lnTo>
                  <a:pt x="211201" y="280923"/>
                </a:lnTo>
                <a:lnTo>
                  <a:pt x="225167" y="290603"/>
                </a:lnTo>
                <a:lnTo>
                  <a:pt x="241204" y="294068"/>
                </a:lnTo>
                <a:lnTo>
                  <a:pt x="257385" y="291246"/>
                </a:lnTo>
                <a:lnTo>
                  <a:pt x="271780" y="282066"/>
                </a:lnTo>
                <a:lnTo>
                  <a:pt x="281441" y="268100"/>
                </a:lnTo>
                <a:lnTo>
                  <a:pt x="282938" y="261111"/>
                </a:lnTo>
                <a:lnTo>
                  <a:pt x="231775" y="261111"/>
                </a:lnTo>
                <a:lnTo>
                  <a:pt x="204075" y="232274"/>
                </a:lnTo>
                <a:close/>
              </a:path>
              <a:path w="285115" h="294639">
                <a:moveTo>
                  <a:pt x="224670" y="212484"/>
                </a:moveTo>
                <a:lnTo>
                  <a:pt x="212344" y="220344"/>
                </a:lnTo>
                <a:lnTo>
                  <a:pt x="204075" y="232274"/>
                </a:lnTo>
                <a:lnTo>
                  <a:pt x="231775" y="261111"/>
                </a:lnTo>
                <a:lnTo>
                  <a:pt x="252349" y="241299"/>
                </a:lnTo>
                <a:lnTo>
                  <a:pt x="224670" y="212484"/>
                </a:lnTo>
                <a:close/>
              </a:path>
              <a:path w="285115" h="294639">
                <a:moveTo>
                  <a:pt x="242919" y="208343"/>
                </a:moveTo>
                <a:lnTo>
                  <a:pt x="226738" y="211165"/>
                </a:lnTo>
                <a:lnTo>
                  <a:pt x="224670" y="212484"/>
                </a:lnTo>
                <a:lnTo>
                  <a:pt x="252349" y="241299"/>
                </a:lnTo>
                <a:lnTo>
                  <a:pt x="231775" y="261111"/>
                </a:lnTo>
                <a:lnTo>
                  <a:pt x="282938" y="261111"/>
                </a:lnTo>
                <a:lnTo>
                  <a:pt x="284876" y="252063"/>
                </a:lnTo>
                <a:lnTo>
                  <a:pt x="282049" y="235882"/>
                </a:lnTo>
                <a:lnTo>
                  <a:pt x="272923" y="221487"/>
                </a:lnTo>
                <a:lnTo>
                  <a:pt x="258956" y="211808"/>
                </a:lnTo>
                <a:lnTo>
                  <a:pt x="242919" y="208343"/>
                </a:lnTo>
                <a:close/>
              </a:path>
              <a:path w="285115" h="294639">
                <a:moveTo>
                  <a:pt x="20574" y="0"/>
                </a:moveTo>
                <a:lnTo>
                  <a:pt x="0" y="19811"/>
                </a:lnTo>
                <a:lnTo>
                  <a:pt x="204075" y="232274"/>
                </a:lnTo>
                <a:lnTo>
                  <a:pt x="212344" y="220344"/>
                </a:lnTo>
                <a:lnTo>
                  <a:pt x="224670" y="212484"/>
                </a:lnTo>
                <a:lnTo>
                  <a:pt x="20574" y="0"/>
                </a:lnTo>
                <a:close/>
              </a:path>
            </a:pathLst>
          </a:custGeom>
          <a:solidFill>
            <a:srgbClr val="000000"/>
          </a:solidFill>
        </p:spPr>
        <p:txBody>
          <a:bodyPr wrap="square" lIns="0" tIns="0" rIns="0" bIns="0" rtlCol="0"/>
          <a:lstStyle/>
          <a:p>
            <a:endParaRPr/>
          </a:p>
        </p:txBody>
      </p:sp>
      <p:sp>
        <p:nvSpPr>
          <p:cNvPr id="54" name="object 54"/>
          <p:cNvSpPr/>
          <p:nvPr/>
        </p:nvSpPr>
        <p:spPr>
          <a:xfrm>
            <a:off x="1883029" y="2567177"/>
            <a:ext cx="334645" cy="295275"/>
          </a:xfrm>
          <a:custGeom>
            <a:avLst/>
            <a:gdLst/>
            <a:ahLst/>
            <a:cxnLst/>
            <a:rect l="l" t="t" r="r" b="b"/>
            <a:pathLst>
              <a:path w="334644" h="295275">
                <a:moveTo>
                  <a:pt x="252135" y="237150"/>
                </a:moveTo>
                <a:lnTo>
                  <a:pt x="250942" y="239301"/>
                </a:lnTo>
                <a:lnTo>
                  <a:pt x="249094" y="255635"/>
                </a:lnTo>
                <a:lnTo>
                  <a:pt x="253509" y="271468"/>
                </a:lnTo>
                <a:lnTo>
                  <a:pt x="264033" y="284861"/>
                </a:lnTo>
                <a:lnTo>
                  <a:pt x="278925" y="293125"/>
                </a:lnTo>
                <a:lnTo>
                  <a:pt x="295259" y="294973"/>
                </a:lnTo>
                <a:lnTo>
                  <a:pt x="311092" y="290558"/>
                </a:lnTo>
                <a:lnTo>
                  <a:pt x="324485" y="280035"/>
                </a:lnTo>
                <a:lnTo>
                  <a:pt x="332749" y="265142"/>
                </a:lnTo>
                <a:lnTo>
                  <a:pt x="332975" y="263144"/>
                </a:lnTo>
                <a:lnTo>
                  <a:pt x="282575" y="263144"/>
                </a:lnTo>
                <a:lnTo>
                  <a:pt x="252135" y="237150"/>
                </a:lnTo>
                <a:close/>
              </a:path>
              <a:path w="334644" h="295275">
                <a:moveTo>
                  <a:pt x="270732" y="215353"/>
                </a:moveTo>
                <a:lnTo>
                  <a:pt x="259207" y="224409"/>
                </a:lnTo>
                <a:lnTo>
                  <a:pt x="252135" y="237150"/>
                </a:lnTo>
                <a:lnTo>
                  <a:pt x="282575" y="263144"/>
                </a:lnTo>
                <a:lnTo>
                  <a:pt x="301117" y="241300"/>
                </a:lnTo>
                <a:lnTo>
                  <a:pt x="270732" y="215353"/>
                </a:lnTo>
                <a:close/>
              </a:path>
              <a:path w="334644" h="295275">
                <a:moveTo>
                  <a:pt x="288432" y="209470"/>
                </a:moveTo>
                <a:lnTo>
                  <a:pt x="272599" y="213885"/>
                </a:lnTo>
                <a:lnTo>
                  <a:pt x="270732" y="215353"/>
                </a:lnTo>
                <a:lnTo>
                  <a:pt x="301117" y="241300"/>
                </a:lnTo>
                <a:lnTo>
                  <a:pt x="282575" y="263144"/>
                </a:lnTo>
                <a:lnTo>
                  <a:pt x="332975" y="263144"/>
                </a:lnTo>
                <a:lnTo>
                  <a:pt x="334597" y="248808"/>
                </a:lnTo>
                <a:lnTo>
                  <a:pt x="330182" y="232975"/>
                </a:lnTo>
                <a:lnTo>
                  <a:pt x="319659" y="219583"/>
                </a:lnTo>
                <a:lnTo>
                  <a:pt x="304766" y="211318"/>
                </a:lnTo>
                <a:lnTo>
                  <a:pt x="288432" y="209470"/>
                </a:lnTo>
                <a:close/>
              </a:path>
              <a:path w="334644" h="295275">
                <a:moveTo>
                  <a:pt x="18542" y="0"/>
                </a:moveTo>
                <a:lnTo>
                  <a:pt x="0" y="21844"/>
                </a:lnTo>
                <a:lnTo>
                  <a:pt x="252135" y="237150"/>
                </a:lnTo>
                <a:lnTo>
                  <a:pt x="259207" y="224409"/>
                </a:lnTo>
                <a:lnTo>
                  <a:pt x="270732" y="215353"/>
                </a:lnTo>
                <a:lnTo>
                  <a:pt x="18542" y="0"/>
                </a:lnTo>
                <a:close/>
              </a:path>
            </a:pathLst>
          </a:custGeom>
          <a:solidFill>
            <a:srgbClr val="000000"/>
          </a:solidFill>
        </p:spPr>
        <p:txBody>
          <a:bodyPr wrap="square" lIns="0" tIns="0" rIns="0" bIns="0" rtlCol="0"/>
          <a:lstStyle/>
          <a:p>
            <a:endParaRPr/>
          </a:p>
        </p:txBody>
      </p:sp>
      <p:sp>
        <p:nvSpPr>
          <p:cNvPr id="55" name="object 55"/>
          <p:cNvSpPr/>
          <p:nvPr/>
        </p:nvSpPr>
        <p:spPr>
          <a:xfrm>
            <a:off x="5486019" y="4322317"/>
            <a:ext cx="230504" cy="292100"/>
          </a:xfrm>
          <a:custGeom>
            <a:avLst/>
            <a:gdLst/>
            <a:ahLst/>
            <a:cxnLst/>
            <a:rect l="l" t="t" r="r" b="b"/>
            <a:pathLst>
              <a:path w="230504" h="292100">
                <a:moveTo>
                  <a:pt x="152569" y="225763"/>
                </a:moveTo>
                <a:lnTo>
                  <a:pt x="150909" y="227574"/>
                </a:lnTo>
                <a:lnTo>
                  <a:pt x="145303" y="243030"/>
                </a:lnTo>
                <a:lnTo>
                  <a:pt x="145913" y="259462"/>
                </a:lnTo>
                <a:lnTo>
                  <a:pt x="153035" y="274954"/>
                </a:lnTo>
                <a:lnTo>
                  <a:pt x="165598" y="286460"/>
                </a:lnTo>
                <a:lnTo>
                  <a:pt x="181054" y="292036"/>
                </a:lnTo>
                <a:lnTo>
                  <a:pt x="197486" y="291421"/>
                </a:lnTo>
                <a:lnTo>
                  <a:pt x="212979" y="284352"/>
                </a:lnTo>
                <a:lnTo>
                  <a:pt x="224484" y="271772"/>
                </a:lnTo>
                <a:lnTo>
                  <a:pt x="229420" y="258063"/>
                </a:lnTo>
                <a:lnTo>
                  <a:pt x="176149" y="258063"/>
                </a:lnTo>
                <a:lnTo>
                  <a:pt x="152569" y="225763"/>
                </a:lnTo>
                <a:close/>
              </a:path>
              <a:path w="230504" h="292100">
                <a:moveTo>
                  <a:pt x="175615" y="208929"/>
                </a:moveTo>
                <a:lnTo>
                  <a:pt x="162433" y="215010"/>
                </a:lnTo>
                <a:lnTo>
                  <a:pt x="152569" y="225763"/>
                </a:lnTo>
                <a:lnTo>
                  <a:pt x="176149" y="258063"/>
                </a:lnTo>
                <a:lnTo>
                  <a:pt x="199263" y="241299"/>
                </a:lnTo>
                <a:lnTo>
                  <a:pt x="175615" y="208929"/>
                </a:lnTo>
                <a:close/>
              </a:path>
              <a:path w="230504" h="292100">
                <a:moveTo>
                  <a:pt x="194310" y="207279"/>
                </a:moveTo>
                <a:lnTo>
                  <a:pt x="177871" y="207889"/>
                </a:lnTo>
                <a:lnTo>
                  <a:pt x="175615" y="208929"/>
                </a:lnTo>
                <a:lnTo>
                  <a:pt x="199263" y="241299"/>
                </a:lnTo>
                <a:lnTo>
                  <a:pt x="176149" y="258063"/>
                </a:lnTo>
                <a:lnTo>
                  <a:pt x="229420" y="258063"/>
                </a:lnTo>
                <a:lnTo>
                  <a:pt x="230060" y="256285"/>
                </a:lnTo>
                <a:lnTo>
                  <a:pt x="229445" y="239847"/>
                </a:lnTo>
                <a:lnTo>
                  <a:pt x="222377" y="224408"/>
                </a:lnTo>
                <a:lnTo>
                  <a:pt x="209796" y="212885"/>
                </a:lnTo>
                <a:lnTo>
                  <a:pt x="194310" y="207279"/>
                </a:lnTo>
                <a:close/>
              </a:path>
              <a:path w="230504" h="292100">
                <a:moveTo>
                  <a:pt x="22987" y="0"/>
                </a:moveTo>
                <a:lnTo>
                  <a:pt x="0" y="16763"/>
                </a:lnTo>
                <a:lnTo>
                  <a:pt x="152569" y="225763"/>
                </a:lnTo>
                <a:lnTo>
                  <a:pt x="162433" y="215010"/>
                </a:lnTo>
                <a:lnTo>
                  <a:pt x="175615" y="208929"/>
                </a:lnTo>
                <a:lnTo>
                  <a:pt x="22987" y="0"/>
                </a:lnTo>
                <a:close/>
              </a:path>
            </a:pathLst>
          </a:custGeom>
          <a:solidFill>
            <a:srgbClr val="000000"/>
          </a:solidFill>
        </p:spPr>
        <p:txBody>
          <a:bodyPr wrap="square" lIns="0" tIns="0" rIns="0" bIns="0" rtlCol="0"/>
          <a:lstStyle/>
          <a:p>
            <a:endParaRPr/>
          </a:p>
        </p:txBody>
      </p:sp>
      <p:sp>
        <p:nvSpPr>
          <p:cNvPr id="56" name="object 56"/>
          <p:cNvSpPr/>
          <p:nvPr/>
        </p:nvSpPr>
        <p:spPr>
          <a:xfrm>
            <a:off x="3915917" y="4322317"/>
            <a:ext cx="230504" cy="292100"/>
          </a:xfrm>
          <a:custGeom>
            <a:avLst/>
            <a:gdLst/>
            <a:ahLst/>
            <a:cxnLst/>
            <a:rect l="l" t="t" r="r" b="b"/>
            <a:pathLst>
              <a:path w="230504" h="292100">
                <a:moveTo>
                  <a:pt x="152659" y="225735"/>
                </a:moveTo>
                <a:lnTo>
                  <a:pt x="150983" y="227574"/>
                </a:lnTo>
                <a:lnTo>
                  <a:pt x="145414" y="243030"/>
                </a:lnTo>
                <a:lnTo>
                  <a:pt x="146038" y="259462"/>
                </a:lnTo>
                <a:lnTo>
                  <a:pt x="153161" y="274954"/>
                </a:lnTo>
                <a:lnTo>
                  <a:pt x="165725" y="286460"/>
                </a:lnTo>
                <a:lnTo>
                  <a:pt x="181181" y="292036"/>
                </a:lnTo>
                <a:lnTo>
                  <a:pt x="197613" y="291421"/>
                </a:lnTo>
                <a:lnTo>
                  <a:pt x="213105" y="284352"/>
                </a:lnTo>
                <a:lnTo>
                  <a:pt x="224555" y="271772"/>
                </a:lnTo>
                <a:lnTo>
                  <a:pt x="229484" y="258063"/>
                </a:lnTo>
                <a:lnTo>
                  <a:pt x="176275" y="258063"/>
                </a:lnTo>
                <a:lnTo>
                  <a:pt x="152659" y="225735"/>
                </a:lnTo>
                <a:close/>
              </a:path>
              <a:path w="230504" h="292100">
                <a:moveTo>
                  <a:pt x="175639" y="208939"/>
                </a:moveTo>
                <a:lnTo>
                  <a:pt x="162432" y="215010"/>
                </a:lnTo>
                <a:lnTo>
                  <a:pt x="152659" y="225735"/>
                </a:lnTo>
                <a:lnTo>
                  <a:pt x="176275" y="258063"/>
                </a:lnTo>
                <a:lnTo>
                  <a:pt x="199262" y="241299"/>
                </a:lnTo>
                <a:lnTo>
                  <a:pt x="175639" y="208939"/>
                </a:lnTo>
                <a:close/>
              </a:path>
              <a:path w="230504" h="292100">
                <a:moveTo>
                  <a:pt x="194357" y="207279"/>
                </a:moveTo>
                <a:lnTo>
                  <a:pt x="177925" y="207889"/>
                </a:lnTo>
                <a:lnTo>
                  <a:pt x="175639" y="208939"/>
                </a:lnTo>
                <a:lnTo>
                  <a:pt x="199262" y="241299"/>
                </a:lnTo>
                <a:lnTo>
                  <a:pt x="176275" y="258063"/>
                </a:lnTo>
                <a:lnTo>
                  <a:pt x="229484" y="258063"/>
                </a:lnTo>
                <a:lnTo>
                  <a:pt x="230123" y="256285"/>
                </a:lnTo>
                <a:lnTo>
                  <a:pt x="229500" y="239847"/>
                </a:lnTo>
                <a:lnTo>
                  <a:pt x="222376" y="224408"/>
                </a:lnTo>
                <a:lnTo>
                  <a:pt x="209813" y="212885"/>
                </a:lnTo>
                <a:lnTo>
                  <a:pt x="194357" y="207279"/>
                </a:lnTo>
                <a:close/>
              </a:path>
              <a:path w="230504" h="292100">
                <a:moveTo>
                  <a:pt x="23113" y="0"/>
                </a:moveTo>
                <a:lnTo>
                  <a:pt x="0" y="16763"/>
                </a:lnTo>
                <a:lnTo>
                  <a:pt x="152659" y="225735"/>
                </a:lnTo>
                <a:lnTo>
                  <a:pt x="162432" y="215010"/>
                </a:lnTo>
                <a:lnTo>
                  <a:pt x="175639" y="208939"/>
                </a:lnTo>
                <a:lnTo>
                  <a:pt x="23113" y="0"/>
                </a:lnTo>
                <a:close/>
              </a:path>
            </a:pathLst>
          </a:custGeom>
          <a:solidFill>
            <a:srgbClr val="000000"/>
          </a:solidFill>
        </p:spPr>
        <p:txBody>
          <a:bodyPr wrap="square" lIns="0" tIns="0" rIns="0" bIns="0" rtlCol="0"/>
          <a:lstStyle/>
          <a:p>
            <a:endParaRPr/>
          </a:p>
        </p:txBody>
      </p:sp>
      <p:sp>
        <p:nvSpPr>
          <p:cNvPr id="57" name="object 57"/>
          <p:cNvSpPr txBox="1"/>
          <p:nvPr/>
        </p:nvSpPr>
        <p:spPr>
          <a:xfrm>
            <a:off x="917702" y="2842005"/>
            <a:ext cx="1524000" cy="391160"/>
          </a:xfrm>
          <a:prstGeom prst="rect">
            <a:avLst/>
          </a:prstGeom>
        </p:spPr>
        <p:txBody>
          <a:bodyPr vert="horz" wrap="square" lIns="0" tIns="12700" rIns="0" bIns="0" rtlCol="0">
            <a:spAutoFit/>
          </a:bodyPr>
          <a:lstStyle/>
          <a:p>
            <a:pPr marL="12700">
              <a:lnSpc>
                <a:spcPct val="100000"/>
              </a:lnSpc>
              <a:spcBef>
                <a:spcPts val="100"/>
              </a:spcBef>
              <a:tabLst>
                <a:tab pos="1002665" algn="l"/>
              </a:tabLst>
            </a:pPr>
            <a:r>
              <a:rPr sz="2400" spc="-5" dirty="0">
                <a:solidFill>
                  <a:srgbClr val="008986"/>
                </a:solidFill>
                <a:latin typeface="Times New Roman"/>
                <a:cs typeface="Times New Roman"/>
              </a:rPr>
              <a:t>NIL	NIL</a:t>
            </a:r>
            <a:endParaRPr sz="2400">
              <a:latin typeface="Times New Roman"/>
              <a:cs typeface="Times New Roman"/>
            </a:endParaRPr>
          </a:p>
        </p:txBody>
      </p:sp>
      <p:sp>
        <p:nvSpPr>
          <p:cNvPr id="58" name="object 58"/>
          <p:cNvSpPr txBox="1"/>
          <p:nvPr/>
        </p:nvSpPr>
        <p:spPr>
          <a:xfrm>
            <a:off x="6099809" y="3680205"/>
            <a:ext cx="534035" cy="39179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8986"/>
                </a:solidFill>
                <a:latin typeface="Times New Roman"/>
                <a:cs typeface="Times New Roman"/>
              </a:rPr>
              <a:t>NIL</a:t>
            </a:r>
            <a:endParaRPr sz="2400">
              <a:latin typeface="Times New Roman"/>
              <a:cs typeface="Times New Roman"/>
            </a:endParaRPr>
          </a:p>
        </p:txBody>
      </p:sp>
      <p:sp>
        <p:nvSpPr>
          <p:cNvPr id="59" name="object 59"/>
          <p:cNvSpPr txBox="1"/>
          <p:nvPr/>
        </p:nvSpPr>
        <p:spPr>
          <a:xfrm>
            <a:off x="6855459" y="3877055"/>
            <a:ext cx="1377950" cy="1109345"/>
          </a:xfrm>
          <a:prstGeom prst="rect">
            <a:avLst/>
          </a:prstGeom>
        </p:spPr>
        <p:txBody>
          <a:bodyPr vert="horz" wrap="square" lIns="0" tIns="12700" rIns="0" bIns="0" rtlCol="0">
            <a:spAutoFit/>
          </a:bodyPr>
          <a:lstStyle/>
          <a:p>
            <a:pPr marR="41910" algn="ctr">
              <a:lnSpc>
                <a:spcPct val="100000"/>
              </a:lnSpc>
              <a:spcBef>
                <a:spcPts val="100"/>
              </a:spcBef>
            </a:pPr>
            <a:r>
              <a:rPr sz="2800" dirty="0">
                <a:solidFill>
                  <a:srgbClr val="CCCCFF"/>
                </a:solidFill>
                <a:latin typeface="Times New Roman"/>
                <a:cs typeface="Times New Roman"/>
              </a:rPr>
              <a:t>26</a:t>
            </a:r>
            <a:endParaRPr sz="2800">
              <a:latin typeface="Times New Roman"/>
              <a:cs typeface="Times New Roman"/>
            </a:endParaRPr>
          </a:p>
          <a:p>
            <a:pPr algn="ctr">
              <a:lnSpc>
                <a:spcPct val="100000"/>
              </a:lnSpc>
              <a:spcBef>
                <a:spcPts val="2290"/>
              </a:spcBef>
              <a:tabLst>
                <a:tab pos="843915" algn="l"/>
              </a:tabLst>
            </a:pPr>
            <a:r>
              <a:rPr sz="2400" spc="-5" dirty="0">
                <a:solidFill>
                  <a:srgbClr val="008986"/>
                </a:solidFill>
                <a:latin typeface="Times New Roman"/>
                <a:cs typeface="Times New Roman"/>
              </a:rPr>
              <a:t>NIL	NIL</a:t>
            </a:r>
            <a:endParaRPr sz="2400">
              <a:latin typeface="Times New Roman"/>
              <a:cs typeface="Times New Roman"/>
            </a:endParaRPr>
          </a:p>
        </p:txBody>
      </p:sp>
      <p:sp>
        <p:nvSpPr>
          <p:cNvPr id="60" name="object 60"/>
          <p:cNvSpPr txBox="1"/>
          <p:nvPr/>
        </p:nvSpPr>
        <p:spPr>
          <a:xfrm>
            <a:off x="4118355" y="1318005"/>
            <a:ext cx="806450" cy="391160"/>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008986"/>
                </a:solidFill>
                <a:latin typeface="Times New Roman"/>
                <a:cs typeface="Times New Roman"/>
              </a:rPr>
              <a:t>bh </a:t>
            </a:r>
            <a:r>
              <a:rPr sz="2400" dirty="0">
                <a:solidFill>
                  <a:srgbClr val="008986"/>
                </a:solidFill>
                <a:latin typeface="Times New Roman"/>
                <a:cs typeface="Times New Roman"/>
              </a:rPr>
              <a:t>=</a:t>
            </a:r>
            <a:r>
              <a:rPr sz="2400" spc="-105" dirty="0">
                <a:solidFill>
                  <a:srgbClr val="008986"/>
                </a:solidFill>
                <a:latin typeface="Times New Roman"/>
                <a:cs typeface="Times New Roman"/>
              </a:rPr>
              <a:t> </a:t>
            </a:r>
            <a:r>
              <a:rPr sz="2400" dirty="0">
                <a:solidFill>
                  <a:srgbClr val="008986"/>
                </a:solidFill>
                <a:latin typeface="Times New Roman"/>
                <a:cs typeface="Times New Roman"/>
              </a:rPr>
              <a:t>2</a:t>
            </a:r>
            <a:endParaRPr sz="2400">
              <a:latin typeface="Times New Roman"/>
              <a:cs typeface="Times New Roman"/>
            </a:endParaRPr>
          </a:p>
        </p:txBody>
      </p:sp>
      <p:sp>
        <p:nvSpPr>
          <p:cNvPr id="61" name="object 61"/>
          <p:cNvSpPr txBox="1"/>
          <p:nvPr/>
        </p:nvSpPr>
        <p:spPr>
          <a:xfrm>
            <a:off x="3229355" y="2994405"/>
            <a:ext cx="806450" cy="391160"/>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008986"/>
                </a:solidFill>
                <a:latin typeface="Times New Roman"/>
                <a:cs typeface="Times New Roman"/>
              </a:rPr>
              <a:t>bh </a:t>
            </a:r>
            <a:r>
              <a:rPr sz="2400" dirty="0">
                <a:solidFill>
                  <a:srgbClr val="008986"/>
                </a:solidFill>
                <a:latin typeface="Times New Roman"/>
                <a:cs typeface="Times New Roman"/>
              </a:rPr>
              <a:t>=</a:t>
            </a:r>
            <a:r>
              <a:rPr sz="2400" spc="-105" dirty="0">
                <a:solidFill>
                  <a:srgbClr val="008986"/>
                </a:solidFill>
                <a:latin typeface="Times New Roman"/>
                <a:cs typeface="Times New Roman"/>
              </a:rPr>
              <a:t> </a:t>
            </a:r>
            <a:r>
              <a:rPr sz="2400" dirty="0">
                <a:solidFill>
                  <a:srgbClr val="008986"/>
                </a:solidFill>
                <a:latin typeface="Times New Roman"/>
                <a:cs typeface="Times New Roman"/>
              </a:rPr>
              <a:t>1</a:t>
            </a:r>
            <a:endParaRPr sz="2400">
              <a:latin typeface="Times New Roman"/>
              <a:cs typeface="Times New Roman"/>
            </a:endParaRPr>
          </a:p>
        </p:txBody>
      </p:sp>
      <p:sp>
        <p:nvSpPr>
          <p:cNvPr id="62" name="object 62"/>
          <p:cNvSpPr txBox="1"/>
          <p:nvPr/>
        </p:nvSpPr>
        <p:spPr>
          <a:xfrm>
            <a:off x="6099809" y="2156205"/>
            <a:ext cx="806450" cy="391160"/>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008986"/>
                </a:solidFill>
                <a:latin typeface="Times New Roman"/>
                <a:cs typeface="Times New Roman"/>
              </a:rPr>
              <a:t>bh </a:t>
            </a:r>
            <a:r>
              <a:rPr sz="2400" dirty="0">
                <a:solidFill>
                  <a:srgbClr val="008986"/>
                </a:solidFill>
                <a:latin typeface="Times New Roman"/>
                <a:cs typeface="Times New Roman"/>
              </a:rPr>
              <a:t>=</a:t>
            </a:r>
            <a:r>
              <a:rPr sz="2400" spc="-105" dirty="0">
                <a:solidFill>
                  <a:srgbClr val="008986"/>
                </a:solidFill>
                <a:latin typeface="Times New Roman"/>
                <a:cs typeface="Times New Roman"/>
              </a:rPr>
              <a:t> </a:t>
            </a:r>
            <a:r>
              <a:rPr sz="2400" dirty="0">
                <a:solidFill>
                  <a:srgbClr val="008986"/>
                </a:solidFill>
                <a:latin typeface="Times New Roman"/>
                <a:cs typeface="Times New Roman"/>
              </a:rPr>
              <a:t>2</a:t>
            </a:r>
            <a:endParaRPr sz="2400">
              <a:latin typeface="Times New Roman"/>
              <a:cs typeface="Times New Roman"/>
            </a:endParaRPr>
          </a:p>
        </p:txBody>
      </p:sp>
      <p:sp>
        <p:nvSpPr>
          <p:cNvPr id="63" name="object 63"/>
          <p:cNvSpPr txBox="1"/>
          <p:nvPr/>
        </p:nvSpPr>
        <p:spPr>
          <a:xfrm>
            <a:off x="2060701" y="3858005"/>
            <a:ext cx="3879850" cy="1128395"/>
          </a:xfrm>
          <a:prstGeom prst="rect">
            <a:avLst/>
          </a:prstGeom>
        </p:spPr>
        <p:txBody>
          <a:bodyPr vert="horz" wrap="square" lIns="0" tIns="12700" rIns="0" bIns="0" rtlCol="0">
            <a:spAutoFit/>
          </a:bodyPr>
          <a:lstStyle/>
          <a:p>
            <a:pPr marL="393065">
              <a:lnSpc>
                <a:spcPct val="100000"/>
              </a:lnSpc>
              <a:spcBef>
                <a:spcPts val="100"/>
              </a:spcBef>
              <a:tabLst>
                <a:tab pos="1561465" algn="l"/>
                <a:tab pos="3049270" algn="l"/>
              </a:tabLst>
            </a:pPr>
            <a:r>
              <a:rPr sz="2400" i="1" dirty="0">
                <a:solidFill>
                  <a:srgbClr val="008986"/>
                </a:solidFill>
                <a:latin typeface="Times New Roman"/>
                <a:cs typeface="Times New Roman"/>
              </a:rPr>
              <a:t>bh</a:t>
            </a:r>
            <a:r>
              <a:rPr sz="2400" i="1" spc="-10" dirty="0">
                <a:solidFill>
                  <a:srgbClr val="008986"/>
                </a:solidFill>
                <a:latin typeface="Times New Roman"/>
                <a:cs typeface="Times New Roman"/>
              </a:rPr>
              <a:t> </a:t>
            </a:r>
            <a:r>
              <a:rPr sz="2400" dirty="0">
                <a:solidFill>
                  <a:srgbClr val="008986"/>
                </a:solidFill>
                <a:latin typeface="Times New Roman"/>
                <a:cs typeface="Times New Roman"/>
              </a:rPr>
              <a:t>= 1	</a:t>
            </a:r>
            <a:r>
              <a:rPr sz="4200" baseline="-2976" dirty="0">
                <a:solidFill>
                  <a:srgbClr val="CCCCFF"/>
                </a:solidFill>
                <a:latin typeface="Times New Roman"/>
                <a:cs typeface="Times New Roman"/>
              </a:rPr>
              <a:t>8	</a:t>
            </a:r>
            <a:r>
              <a:rPr sz="4200" spc="-150" baseline="-2976" dirty="0">
                <a:solidFill>
                  <a:srgbClr val="CCCCFF"/>
                </a:solidFill>
                <a:latin typeface="Times New Roman"/>
                <a:cs typeface="Times New Roman"/>
              </a:rPr>
              <a:t>11</a:t>
            </a:r>
            <a:endParaRPr sz="4200" baseline="-2976">
              <a:latin typeface="Times New Roman"/>
              <a:cs typeface="Times New Roman"/>
            </a:endParaRPr>
          </a:p>
          <a:p>
            <a:pPr marL="12700">
              <a:lnSpc>
                <a:spcPct val="100000"/>
              </a:lnSpc>
              <a:spcBef>
                <a:spcPts val="2440"/>
              </a:spcBef>
              <a:tabLst>
                <a:tab pos="1003300" algn="l"/>
                <a:tab pos="1788795" algn="l"/>
                <a:tab pos="2574925" algn="l"/>
                <a:tab pos="3359150" algn="l"/>
              </a:tabLst>
            </a:pPr>
            <a:r>
              <a:rPr sz="2400" i="1" dirty="0">
                <a:solidFill>
                  <a:srgbClr val="008986"/>
                </a:solidFill>
                <a:latin typeface="Times New Roman"/>
                <a:cs typeface="Times New Roman"/>
              </a:rPr>
              <a:t>bh</a:t>
            </a:r>
            <a:r>
              <a:rPr sz="2400" i="1" spc="-10" dirty="0">
                <a:solidFill>
                  <a:srgbClr val="008986"/>
                </a:solidFill>
                <a:latin typeface="Times New Roman"/>
                <a:cs typeface="Times New Roman"/>
              </a:rPr>
              <a:t> </a:t>
            </a:r>
            <a:r>
              <a:rPr sz="2400" dirty="0">
                <a:solidFill>
                  <a:srgbClr val="008986"/>
                </a:solidFill>
                <a:latin typeface="Times New Roman"/>
                <a:cs typeface="Times New Roman"/>
              </a:rPr>
              <a:t>= 0	</a:t>
            </a:r>
            <a:r>
              <a:rPr sz="2400" spc="-5" dirty="0">
                <a:solidFill>
                  <a:srgbClr val="008986"/>
                </a:solidFill>
                <a:latin typeface="Times New Roman"/>
                <a:cs typeface="Times New Roman"/>
              </a:rPr>
              <a:t>NIL</a:t>
            </a:r>
            <a:r>
              <a:rPr sz="2400" dirty="0">
                <a:solidFill>
                  <a:srgbClr val="008986"/>
                </a:solidFill>
                <a:latin typeface="Times New Roman"/>
                <a:cs typeface="Times New Roman"/>
              </a:rPr>
              <a:t>	</a:t>
            </a:r>
            <a:r>
              <a:rPr sz="2400" spc="-5" dirty="0">
                <a:solidFill>
                  <a:srgbClr val="008986"/>
                </a:solidFill>
                <a:latin typeface="Times New Roman"/>
                <a:cs typeface="Times New Roman"/>
              </a:rPr>
              <a:t>NIL</a:t>
            </a:r>
            <a:r>
              <a:rPr sz="2400" dirty="0">
                <a:solidFill>
                  <a:srgbClr val="008986"/>
                </a:solidFill>
                <a:latin typeface="Times New Roman"/>
                <a:cs typeface="Times New Roman"/>
              </a:rPr>
              <a:t>	</a:t>
            </a:r>
            <a:r>
              <a:rPr sz="2400" spc="-5" dirty="0">
                <a:solidFill>
                  <a:srgbClr val="008986"/>
                </a:solidFill>
                <a:latin typeface="Times New Roman"/>
                <a:cs typeface="Times New Roman"/>
              </a:rPr>
              <a:t>NIL</a:t>
            </a:r>
            <a:r>
              <a:rPr sz="2400" dirty="0">
                <a:solidFill>
                  <a:srgbClr val="008986"/>
                </a:solidFill>
                <a:latin typeface="Times New Roman"/>
                <a:cs typeface="Times New Roman"/>
              </a:rPr>
              <a:t>	</a:t>
            </a:r>
            <a:r>
              <a:rPr sz="2400" spc="-5" dirty="0">
                <a:solidFill>
                  <a:srgbClr val="008986"/>
                </a:solidFill>
                <a:latin typeface="Times New Roman"/>
                <a:cs typeface="Times New Roman"/>
              </a:rPr>
              <a:t>NIL</a:t>
            </a:r>
            <a:endParaRPr sz="2400">
              <a:latin typeface="Times New Roman"/>
              <a:cs typeface="Times New Roman"/>
            </a:endParaRPr>
          </a:p>
        </p:txBody>
      </p:sp>
      <p:sp>
        <p:nvSpPr>
          <p:cNvPr id="65" name="Footer Placeholder 64"/>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84091441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6794" y="323342"/>
            <a:ext cx="6169025" cy="695960"/>
          </a:xfrm>
          <a:prstGeom prst="rect">
            <a:avLst/>
          </a:prstGeom>
        </p:spPr>
        <p:txBody>
          <a:bodyPr vert="horz" wrap="square" lIns="0" tIns="12065" rIns="0" bIns="0" rtlCol="0">
            <a:spAutoFit/>
          </a:bodyPr>
          <a:lstStyle/>
          <a:p>
            <a:pPr marL="12700">
              <a:lnSpc>
                <a:spcPct val="100000"/>
              </a:lnSpc>
              <a:spcBef>
                <a:spcPts val="95"/>
              </a:spcBef>
            </a:pPr>
            <a:r>
              <a:rPr spc="-5" dirty="0"/>
              <a:t>Height of a red-black</a:t>
            </a:r>
            <a:r>
              <a:rPr spc="-15" dirty="0"/>
              <a:t> </a:t>
            </a:r>
            <a:r>
              <a:rPr spc="-5" dirty="0"/>
              <a:t>tree</a:t>
            </a:r>
          </a:p>
        </p:txBody>
      </p:sp>
      <p:sp>
        <p:nvSpPr>
          <p:cNvPr id="3" name="object 3"/>
          <p:cNvSpPr/>
          <p:nvPr/>
        </p:nvSpPr>
        <p:spPr>
          <a:xfrm>
            <a:off x="5210555" y="5225034"/>
            <a:ext cx="459486" cy="45948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139816" y="5154676"/>
            <a:ext cx="448309" cy="448309"/>
          </a:xfrm>
          <a:custGeom>
            <a:avLst/>
            <a:gdLst/>
            <a:ahLst/>
            <a:cxnLst/>
            <a:rect l="l" t="t" r="r" b="b"/>
            <a:pathLst>
              <a:path w="448310" h="448310">
                <a:moveTo>
                  <a:pt x="224154" y="0"/>
                </a:moveTo>
                <a:lnTo>
                  <a:pt x="178972" y="4552"/>
                </a:lnTo>
                <a:lnTo>
                  <a:pt x="136892" y="17611"/>
                </a:lnTo>
                <a:lnTo>
                  <a:pt x="98815" y="38274"/>
                </a:lnTo>
                <a:lnTo>
                  <a:pt x="65643" y="65643"/>
                </a:lnTo>
                <a:lnTo>
                  <a:pt x="38274" y="98815"/>
                </a:lnTo>
                <a:lnTo>
                  <a:pt x="17611" y="136892"/>
                </a:lnTo>
                <a:lnTo>
                  <a:pt x="4552" y="178972"/>
                </a:lnTo>
                <a:lnTo>
                  <a:pt x="0" y="224155"/>
                </a:lnTo>
                <a:lnTo>
                  <a:pt x="4552" y="269335"/>
                </a:lnTo>
                <a:lnTo>
                  <a:pt x="17611" y="311409"/>
                </a:lnTo>
                <a:lnTo>
                  <a:pt x="38274" y="349478"/>
                </a:lnTo>
                <a:lnTo>
                  <a:pt x="65643" y="382641"/>
                </a:lnTo>
                <a:lnTo>
                  <a:pt x="98815" y="410000"/>
                </a:lnTo>
                <a:lnTo>
                  <a:pt x="136892" y="430655"/>
                </a:lnTo>
                <a:lnTo>
                  <a:pt x="178972" y="443708"/>
                </a:lnTo>
                <a:lnTo>
                  <a:pt x="224154" y="448259"/>
                </a:lnTo>
                <a:lnTo>
                  <a:pt x="269337" y="443708"/>
                </a:lnTo>
                <a:lnTo>
                  <a:pt x="311417" y="430655"/>
                </a:lnTo>
                <a:lnTo>
                  <a:pt x="349494" y="410000"/>
                </a:lnTo>
                <a:lnTo>
                  <a:pt x="382666" y="382641"/>
                </a:lnTo>
                <a:lnTo>
                  <a:pt x="410035" y="349478"/>
                </a:lnTo>
                <a:lnTo>
                  <a:pt x="430698" y="311409"/>
                </a:lnTo>
                <a:lnTo>
                  <a:pt x="443757" y="269335"/>
                </a:lnTo>
                <a:lnTo>
                  <a:pt x="448309" y="224155"/>
                </a:lnTo>
                <a:lnTo>
                  <a:pt x="443757" y="178972"/>
                </a:lnTo>
                <a:lnTo>
                  <a:pt x="430698" y="136892"/>
                </a:lnTo>
                <a:lnTo>
                  <a:pt x="410035" y="98815"/>
                </a:lnTo>
                <a:lnTo>
                  <a:pt x="382666" y="65643"/>
                </a:lnTo>
                <a:lnTo>
                  <a:pt x="349494" y="38274"/>
                </a:lnTo>
                <a:lnTo>
                  <a:pt x="311417" y="17611"/>
                </a:lnTo>
                <a:lnTo>
                  <a:pt x="269337" y="4552"/>
                </a:lnTo>
                <a:lnTo>
                  <a:pt x="224154" y="0"/>
                </a:lnTo>
                <a:close/>
              </a:path>
            </a:pathLst>
          </a:custGeom>
          <a:solidFill>
            <a:srgbClr val="CC0000"/>
          </a:solidFill>
        </p:spPr>
        <p:txBody>
          <a:bodyPr wrap="square" lIns="0" tIns="0" rIns="0" bIns="0" rtlCol="0"/>
          <a:lstStyle/>
          <a:p>
            <a:endParaRPr/>
          </a:p>
        </p:txBody>
      </p:sp>
      <p:sp>
        <p:nvSpPr>
          <p:cNvPr id="5" name="object 5"/>
          <p:cNvSpPr/>
          <p:nvPr/>
        </p:nvSpPr>
        <p:spPr>
          <a:xfrm>
            <a:off x="5139816" y="5154676"/>
            <a:ext cx="448309" cy="448309"/>
          </a:xfrm>
          <a:custGeom>
            <a:avLst/>
            <a:gdLst/>
            <a:ahLst/>
            <a:cxnLst/>
            <a:rect l="l" t="t" r="r" b="b"/>
            <a:pathLst>
              <a:path w="448310" h="448310">
                <a:moveTo>
                  <a:pt x="0" y="224155"/>
                </a:moveTo>
                <a:lnTo>
                  <a:pt x="4552" y="178972"/>
                </a:lnTo>
                <a:lnTo>
                  <a:pt x="17611" y="136892"/>
                </a:lnTo>
                <a:lnTo>
                  <a:pt x="38274" y="98815"/>
                </a:lnTo>
                <a:lnTo>
                  <a:pt x="65643" y="65643"/>
                </a:lnTo>
                <a:lnTo>
                  <a:pt x="98815" y="38274"/>
                </a:lnTo>
                <a:lnTo>
                  <a:pt x="136892" y="17611"/>
                </a:lnTo>
                <a:lnTo>
                  <a:pt x="178972" y="4552"/>
                </a:lnTo>
                <a:lnTo>
                  <a:pt x="224154" y="0"/>
                </a:lnTo>
                <a:lnTo>
                  <a:pt x="269337" y="4552"/>
                </a:lnTo>
                <a:lnTo>
                  <a:pt x="311417" y="17611"/>
                </a:lnTo>
                <a:lnTo>
                  <a:pt x="349494" y="38274"/>
                </a:lnTo>
                <a:lnTo>
                  <a:pt x="382666" y="65643"/>
                </a:lnTo>
                <a:lnTo>
                  <a:pt x="410035" y="98815"/>
                </a:lnTo>
                <a:lnTo>
                  <a:pt x="430698" y="136892"/>
                </a:lnTo>
                <a:lnTo>
                  <a:pt x="443757" y="178972"/>
                </a:lnTo>
                <a:lnTo>
                  <a:pt x="448309" y="224155"/>
                </a:lnTo>
                <a:lnTo>
                  <a:pt x="443757" y="269335"/>
                </a:lnTo>
                <a:lnTo>
                  <a:pt x="430698" y="311409"/>
                </a:lnTo>
                <a:lnTo>
                  <a:pt x="410035" y="349478"/>
                </a:lnTo>
                <a:lnTo>
                  <a:pt x="382666" y="382641"/>
                </a:lnTo>
                <a:lnTo>
                  <a:pt x="349494" y="410000"/>
                </a:lnTo>
                <a:lnTo>
                  <a:pt x="311417" y="430655"/>
                </a:lnTo>
                <a:lnTo>
                  <a:pt x="269337" y="443708"/>
                </a:lnTo>
                <a:lnTo>
                  <a:pt x="224154" y="448259"/>
                </a:lnTo>
                <a:lnTo>
                  <a:pt x="178972" y="443708"/>
                </a:lnTo>
                <a:lnTo>
                  <a:pt x="136892" y="430655"/>
                </a:lnTo>
                <a:lnTo>
                  <a:pt x="98815" y="410000"/>
                </a:lnTo>
                <a:lnTo>
                  <a:pt x="65643" y="382641"/>
                </a:lnTo>
                <a:lnTo>
                  <a:pt x="38274" y="349478"/>
                </a:lnTo>
                <a:lnTo>
                  <a:pt x="17611" y="311409"/>
                </a:lnTo>
                <a:lnTo>
                  <a:pt x="4552" y="269335"/>
                </a:lnTo>
                <a:lnTo>
                  <a:pt x="0" y="224155"/>
                </a:lnTo>
                <a:close/>
              </a:path>
            </a:pathLst>
          </a:custGeom>
          <a:ln w="9525">
            <a:solidFill>
              <a:srgbClr val="000000"/>
            </a:solidFill>
          </a:ln>
        </p:spPr>
        <p:txBody>
          <a:bodyPr wrap="square" lIns="0" tIns="0" rIns="0" bIns="0" rtlCol="0"/>
          <a:lstStyle/>
          <a:p>
            <a:endParaRPr/>
          </a:p>
        </p:txBody>
      </p:sp>
      <p:sp>
        <p:nvSpPr>
          <p:cNvPr id="6" name="object 6"/>
          <p:cNvSpPr/>
          <p:nvPr/>
        </p:nvSpPr>
        <p:spPr>
          <a:xfrm>
            <a:off x="6364985" y="5225034"/>
            <a:ext cx="459486" cy="45948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294501" y="5154676"/>
            <a:ext cx="448945" cy="448309"/>
          </a:xfrm>
          <a:custGeom>
            <a:avLst/>
            <a:gdLst/>
            <a:ahLst/>
            <a:cxnLst/>
            <a:rect l="l" t="t" r="r" b="b"/>
            <a:pathLst>
              <a:path w="448945" h="448310">
                <a:moveTo>
                  <a:pt x="224282" y="0"/>
                </a:moveTo>
                <a:lnTo>
                  <a:pt x="179093" y="4552"/>
                </a:lnTo>
                <a:lnTo>
                  <a:pt x="136999" y="17611"/>
                </a:lnTo>
                <a:lnTo>
                  <a:pt x="98902" y="38274"/>
                </a:lnTo>
                <a:lnTo>
                  <a:pt x="65706" y="65643"/>
                </a:lnTo>
                <a:lnTo>
                  <a:pt x="38315" y="98815"/>
                </a:lnTo>
                <a:lnTo>
                  <a:pt x="17631" y="136892"/>
                </a:lnTo>
                <a:lnTo>
                  <a:pt x="4558" y="178972"/>
                </a:lnTo>
                <a:lnTo>
                  <a:pt x="0" y="224155"/>
                </a:lnTo>
                <a:lnTo>
                  <a:pt x="4558" y="269335"/>
                </a:lnTo>
                <a:lnTo>
                  <a:pt x="17631" y="311409"/>
                </a:lnTo>
                <a:lnTo>
                  <a:pt x="38315" y="349478"/>
                </a:lnTo>
                <a:lnTo>
                  <a:pt x="65706" y="382641"/>
                </a:lnTo>
                <a:lnTo>
                  <a:pt x="98902" y="410000"/>
                </a:lnTo>
                <a:lnTo>
                  <a:pt x="136999" y="430655"/>
                </a:lnTo>
                <a:lnTo>
                  <a:pt x="179093" y="443708"/>
                </a:lnTo>
                <a:lnTo>
                  <a:pt x="224282" y="448259"/>
                </a:lnTo>
                <a:lnTo>
                  <a:pt x="269464" y="443708"/>
                </a:lnTo>
                <a:lnTo>
                  <a:pt x="311544" y="430655"/>
                </a:lnTo>
                <a:lnTo>
                  <a:pt x="349621" y="410000"/>
                </a:lnTo>
                <a:lnTo>
                  <a:pt x="382793" y="382641"/>
                </a:lnTo>
                <a:lnTo>
                  <a:pt x="410162" y="349478"/>
                </a:lnTo>
                <a:lnTo>
                  <a:pt x="430825" y="311409"/>
                </a:lnTo>
                <a:lnTo>
                  <a:pt x="443884" y="269335"/>
                </a:lnTo>
                <a:lnTo>
                  <a:pt x="448437" y="224155"/>
                </a:lnTo>
                <a:lnTo>
                  <a:pt x="443884" y="178972"/>
                </a:lnTo>
                <a:lnTo>
                  <a:pt x="430825" y="136892"/>
                </a:lnTo>
                <a:lnTo>
                  <a:pt x="410162" y="98815"/>
                </a:lnTo>
                <a:lnTo>
                  <a:pt x="382793" y="65643"/>
                </a:lnTo>
                <a:lnTo>
                  <a:pt x="349621" y="38274"/>
                </a:lnTo>
                <a:lnTo>
                  <a:pt x="311544" y="17611"/>
                </a:lnTo>
                <a:lnTo>
                  <a:pt x="269464" y="4552"/>
                </a:lnTo>
                <a:lnTo>
                  <a:pt x="224282" y="0"/>
                </a:lnTo>
                <a:close/>
              </a:path>
            </a:pathLst>
          </a:custGeom>
          <a:solidFill>
            <a:srgbClr val="CC0000"/>
          </a:solidFill>
        </p:spPr>
        <p:txBody>
          <a:bodyPr wrap="square" lIns="0" tIns="0" rIns="0" bIns="0" rtlCol="0"/>
          <a:lstStyle/>
          <a:p>
            <a:endParaRPr/>
          </a:p>
        </p:txBody>
      </p:sp>
      <p:sp>
        <p:nvSpPr>
          <p:cNvPr id="8" name="object 8"/>
          <p:cNvSpPr/>
          <p:nvPr/>
        </p:nvSpPr>
        <p:spPr>
          <a:xfrm>
            <a:off x="6294501" y="5154676"/>
            <a:ext cx="448945" cy="448309"/>
          </a:xfrm>
          <a:custGeom>
            <a:avLst/>
            <a:gdLst/>
            <a:ahLst/>
            <a:cxnLst/>
            <a:rect l="l" t="t" r="r" b="b"/>
            <a:pathLst>
              <a:path w="448945" h="448310">
                <a:moveTo>
                  <a:pt x="0" y="224155"/>
                </a:moveTo>
                <a:lnTo>
                  <a:pt x="4558" y="178972"/>
                </a:lnTo>
                <a:lnTo>
                  <a:pt x="17631" y="136892"/>
                </a:lnTo>
                <a:lnTo>
                  <a:pt x="38315" y="98815"/>
                </a:lnTo>
                <a:lnTo>
                  <a:pt x="65706" y="65643"/>
                </a:lnTo>
                <a:lnTo>
                  <a:pt x="98902" y="38274"/>
                </a:lnTo>
                <a:lnTo>
                  <a:pt x="136999" y="17611"/>
                </a:lnTo>
                <a:lnTo>
                  <a:pt x="179093" y="4552"/>
                </a:lnTo>
                <a:lnTo>
                  <a:pt x="224282" y="0"/>
                </a:lnTo>
                <a:lnTo>
                  <a:pt x="269464" y="4552"/>
                </a:lnTo>
                <a:lnTo>
                  <a:pt x="311544" y="17611"/>
                </a:lnTo>
                <a:lnTo>
                  <a:pt x="349621" y="38274"/>
                </a:lnTo>
                <a:lnTo>
                  <a:pt x="382793" y="65643"/>
                </a:lnTo>
                <a:lnTo>
                  <a:pt x="410162" y="98815"/>
                </a:lnTo>
                <a:lnTo>
                  <a:pt x="430825" y="136892"/>
                </a:lnTo>
                <a:lnTo>
                  <a:pt x="443884" y="178972"/>
                </a:lnTo>
                <a:lnTo>
                  <a:pt x="448437" y="224155"/>
                </a:lnTo>
                <a:lnTo>
                  <a:pt x="443884" y="269335"/>
                </a:lnTo>
                <a:lnTo>
                  <a:pt x="430825" y="311409"/>
                </a:lnTo>
                <a:lnTo>
                  <a:pt x="410162" y="349478"/>
                </a:lnTo>
                <a:lnTo>
                  <a:pt x="382793" y="382641"/>
                </a:lnTo>
                <a:lnTo>
                  <a:pt x="349621" y="410000"/>
                </a:lnTo>
                <a:lnTo>
                  <a:pt x="311544" y="430655"/>
                </a:lnTo>
                <a:lnTo>
                  <a:pt x="269464" y="443708"/>
                </a:lnTo>
                <a:lnTo>
                  <a:pt x="224282" y="448259"/>
                </a:lnTo>
                <a:lnTo>
                  <a:pt x="179093" y="443708"/>
                </a:lnTo>
                <a:lnTo>
                  <a:pt x="136999" y="430655"/>
                </a:lnTo>
                <a:lnTo>
                  <a:pt x="98902" y="410000"/>
                </a:lnTo>
                <a:lnTo>
                  <a:pt x="65706" y="382641"/>
                </a:lnTo>
                <a:lnTo>
                  <a:pt x="38315" y="349478"/>
                </a:lnTo>
                <a:lnTo>
                  <a:pt x="17631" y="311409"/>
                </a:lnTo>
                <a:lnTo>
                  <a:pt x="4558" y="269335"/>
                </a:lnTo>
                <a:lnTo>
                  <a:pt x="0" y="224155"/>
                </a:lnTo>
                <a:close/>
              </a:path>
            </a:pathLst>
          </a:custGeom>
          <a:ln w="9524">
            <a:solidFill>
              <a:srgbClr val="000000"/>
            </a:solidFill>
          </a:ln>
        </p:spPr>
        <p:txBody>
          <a:bodyPr wrap="square" lIns="0" tIns="0" rIns="0" bIns="0" rtlCol="0"/>
          <a:lstStyle/>
          <a:p>
            <a:endParaRPr/>
          </a:p>
        </p:txBody>
      </p:sp>
      <p:sp>
        <p:nvSpPr>
          <p:cNvPr id="9" name="object 9"/>
          <p:cNvSpPr/>
          <p:nvPr/>
        </p:nvSpPr>
        <p:spPr>
          <a:xfrm>
            <a:off x="5787390" y="4552950"/>
            <a:ext cx="459486" cy="459486"/>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5716651" y="4482338"/>
            <a:ext cx="448309" cy="448309"/>
          </a:xfrm>
          <a:custGeom>
            <a:avLst/>
            <a:gdLst/>
            <a:ahLst/>
            <a:cxnLst/>
            <a:rect l="l" t="t" r="r" b="b"/>
            <a:pathLst>
              <a:path w="448310" h="448310">
                <a:moveTo>
                  <a:pt x="224154" y="0"/>
                </a:moveTo>
                <a:lnTo>
                  <a:pt x="178972" y="4552"/>
                </a:lnTo>
                <a:lnTo>
                  <a:pt x="136892" y="17611"/>
                </a:lnTo>
                <a:lnTo>
                  <a:pt x="98815" y="38274"/>
                </a:lnTo>
                <a:lnTo>
                  <a:pt x="65643" y="65643"/>
                </a:lnTo>
                <a:lnTo>
                  <a:pt x="38274" y="98815"/>
                </a:lnTo>
                <a:lnTo>
                  <a:pt x="17611" y="136892"/>
                </a:lnTo>
                <a:lnTo>
                  <a:pt x="4552" y="178972"/>
                </a:lnTo>
                <a:lnTo>
                  <a:pt x="0" y="224155"/>
                </a:lnTo>
                <a:lnTo>
                  <a:pt x="4552" y="269296"/>
                </a:lnTo>
                <a:lnTo>
                  <a:pt x="17611" y="311344"/>
                </a:lnTo>
                <a:lnTo>
                  <a:pt x="38274" y="349398"/>
                </a:lnTo>
                <a:lnTo>
                  <a:pt x="65643" y="382555"/>
                </a:lnTo>
                <a:lnTo>
                  <a:pt x="98815" y="409914"/>
                </a:lnTo>
                <a:lnTo>
                  <a:pt x="136892" y="430573"/>
                </a:lnTo>
                <a:lnTo>
                  <a:pt x="178972" y="443630"/>
                </a:lnTo>
                <a:lnTo>
                  <a:pt x="224154" y="448183"/>
                </a:lnTo>
                <a:lnTo>
                  <a:pt x="269337" y="443630"/>
                </a:lnTo>
                <a:lnTo>
                  <a:pt x="311417" y="430573"/>
                </a:lnTo>
                <a:lnTo>
                  <a:pt x="349494" y="409914"/>
                </a:lnTo>
                <a:lnTo>
                  <a:pt x="382666" y="382555"/>
                </a:lnTo>
                <a:lnTo>
                  <a:pt x="410035" y="349398"/>
                </a:lnTo>
                <a:lnTo>
                  <a:pt x="430698" y="311344"/>
                </a:lnTo>
                <a:lnTo>
                  <a:pt x="443757" y="269296"/>
                </a:lnTo>
                <a:lnTo>
                  <a:pt x="448309" y="224155"/>
                </a:lnTo>
                <a:lnTo>
                  <a:pt x="443757" y="178972"/>
                </a:lnTo>
                <a:lnTo>
                  <a:pt x="430698" y="136892"/>
                </a:lnTo>
                <a:lnTo>
                  <a:pt x="410035" y="98815"/>
                </a:lnTo>
                <a:lnTo>
                  <a:pt x="382666" y="65643"/>
                </a:lnTo>
                <a:lnTo>
                  <a:pt x="349494" y="38274"/>
                </a:lnTo>
                <a:lnTo>
                  <a:pt x="311417" y="17611"/>
                </a:lnTo>
                <a:lnTo>
                  <a:pt x="269337" y="4552"/>
                </a:lnTo>
                <a:lnTo>
                  <a:pt x="224154" y="0"/>
                </a:lnTo>
                <a:close/>
              </a:path>
            </a:pathLst>
          </a:custGeom>
          <a:solidFill>
            <a:srgbClr val="000000"/>
          </a:solidFill>
        </p:spPr>
        <p:txBody>
          <a:bodyPr wrap="square" lIns="0" tIns="0" rIns="0" bIns="0" rtlCol="0"/>
          <a:lstStyle/>
          <a:p>
            <a:endParaRPr/>
          </a:p>
        </p:txBody>
      </p:sp>
      <p:sp>
        <p:nvSpPr>
          <p:cNvPr id="11" name="object 11"/>
          <p:cNvSpPr/>
          <p:nvPr/>
        </p:nvSpPr>
        <p:spPr>
          <a:xfrm>
            <a:off x="5716651" y="4482338"/>
            <a:ext cx="448309" cy="448309"/>
          </a:xfrm>
          <a:custGeom>
            <a:avLst/>
            <a:gdLst/>
            <a:ahLst/>
            <a:cxnLst/>
            <a:rect l="l" t="t" r="r" b="b"/>
            <a:pathLst>
              <a:path w="448310" h="448310">
                <a:moveTo>
                  <a:pt x="0" y="224155"/>
                </a:moveTo>
                <a:lnTo>
                  <a:pt x="4552" y="178972"/>
                </a:lnTo>
                <a:lnTo>
                  <a:pt x="17611" y="136892"/>
                </a:lnTo>
                <a:lnTo>
                  <a:pt x="38274" y="98815"/>
                </a:lnTo>
                <a:lnTo>
                  <a:pt x="65643" y="65643"/>
                </a:lnTo>
                <a:lnTo>
                  <a:pt x="98815" y="38274"/>
                </a:lnTo>
                <a:lnTo>
                  <a:pt x="136892" y="17611"/>
                </a:lnTo>
                <a:lnTo>
                  <a:pt x="178972" y="4552"/>
                </a:lnTo>
                <a:lnTo>
                  <a:pt x="224154" y="0"/>
                </a:lnTo>
                <a:lnTo>
                  <a:pt x="269337" y="4552"/>
                </a:lnTo>
                <a:lnTo>
                  <a:pt x="311417" y="17611"/>
                </a:lnTo>
                <a:lnTo>
                  <a:pt x="349494" y="38274"/>
                </a:lnTo>
                <a:lnTo>
                  <a:pt x="382666" y="65643"/>
                </a:lnTo>
                <a:lnTo>
                  <a:pt x="410035" y="98815"/>
                </a:lnTo>
                <a:lnTo>
                  <a:pt x="430698" y="136892"/>
                </a:lnTo>
                <a:lnTo>
                  <a:pt x="443757" y="178972"/>
                </a:lnTo>
                <a:lnTo>
                  <a:pt x="448309" y="224155"/>
                </a:lnTo>
                <a:lnTo>
                  <a:pt x="443757" y="269296"/>
                </a:lnTo>
                <a:lnTo>
                  <a:pt x="430698" y="311344"/>
                </a:lnTo>
                <a:lnTo>
                  <a:pt x="410035" y="349398"/>
                </a:lnTo>
                <a:lnTo>
                  <a:pt x="382666" y="382555"/>
                </a:lnTo>
                <a:lnTo>
                  <a:pt x="349494" y="409914"/>
                </a:lnTo>
                <a:lnTo>
                  <a:pt x="311417" y="430573"/>
                </a:lnTo>
                <a:lnTo>
                  <a:pt x="269337" y="443630"/>
                </a:lnTo>
                <a:lnTo>
                  <a:pt x="224154" y="448183"/>
                </a:lnTo>
                <a:lnTo>
                  <a:pt x="178972" y="443630"/>
                </a:lnTo>
                <a:lnTo>
                  <a:pt x="136892" y="430573"/>
                </a:lnTo>
                <a:lnTo>
                  <a:pt x="98815" y="409914"/>
                </a:lnTo>
                <a:lnTo>
                  <a:pt x="65643" y="382555"/>
                </a:lnTo>
                <a:lnTo>
                  <a:pt x="38274" y="349398"/>
                </a:lnTo>
                <a:lnTo>
                  <a:pt x="17611" y="311344"/>
                </a:lnTo>
                <a:lnTo>
                  <a:pt x="4552" y="269296"/>
                </a:lnTo>
                <a:lnTo>
                  <a:pt x="0" y="224155"/>
                </a:lnTo>
                <a:close/>
              </a:path>
            </a:pathLst>
          </a:custGeom>
          <a:ln w="9525">
            <a:solidFill>
              <a:srgbClr val="000000"/>
            </a:solidFill>
          </a:ln>
        </p:spPr>
        <p:txBody>
          <a:bodyPr wrap="square" lIns="0" tIns="0" rIns="0" bIns="0" rtlCol="0"/>
          <a:lstStyle/>
          <a:p>
            <a:endParaRPr/>
          </a:p>
        </p:txBody>
      </p:sp>
      <p:sp>
        <p:nvSpPr>
          <p:cNvPr id="12" name="object 12"/>
          <p:cNvSpPr/>
          <p:nvPr/>
        </p:nvSpPr>
        <p:spPr>
          <a:xfrm>
            <a:off x="6627876" y="3936491"/>
            <a:ext cx="459485" cy="459486"/>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6557264" y="3866007"/>
            <a:ext cx="448309" cy="448309"/>
          </a:xfrm>
          <a:custGeom>
            <a:avLst/>
            <a:gdLst/>
            <a:ahLst/>
            <a:cxnLst/>
            <a:rect l="l" t="t" r="r" b="b"/>
            <a:pathLst>
              <a:path w="448309" h="448310">
                <a:moveTo>
                  <a:pt x="224154" y="0"/>
                </a:moveTo>
                <a:lnTo>
                  <a:pt x="178972" y="4552"/>
                </a:lnTo>
                <a:lnTo>
                  <a:pt x="136892" y="17609"/>
                </a:lnTo>
                <a:lnTo>
                  <a:pt x="98815" y="38268"/>
                </a:lnTo>
                <a:lnTo>
                  <a:pt x="65643" y="65627"/>
                </a:lnTo>
                <a:lnTo>
                  <a:pt x="38274" y="98784"/>
                </a:lnTo>
                <a:lnTo>
                  <a:pt x="17611" y="136838"/>
                </a:lnTo>
                <a:lnTo>
                  <a:pt x="4552" y="178886"/>
                </a:lnTo>
                <a:lnTo>
                  <a:pt x="0" y="224027"/>
                </a:lnTo>
                <a:lnTo>
                  <a:pt x="4552" y="269210"/>
                </a:lnTo>
                <a:lnTo>
                  <a:pt x="17611" y="311290"/>
                </a:lnTo>
                <a:lnTo>
                  <a:pt x="38274" y="349367"/>
                </a:lnTo>
                <a:lnTo>
                  <a:pt x="65643" y="382539"/>
                </a:lnTo>
                <a:lnTo>
                  <a:pt x="98815" y="409908"/>
                </a:lnTo>
                <a:lnTo>
                  <a:pt x="136892" y="430571"/>
                </a:lnTo>
                <a:lnTo>
                  <a:pt x="178972" y="443630"/>
                </a:lnTo>
                <a:lnTo>
                  <a:pt x="224154" y="448182"/>
                </a:lnTo>
                <a:lnTo>
                  <a:pt x="269337" y="443630"/>
                </a:lnTo>
                <a:lnTo>
                  <a:pt x="311417" y="430571"/>
                </a:lnTo>
                <a:lnTo>
                  <a:pt x="349494" y="409908"/>
                </a:lnTo>
                <a:lnTo>
                  <a:pt x="382666" y="382539"/>
                </a:lnTo>
                <a:lnTo>
                  <a:pt x="410035" y="349367"/>
                </a:lnTo>
                <a:lnTo>
                  <a:pt x="430698" y="311290"/>
                </a:lnTo>
                <a:lnTo>
                  <a:pt x="443757" y="269210"/>
                </a:lnTo>
                <a:lnTo>
                  <a:pt x="448309" y="224027"/>
                </a:lnTo>
                <a:lnTo>
                  <a:pt x="443757" y="178886"/>
                </a:lnTo>
                <a:lnTo>
                  <a:pt x="430698" y="136838"/>
                </a:lnTo>
                <a:lnTo>
                  <a:pt x="410035" y="98784"/>
                </a:lnTo>
                <a:lnTo>
                  <a:pt x="382666" y="65627"/>
                </a:lnTo>
                <a:lnTo>
                  <a:pt x="349494" y="38268"/>
                </a:lnTo>
                <a:lnTo>
                  <a:pt x="311417" y="17609"/>
                </a:lnTo>
                <a:lnTo>
                  <a:pt x="269337" y="4552"/>
                </a:lnTo>
                <a:lnTo>
                  <a:pt x="224154" y="0"/>
                </a:lnTo>
                <a:close/>
              </a:path>
            </a:pathLst>
          </a:custGeom>
          <a:solidFill>
            <a:srgbClr val="CC0000"/>
          </a:solidFill>
        </p:spPr>
        <p:txBody>
          <a:bodyPr wrap="square" lIns="0" tIns="0" rIns="0" bIns="0" rtlCol="0"/>
          <a:lstStyle/>
          <a:p>
            <a:endParaRPr/>
          </a:p>
        </p:txBody>
      </p:sp>
      <p:sp>
        <p:nvSpPr>
          <p:cNvPr id="14" name="object 14"/>
          <p:cNvSpPr/>
          <p:nvPr/>
        </p:nvSpPr>
        <p:spPr>
          <a:xfrm>
            <a:off x="6557264" y="3866007"/>
            <a:ext cx="448309" cy="448309"/>
          </a:xfrm>
          <a:custGeom>
            <a:avLst/>
            <a:gdLst/>
            <a:ahLst/>
            <a:cxnLst/>
            <a:rect l="l" t="t" r="r" b="b"/>
            <a:pathLst>
              <a:path w="448309" h="448310">
                <a:moveTo>
                  <a:pt x="0" y="224027"/>
                </a:moveTo>
                <a:lnTo>
                  <a:pt x="4552" y="178886"/>
                </a:lnTo>
                <a:lnTo>
                  <a:pt x="17611" y="136838"/>
                </a:lnTo>
                <a:lnTo>
                  <a:pt x="38274" y="98784"/>
                </a:lnTo>
                <a:lnTo>
                  <a:pt x="65643" y="65627"/>
                </a:lnTo>
                <a:lnTo>
                  <a:pt x="98815" y="38268"/>
                </a:lnTo>
                <a:lnTo>
                  <a:pt x="136892" y="17609"/>
                </a:lnTo>
                <a:lnTo>
                  <a:pt x="178972" y="4552"/>
                </a:lnTo>
                <a:lnTo>
                  <a:pt x="224154" y="0"/>
                </a:lnTo>
                <a:lnTo>
                  <a:pt x="269337" y="4552"/>
                </a:lnTo>
                <a:lnTo>
                  <a:pt x="311417" y="17609"/>
                </a:lnTo>
                <a:lnTo>
                  <a:pt x="349494" y="38268"/>
                </a:lnTo>
                <a:lnTo>
                  <a:pt x="382666" y="65627"/>
                </a:lnTo>
                <a:lnTo>
                  <a:pt x="410035" y="98784"/>
                </a:lnTo>
                <a:lnTo>
                  <a:pt x="430698" y="136838"/>
                </a:lnTo>
                <a:lnTo>
                  <a:pt x="443757" y="178886"/>
                </a:lnTo>
                <a:lnTo>
                  <a:pt x="448309" y="224027"/>
                </a:lnTo>
                <a:lnTo>
                  <a:pt x="443757" y="269210"/>
                </a:lnTo>
                <a:lnTo>
                  <a:pt x="430698" y="311290"/>
                </a:lnTo>
                <a:lnTo>
                  <a:pt x="410035" y="349367"/>
                </a:lnTo>
                <a:lnTo>
                  <a:pt x="382666" y="382539"/>
                </a:lnTo>
                <a:lnTo>
                  <a:pt x="349494" y="409908"/>
                </a:lnTo>
                <a:lnTo>
                  <a:pt x="311417" y="430571"/>
                </a:lnTo>
                <a:lnTo>
                  <a:pt x="269337" y="443630"/>
                </a:lnTo>
                <a:lnTo>
                  <a:pt x="224154" y="448182"/>
                </a:lnTo>
                <a:lnTo>
                  <a:pt x="178972" y="443630"/>
                </a:lnTo>
                <a:lnTo>
                  <a:pt x="136892" y="430571"/>
                </a:lnTo>
                <a:lnTo>
                  <a:pt x="98815" y="409908"/>
                </a:lnTo>
                <a:lnTo>
                  <a:pt x="65643" y="382539"/>
                </a:lnTo>
                <a:lnTo>
                  <a:pt x="38274" y="349367"/>
                </a:lnTo>
                <a:lnTo>
                  <a:pt x="17611" y="311290"/>
                </a:lnTo>
                <a:lnTo>
                  <a:pt x="4552" y="269210"/>
                </a:lnTo>
                <a:lnTo>
                  <a:pt x="0" y="224027"/>
                </a:lnTo>
                <a:close/>
              </a:path>
            </a:pathLst>
          </a:custGeom>
          <a:ln w="9525">
            <a:solidFill>
              <a:srgbClr val="000000"/>
            </a:solidFill>
          </a:ln>
        </p:spPr>
        <p:txBody>
          <a:bodyPr wrap="square" lIns="0" tIns="0" rIns="0" bIns="0" rtlCol="0"/>
          <a:lstStyle/>
          <a:p>
            <a:endParaRPr/>
          </a:p>
        </p:txBody>
      </p:sp>
      <p:sp>
        <p:nvSpPr>
          <p:cNvPr id="15" name="object 15"/>
          <p:cNvSpPr/>
          <p:nvPr/>
        </p:nvSpPr>
        <p:spPr>
          <a:xfrm>
            <a:off x="8010143" y="5225034"/>
            <a:ext cx="459485" cy="459486"/>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7939658" y="5154676"/>
            <a:ext cx="448945" cy="448309"/>
          </a:xfrm>
          <a:custGeom>
            <a:avLst/>
            <a:gdLst/>
            <a:ahLst/>
            <a:cxnLst/>
            <a:rect l="l" t="t" r="r" b="b"/>
            <a:pathLst>
              <a:path w="448945" h="448310">
                <a:moveTo>
                  <a:pt x="224154" y="0"/>
                </a:moveTo>
                <a:lnTo>
                  <a:pt x="179008" y="4552"/>
                </a:lnTo>
                <a:lnTo>
                  <a:pt x="136945" y="17611"/>
                </a:lnTo>
                <a:lnTo>
                  <a:pt x="98871" y="38274"/>
                </a:lnTo>
                <a:lnTo>
                  <a:pt x="65690" y="65643"/>
                </a:lnTo>
                <a:lnTo>
                  <a:pt x="38308" y="98815"/>
                </a:lnTo>
                <a:lnTo>
                  <a:pt x="17629" y="136892"/>
                </a:lnTo>
                <a:lnTo>
                  <a:pt x="4558" y="178972"/>
                </a:lnTo>
                <a:lnTo>
                  <a:pt x="0" y="224155"/>
                </a:lnTo>
                <a:lnTo>
                  <a:pt x="4558" y="269335"/>
                </a:lnTo>
                <a:lnTo>
                  <a:pt x="17629" y="311409"/>
                </a:lnTo>
                <a:lnTo>
                  <a:pt x="38308" y="349478"/>
                </a:lnTo>
                <a:lnTo>
                  <a:pt x="65690" y="382641"/>
                </a:lnTo>
                <a:lnTo>
                  <a:pt x="98871" y="410000"/>
                </a:lnTo>
                <a:lnTo>
                  <a:pt x="136945" y="430655"/>
                </a:lnTo>
                <a:lnTo>
                  <a:pt x="179008" y="443708"/>
                </a:lnTo>
                <a:lnTo>
                  <a:pt x="224154" y="448259"/>
                </a:lnTo>
                <a:lnTo>
                  <a:pt x="269343" y="443708"/>
                </a:lnTo>
                <a:lnTo>
                  <a:pt x="311437" y="430655"/>
                </a:lnTo>
                <a:lnTo>
                  <a:pt x="349534" y="410000"/>
                </a:lnTo>
                <a:lnTo>
                  <a:pt x="382730" y="382641"/>
                </a:lnTo>
                <a:lnTo>
                  <a:pt x="410121" y="349478"/>
                </a:lnTo>
                <a:lnTo>
                  <a:pt x="430805" y="311409"/>
                </a:lnTo>
                <a:lnTo>
                  <a:pt x="443878" y="269335"/>
                </a:lnTo>
                <a:lnTo>
                  <a:pt x="448437" y="224155"/>
                </a:lnTo>
                <a:lnTo>
                  <a:pt x="443878" y="178972"/>
                </a:lnTo>
                <a:lnTo>
                  <a:pt x="430805" y="136892"/>
                </a:lnTo>
                <a:lnTo>
                  <a:pt x="410121" y="98815"/>
                </a:lnTo>
                <a:lnTo>
                  <a:pt x="382730" y="65643"/>
                </a:lnTo>
                <a:lnTo>
                  <a:pt x="349534" y="38274"/>
                </a:lnTo>
                <a:lnTo>
                  <a:pt x="311437" y="17611"/>
                </a:lnTo>
                <a:lnTo>
                  <a:pt x="269343" y="4552"/>
                </a:lnTo>
                <a:lnTo>
                  <a:pt x="224154" y="0"/>
                </a:lnTo>
                <a:close/>
              </a:path>
            </a:pathLst>
          </a:custGeom>
          <a:solidFill>
            <a:srgbClr val="CC0000"/>
          </a:solidFill>
        </p:spPr>
        <p:txBody>
          <a:bodyPr wrap="square" lIns="0" tIns="0" rIns="0" bIns="0" rtlCol="0"/>
          <a:lstStyle/>
          <a:p>
            <a:endParaRPr/>
          </a:p>
        </p:txBody>
      </p:sp>
      <p:sp>
        <p:nvSpPr>
          <p:cNvPr id="17" name="object 17"/>
          <p:cNvSpPr/>
          <p:nvPr/>
        </p:nvSpPr>
        <p:spPr>
          <a:xfrm>
            <a:off x="7939658" y="5154676"/>
            <a:ext cx="448945" cy="448309"/>
          </a:xfrm>
          <a:custGeom>
            <a:avLst/>
            <a:gdLst/>
            <a:ahLst/>
            <a:cxnLst/>
            <a:rect l="l" t="t" r="r" b="b"/>
            <a:pathLst>
              <a:path w="448945" h="448310">
                <a:moveTo>
                  <a:pt x="0" y="224155"/>
                </a:moveTo>
                <a:lnTo>
                  <a:pt x="4558" y="178972"/>
                </a:lnTo>
                <a:lnTo>
                  <a:pt x="17629" y="136892"/>
                </a:lnTo>
                <a:lnTo>
                  <a:pt x="38308" y="98815"/>
                </a:lnTo>
                <a:lnTo>
                  <a:pt x="65690" y="65643"/>
                </a:lnTo>
                <a:lnTo>
                  <a:pt x="98871" y="38274"/>
                </a:lnTo>
                <a:lnTo>
                  <a:pt x="136945" y="17611"/>
                </a:lnTo>
                <a:lnTo>
                  <a:pt x="179008" y="4552"/>
                </a:lnTo>
                <a:lnTo>
                  <a:pt x="224154" y="0"/>
                </a:lnTo>
                <a:lnTo>
                  <a:pt x="269343" y="4552"/>
                </a:lnTo>
                <a:lnTo>
                  <a:pt x="311437" y="17611"/>
                </a:lnTo>
                <a:lnTo>
                  <a:pt x="349534" y="38274"/>
                </a:lnTo>
                <a:lnTo>
                  <a:pt x="382730" y="65643"/>
                </a:lnTo>
                <a:lnTo>
                  <a:pt x="410121" y="98815"/>
                </a:lnTo>
                <a:lnTo>
                  <a:pt x="430805" y="136892"/>
                </a:lnTo>
                <a:lnTo>
                  <a:pt x="443878" y="178972"/>
                </a:lnTo>
                <a:lnTo>
                  <a:pt x="448437" y="224155"/>
                </a:lnTo>
                <a:lnTo>
                  <a:pt x="443878" y="269335"/>
                </a:lnTo>
                <a:lnTo>
                  <a:pt x="430805" y="311409"/>
                </a:lnTo>
                <a:lnTo>
                  <a:pt x="410121" y="349478"/>
                </a:lnTo>
                <a:lnTo>
                  <a:pt x="382730" y="382641"/>
                </a:lnTo>
                <a:lnTo>
                  <a:pt x="349534" y="410000"/>
                </a:lnTo>
                <a:lnTo>
                  <a:pt x="311437" y="430655"/>
                </a:lnTo>
                <a:lnTo>
                  <a:pt x="269343" y="443708"/>
                </a:lnTo>
                <a:lnTo>
                  <a:pt x="224154" y="448259"/>
                </a:lnTo>
                <a:lnTo>
                  <a:pt x="179008" y="443708"/>
                </a:lnTo>
                <a:lnTo>
                  <a:pt x="136945" y="430655"/>
                </a:lnTo>
                <a:lnTo>
                  <a:pt x="98871" y="410000"/>
                </a:lnTo>
                <a:lnTo>
                  <a:pt x="65690" y="382641"/>
                </a:lnTo>
                <a:lnTo>
                  <a:pt x="38308" y="349478"/>
                </a:lnTo>
                <a:lnTo>
                  <a:pt x="17629" y="311409"/>
                </a:lnTo>
                <a:lnTo>
                  <a:pt x="4558" y="269335"/>
                </a:lnTo>
                <a:lnTo>
                  <a:pt x="0" y="224155"/>
                </a:lnTo>
                <a:close/>
              </a:path>
            </a:pathLst>
          </a:custGeom>
          <a:ln w="9524">
            <a:solidFill>
              <a:srgbClr val="000000"/>
            </a:solidFill>
          </a:ln>
        </p:spPr>
        <p:txBody>
          <a:bodyPr wrap="square" lIns="0" tIns="0" rIns="0" bIns="0" rtlCol="0"/>
          <a:lstStyle/>
          <a:p>
            <a:endParaRPr/>
          </a:p>
        </p:txBody>
      </p:sp>
      <p:sp>
        <p:nvSpPr>
          <p:cNvPr id="18" name="object 18"/>
          <p:cNvSpPr/>
          <p:nvPr/>
        </p:nvSpPr>
        <p:spPr>
          <a:xfrm>
            <a:off x="7468361" y="4552950"/>
            <a:ext cx="459485" cy="459486"/>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7397877" y="4482338"/>
            <a:ext cx="448945" cy="448309"/>
          </a:xfrm>
          <a:custGeom>
            <a:avLst/>
            <a:gdLst/>
            <a:ahLst/>
            <a:cxnLst/>
            <a:rect l="l" t="t" r="r" b="b"/>
            <a:pathLst>
              <a:path w="448945" h="448310">
                <a:moveTo>
                  <a:pt x="224282" y="0"/>
                </a:moveTo>
                <a:lnTo>
                  <a:pt x="179093" y="4552"/>
                </a:lnTo>
                <a:lnTo>
                  <a:pt x="136999" y="17611"/>
                </a:lnTo>
                <a:lnTo>
                  <a:pt x="98902" y="38274"/>
                </a:lnTo>
                <a:lnTo>
                  <a:pt x="65706" y="65643"/>
                </a:lnTo>
                <a:lnTo>
                  <a:pt x="38315" y="98815"/>
                </a:lnTo>
                <a:lnTo>
                  <a:pt x="17631" y="136892"/>
                </a:lnTo>
                <a:lnTo>
                  <a:pt x="4558" y="178972"/>
                </a:lnTo>
                <a:lnTo>
                  <a:pt x="0" y="224155"/>
                </a:lnTo>
                <a:lnTo>
                  <a:pt x="4558" y="269296"/>
                </a:lnTo>
                <a:lnTo>
                  <a:pt x="17631" y="311344"/>
                </a:lnTo>
                <a:lnTo>
                  <a:pt x="38315" y="349398"/>
                </a:lnTo>
                <a:lnTo>
                  <a:pt x="65706" y="382555"/>
                </a:lnTo>
                <a:lnTo>
                  <a:pt x="98902" y="409914"/>
                </a:lnTo>
                <a:lnTo>
                  <a:pt x="136999" y="430573"/>
                </a:lnTo>
                <a:lnTo>
                  <a:pt x="179093" y="443630"/>
                </a:lnTo>
                <a:lnTo>
                  <a:pt x="224282" y="448183"/>
                </a:lnTo>
                <a:lnTo>
                  <a:pt x="269428" y="443630"/>
                </a:lnTo>
                <a:lnTo>
                  <a:pt x="311491" y="430573"/>
                </a:lnTo>
                <a:lnTo>
                  <a:pt x="349565" y="409914"/>
                </a:lnTo>
                <a:lnTo>
                  <a:pt x="382746" y="382555"/>
                </a:lnTo>
                <a:lnTo>
                  <a:pt x="410128" y="349398"/>
                </a:lnTo>
                <a:lnTo>
                  <a:pt x="430807" y="311344"/>
                </a:lnTo>
                <a:lnTo>
                  <a:pt x="443878" y="269296"/>
                </a:lnTo>
                <a:lnTo>
                  <a:pt x="448437" y="224155"/>
                </a:lnTo>
                <a:lnTo>
                  <a:pt x="443878" y="178972"/>
                </a:lnTo>
                <a:lnTo>
                  <a:pt x="430807" y="136892"/>
                </a:lnTo>
                <a:lnTo>
                  <a:pt x="410128" y="98815"/>
                </a:lnTo>
                <a:lnTo>
                  <a:pt x="382746" y="65643"/>
                </a:lnTo>
                <a:lnTo>
                  <a:pt x="349565" y="38274"/>
                </a:lnTo>
                <a:lnTo>
                  <a:pt x="311491" y="17611"/>
                </a:lnTo>
                <a:lnTo>
                  <a:pt x="269428" y="4552"/>
                </a:lnTo>
                <a:lnTo>
                  <a:pt x="224282" y="0"/>
                </a:lnTo>
                <a:close/>
              </a:path>
            </a:pathLst>
          </a:custGeom>
          <a:solidFill>
            <a:srgbClr val="000000"/>
          </a:solidFill>
        </p:spPr>
        <p:txBody>
          <a:bodyPr wrap="square" lIns="0" tIns="0" rIns="0" bIns="0" rtlCol="0"/>
          <a:lstStyle/>
          <a:p>
            <a:endParaRPr/>
          </a:p>
        </p:txBody>
      </p:sp>
      <p:sp>
        <p:nvSpPr>
          <p:cNvPr id="20" name="object 20"/>
          <p:cNvSpPr/>
          <p:nvPr/>
        </p:nvSpPr>
        <p:spPr>
          <a:xfrm>
            <a:off x="7397877" y="4482338"/>
            <a:ext cx="448945" cy="448309"/>
          </a:xfrm>
          <a:custGeom>
            <a:avLst/>
            <a:gdLst/>
            <a:ahLst/>
            <a:cxnLst/>
            <a:rect l="l" t="t" r="r" b="b"/>
            <a:pathLst>
              <a:path w="448945" h="448310">
                <a:moveTo>
                  <a:pt x="0" y="224155"/>
                </a:moveTo>
                <a:lnTo>
                  <a:pt x="4558" y="178972"/>
                </a:lnTo>
                <a:lnTo>
                  <a:pt x="17631" y="136892"/>
                </a:lnTo>
                <a:lnTo>
                  <a:pt x="38315" y="98815"/>
                </a:lnTo>
                <a:lnTo>
                  <a:pt x="65706" y="65643"/>
                </a:lnTo>
                <a:lnTo>
                  <a:pt x="98902" y="38274"/>
                </a:lnTo>
                <a:lnTo>
                  <a:pt x="136999" y="17611"/>
                </a:lnTo>
                <a:lnTo>
                  <a:pt x="179093" y="4552"/>
                </a:lnTo>
                <a:lnTo>
                  <a:pt x="224282" y="0"/>
                </a:lnTo>
                <a:lnTo>
                  <a:pt x="269428" y="4552"/>
                </a:lnTo>
                <a:lnTo>
                  <a:pt x="311491" y="17611"/>
                </a:lnTo>
                <a:lnTo>
                  <a:pt x="349565" y="38274"/>
                </a:lnTo>
                <a:lnTo>
                  <a:pt x="382746" y="65643"/>
                </a:lnTo>
                <a:lnTo>
                  <a:pt x="410128" y="98815"/>
                </a:lnTo>
                <a:lnTo>
                  <a:pt x="430807" y="136892"/>
                </a:lnTo>
                <a:lnTo>
                  <a:pt x="443878" y="178972"/>
                </a:lnTo>
                <a:lnTo>
                  <a:pt x="448437" y="224155"/>
                </a:lnTo>
                <a:lnTo>
                  <a:pt x="443878" y="269296"/>
                </a:lnTo>
                <a:lnTo>
                  <a:pt x="430807" y="311344"/>
                </a:lnTo>
                <a:lnTo>
                  <a:pt x="410128" y="349398"/>
                </a:lnTo>
                <a:lnTo>
                  <a:pt x="382746" y="382555"/>
                </a:lnTo>
                <a:lnTo>
                  <a:pt x="349565" y="409914"/>
                </a:lnTo>
                <a:lnTo>
                  <a:pt x="311491" y="430573"/>
                </a:lnTo>
                <a:lnTo>
                  <a:pt x="269428" y="443630"/>
                </a:lnTo>
                <a:lnTo>
                  <a:pt x="224282" y="448183"/>
                </a:lnTo>
                <a:lnTo>
                  <a:pt x="179093" y="443630"/>
                </a:lnTo>
                <a:lnTo>
                  <a:pt x="136999" y="430573"/>
                </a:lnTo>
                <a:lnTo>
                  <a:pt x="98902" y="409914"/>
                </a:lnTo>
                <a:lnTo>
                  <a:pt x="65706" y="382555"/>
                </a:lnTo>
                <a:lnTo>
                  <a:pt x="38315" y="349398"/>
                </a:lnTo>
                <a:lnTo>
                  <a:pt x="17631" y="311344"/>
                </a:lnTo>
                <a:lnTo>
                  <a:pt x="4558" y="269296"/>
                </a:lnTo>
                <a:lnTo>
                  <a:pt x="0" y="224155"/>
                </a:lnTo>
                <a:close/>
              </a:path>
            </a:pathLst>
          </a:custGeom>
          <a:ln w="9525">
            <a:solidFill>
              <a:srgbClr val="000000"/>
            </a:solidFill>
          </a:ln>
        </p:spPr>
        <p:txBody>
          <a:bodyPr wrap="square" lIns="0" tIns="0" rIns="0" bIns="0" rtlCol="0"/>
          <a:lstStyle/>
          <a:p>
            <a:endParaRPr/>
          </a:p>
        </p:txBody>
      </p:sp>
      <p:sp>
        <p:nvSpPr>
          <p:cNvPr id="21" name="object 21"/>
          <p:cNvSpPr/>
          <p:nvPr/>
        </p:nvSpPr>
        <p:spPr>
          <a:xfrm>
            <a:off x="3713988" y="3936491"/>
            <a:ext cx="458724" cy="459486"/>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3642995" y="3866007"/>
            <a:ext cx="448309" cy="448309"/>
          </a:xfrm>
          <a:custGeom>
            <a:avLst/>
            <a:gdLst/>
            <a:ahLst/>
            <a:cxnLst/>
            <a:rect l="l" t="t" r="r" b="b"/>
            <a:pathLst>
              <a:path w="448310" h="448310">
                <a:moveTo>
                  <a:pt x="224154" y="0"/>
                </a:moveTo>
                <a:lnTo>
                  <a:pt x="178972" y="4552"/>
                </a:lnTo>
                <a:lnTo>
                  <a:pt x="136892" y="17609"/>
                </a:lnTo>
                <a:lnTo>
                  <a:pt x="98815" y="38268"/>
                </a:lnTo>
                <a:lnTo>
                  <a:pt x="65643" y="65627"/>
                </a:lnTo>
                <a:lnTo>
                  <a:pt x="38274" y="98784"/>
                </a:lnTo>
                <a:lnTo>
                  <a:pt x="17611" y="136838"/>
                </a:lnTo>
                <a:lnTo>
                  <a:pt x="4552" y="178886"/>
                </a:lnTo>
                <a:lnTo>
                  <a:pt x="0" y="224027"/>
                </a:lnTo>
                <a:lnTo>
                  <a:pt x="4552" y="269210"/>
                </a:lnTo>
                <a:lnTo>
                  <a:pt x="17611" y="311290"/>
                </a:lnTo>
                <a:lnTo>
                  <a:pt x="38274" y="349367"/>
                </a:lnTo>
                <a:lnTo>
                  <a:pt x="65643" y="382539"/>
                </a:lnTo>
                <a:lnTo>
                  <a:pt x="98815" y="409908"/>
                </a:lnTo>
                <a:lnTo>
                  <a:pt x="136892" y="430571"/>
                </a:lnTo>
                <a:lnTo>
                  <a:pt x="178972" y="443630"/>
                </a:lnTo>
                <a:lnTo>
                  <a:pt x="224154" y="448182"/>
                </a:lnTo>
                <a:lnTo>
                  <a:pt x="269337" y="443630"/>
                </a:lnTo>
                <a:lnTo>
                  <a:pt x="311417" y="430571"/>
                </a:lnTo>
                <a:lnTo>
                  <a:pt x="349494" y="409908"/>
                </a:lnTo>
                <a:lnTo>
                  <a:pt x="382666" y="382539"/>
                </a:lnTo>
                <a:lnTo>
                  <a:pt x="410035" y="349367"/>
                </a:lnTo>
                <a:lnTo>
                  <a:pt x="430698" y="311290"/>
                </a:lnTo>
                <a:lnTo>
                  <a:pt x="443757" y="269210"/>
                </a:lnTo>
                <a:lnTo>
                  <a:pt x="448309" y="224027"/>
                </a:lnTo>
                <a:lnTo>
                  <a:pt x="443757" y="178886"/>
                </a:lnTo>
                <a:lnTo>
                  <a:pt x="430698" y="136838"/>
                </a:lnTo>
                <a:lnTo>
                  <a:pt x="410035" y="98784"/>
                </a:lnTo>
                <a:lnTo>
                  <a:pt x="382666" y="65627"/>
                </a:lnTo>
                <a:lnTo>
                  <a:pt x="349494" y="38268"/>
                </a:lnTo>
                <a:lnTo>
                  <a:pt x="311417" y="17609"/>
                </a:lnTo>
                <a:lnTo>
                  <a:pt x="269337" y="4552"/>
                </a:lnTo>
                <a:lnTo>
                  <a:pt x="224154" y="0"/>
                </a:lnTo>
                <a:close/>
              </a:path>
            </a:pathLst>
          </a:custGeom>
          <a:solidFill>
            <a:srgbClr val="000000"/>
          </a:solidFill>
        </p:spPr>
        <p:txBody>
          <a:bodyPr wrap="square" lIns="0" tIns="0" rIns="0" bIns="0" rtlCol="0"/>
          <a:lstStyle/>
          <a:p>
            <a:endParaRPr/>
          </a:p>
        </p:txBody>
      </p:sp>
      <p:sp>
        <p:nvSpPr>
          <p:cNvPr id="23" name="object 23"/>
          <p:cNvSpPr/>
          <p:nvPr/>
        </p:nvSpPr>
        <p:spPr>
          <a:xfrm>
            <a:off x="3642995" y="3866007"/>
            <a:ext cx="448309" cy="448309"/>
          </a:xfrm>
          <a:custGeom>
            <a:avLst/>
            <a:gdLst/>
            <a:ahLst/>
            <a:cxnLst/>
            <a:rect l="l" t="t" r="r" b="b"/>
            <a:pathLst>
              <a:path w="448310" h="448310">
                <a:moveTo>
                  <a:pt x="0" y="224027"/>
                </a:moveTo>
                <a:lnTo>
                  <a:pt x="4552" y="178886"/>
                </a:lnTo>
                <a:lnTo>
                  <a:pt x="17611" y="136838"/>
                </a:lnTo>
                <a:lnTo>
                  <a:pt x="38274" y="98784"/>
                </a:lnTo>
                <a:lnTo>
                  <a:pt x="65643" y="65627"/>
                </a:lnTo>
                <a:lnTo>
                  <a:pt x="98815" y="38268"/>
                </a:lnTo>
                <a:lnTo>
                  <a:pt x="136892" y="17609"/>
                </a:lnTo>
                <a:lnTo>
                  <a:pt x="178972" y="4552"/>
                </a:lnTo>
                <a:lnTo>
                  <a:pt x="224154" y="0"/>
                </a:lnTo>
                <a:lnTo>
                  <a:pt x="269337" y="4552"/>
                </a:lnTo>
                <a:lnTo>
                  <a:pt x="311417" y="17609"/>
                </a:lnTo>
                <a:lnTo>
                  <a:pt x="349494" y="38268"/>
                </a:lnTo>
                <a:lnTo>
                  <a:pt x="382666" y="65627"/>
                </a:lnTo>
                <a:lnTo>
                  <a:pt x="410035" y="98784"/>
                </a:lnTo>
                <a:lnTo>
                  <a:pt x="430698" y="136838"/>
                </a:lnTo>
                <a:lnTo>
                  <a:pt x="443757" y="178886"/>
                </a:lnTo>
                <a:lnTo>
                  <a:pt x="448309" y="224027"/>
                </a:lnTo>
                <a:lnTo>
                  <a:pt x="443757" y="269210"/>
                </a:lnTo>
                <a:lnTo>
                  <a:pt x="430698" y="311290"/>
                </a:lnTo>
                <a:lnTo>
                  <a:pt x="410035" y="349367"/>
                </a:lnTo>
                <a:lnTo>
                  <a:pt x="382666" y="382539"/>
                </a:lnTo>
                <a:lnTo>
                  <a:pt x="349494" y="409908"/>
                </a:lnTo>
                <a:lnTo>
                  <a:pt x="311417" y="430571"/>
                </a:lnTo>
                <a:lnTo>
                  <a:pt x="269337" y="443630"/>
                </a:lnTo>
                <a:lnTo>
                  <a:pt x="224154" y="448182"/>
                </a:lnTo>
                <a:lnTo>
                  <a:pt x="178972" y="443630"/>
                </a:lnTo>
                <a:lnTo>
                  <a:pt x="136892" y="430571"/>
                </a:lnTo>
                <a:lnTo>
                  <a:pt x="98815" y="409908"/>
                </a:lnTo>
                <a:lnTo>
                  <a:pt x="65643" y="382539"/>
                </a:lnTo>
                <a:lnTo>
                  <a:pt x="38274" y="349367"/>
                </a:lnTo>
                <a:lnTo>
                  <a:pt x="17611" y="311290"/>
                </a:lnTo>
                <a:lnTo>
                  <a:pt x="4552" y="269210"/>
                </a:lnTo>
                <a:lnTo>
                  <a:pt x="0" y="224027"/>
                </a:lnTo>
                <a:close/>
              </a:path>
            </a:pathLst>
          </a:custGeom>
          <a:ln w="9525">
            <a:solidFill>
              <a:srgbClr val="000000"/>
            </a:solidFill>
          </a:ln>
        </p:spPr>
        <p:txBody>
          <a:bodyPr wrap="square" lIns="0" tIns="0" rIns="0" bIns="0" rtlCol="0"/>
          <a:lstStyle/>
          <a:p>
            <a:endParaRPr/>
          </a:p>
        </p:txBody>
      </p:sp>
      <p:sp>
        <p:nvSpPr>
          <p:cNvPr id="24" name="object 24"/>
          <p:cNvSpPr/>
          <p:nvPr/>
        </p:nvSpPr>
        <p:spPr>
          <a:xfrm>
            <a:off x="5170932" y="3320034"/>
            <a:ext cx="459486" cy="459485"/>
          </a:xfrm>
          <a:prstGeom prst="rect">
            <a:avLst/>
          </a:prstGeom>
          <a:blipFill>
            <a:blip r:embed="rId9" cstate="print"/>
            <a:stretch>
              <a:fillRect/>
            </a:stretch>
          </a:blipFill>
        </p:spPr>
        <p:txBody>
          <a:bodyPr wrap="square" lIns="0" tIns="0" rIns="0" bIns="0" rtlCol="0"/>
          <a:lstStyle/>
          <a:p>
            <a:endParaRPr/>
          </a:p>
        </p:txBody>
      </p:sp>
      <p:sp>
        <p:nvSpPr>
          <p:cNvPr id="25" name="object 25"/>
          <p:cNvSpPr/>
          <p:nvPr/>
        </p:nvSpPr>
        <p:spPr>
          <a:xfrm>
            <a:off x="5100065" y="3249676"/>
            <a:ext cx="448945" cy="448309"/>
          </a:xfrm>
          <a:custGeom>
            <a:avLst/>
            <a:gdLst/>
            <a:ahLst/>
            <a:cxnLst/>
            <a:rect l="l" t="t" r="r" b="b"/>
            <a:pathLst>
              <a:path w="448945" h="448310">
                <a:moveTo>
                  <a:pt x="224282" y="0"/>
                </a:moveTo>
                <a:lnTo>
                  <a:pt x="179093" y="4552"/>
                </a:lnTo>
                <a:lnTo>
                  <a:pt x="136999" y="17609"/>
                </a:lnTo>
                <a:lnTo>
                  <a:pt x="98902" y="38268"/>
                </a:lnTo>
                <a:lnTo>
                  <a:pt x="65706" y="65627"/>
                </a:lnTo>
                <a:lnTo>
                  <a:pt x="38315" y="98784"/>
                </a:lnTo>
                <a:lnTo>
                  <a:pt x="17631" y="136838"/>
                </a:lnTo>
                <a:lnTo>
                  <a:pt x="4558" y="178886"/>
                </a:lnTo>
                <a:lnTo>
                  <a:pt x="0" y="224027"/>
                </a:lnTo>
                <a:lnTo>
                  <a:pt x="4558" y="269210"/>
                </a:lnTo>
                <a:lnTo>
                  <a:pt x="17631" y="311290"/>
                </a:lnTo>
                <a:lnTo>
                  <a:pt x="38315" y="349367"/>
                </a:lnTo>
                <a:lnTo>
                  <a:pt x="65706" y="382539"/>
                </a:lnTo>
                <a:lnTo>
                  <a:pt x="98902" y="409908"/>
                </a:lnTo>
                <a:lnTo>
                  <a:pt x="136999" y="430571"/>
                </a:lnTo>
                <a:lnTo>
                  <a:pt x="179093" y="443630"/>
                </a:lnTo>
                <a:lnTo>
                  <a:pt x="224282" y="448182"/>
                </a:lnTo>
                <a:lnTo>
                  <a:pt x="269428" y="443630"/>
                </a:lnTo>
                <a:lnTo>
                  <a:pt x="311491" y="430571"/>
                </a:lnTo>
                <a:lnTo>
                  <a:pt x="349565" y="409908"/>
                </a:lnTo>
                <a:lnTo>
                  <a:pt x="382746" y="382539"/>
                </a:lnTo>
                <a:lnTo>
                  <a:pt x="410128" y="349367"/>
                </a:lnTo>
                <a:lnTo>
                  <a:pt x="430807" y="311290"/>
                </a:lnTo>
                <a:lnTo>
                  <a:pt x="443878" y="269210"/>
                </a:lnTo>
                <a:lnTo>
                  <a:pt x="448437" y="224027"/>
                </a:lnTo>
                <a:lnTo>
                  <a:pt x="443878" y="178886"/>
                </a:lnTo>
                <a:lnTo>
                  <a:pt x="430807" y="136838"/>
                </a:lnTo>
                <a:lnTo>
                  <a:pt x="410128" y="98784"/>
                </a:lnTo>
                <a:lnTo>
                  <a:pt x="382746" y="65627"/>
                </a:lnTo>
                <a:lnTo>
                  <a:pt x="349565" y="38268"/>
                </a:lnTo>
                <a:lnTo>
                  <a:pt x="311491" y="17609"/>
                </a:lnTo>
                <a:lnTo>
                  <a:pt x="269428" y="4552"/>
                </a:lnTo>
                <a:lnTo>
                  <a:pt x="224282" y="0"/>
                </a:lnTo>
                <a:close/>
              </a:path>
            </a:pathLst>
          </a:custGeom>
          <a:solidFill>
            <a:srgbClr val="000000"/>
          </a:solidFill>
        </p:spPr>
        <p:txBody>
          <a:bodyPr wrap="square" lIns="0" tIns="0" rIns="0" bIns="0" rtlCol="0"/>
          <a:lstStyle/>
          <a:p>
            <a:endParaRPr/>
          </a:p>
        </p:txBody>
      </p:sp>
      <p:sp>
        <p:nvSpPr>
          <p:cNvPr id="26" name="object 26"/>
          <p:cNvSpPr/>
          <p:nvPr/>
        </p:nvSpPr>
        <p:spPr>
          <a:xfrm>
            <a:off x="5100065" y="3249676"/>
            <a:ext cx="448945" cy="448309"/>
          </a:xfrm>
          <a:custGeom>
            <a:avLst/>
            <a:gdLst/>
            <a:ahLst/>
            <a:cxnLst/>
            <a:rect l="l" t="t" r="r" b="b"/>
            <a:pathLst>
              <a:path w="448945" h="448310">
                <a:moveTo>
                  <a:pt x="0" y="224027"/>
                </a:moveTo>
                <a:lnTo>
                  <a:pt x="4558" y="178886"/>
                </a:lnTo>
                <a:lnTo>
                  <a:pt x="17631" y="136838"/>
                </a:lnTo>
                <a:lnTo>
                  <a:pt x="38315" y="98784"/>
                </a:lnTo>
                <a:lnTo>
                  <a:pt x="65706" y="65627"/>
                </a:lnTo>
                <a:lnTo>
                  <a:pt x="98902" y="38268"/>
                </a:lnTo>
                <a:lnTo>
                  <a:pt x="136999" y="17609"/>
                </a:lnTo>
                <a:lnTo>
                  <a:pt x="179093" y="4552"/>
                </a:lnTo>
                <a:lnTo>
                  <a:pt x="224282" y="0"/>
                </a:lnTo>
                <a:lnTo>
                  <a:pt x="269428" y="4552"/>
                </a:lnTo>
                <a:lnTo>
                  <a:pt x="311491" y="17609"/>
                </a:lnTo>
                <a:lnTo>
                  <a:pt x="349565" y="38268"/>
                </a:lnTo>
                <a:lnTo>
                  <a:pt x="382746" y="65627"/>
                </a:lnTo>
                <a:lnTo>
                  <a:pt x="410128" y="98784"/>
                </a:lnTo>
                <a:lnTo>
                  <a:pt x="430807" y="136838"/>
                </a:lnTo>
                <a:lnTo>
                  <a:pt x="443878" y="178886"/>
                </a:lnTo>
                <a:lnTo>
                  <a:pt x="448437" y="224027"/>
                </a:lnTo>
                <a:lnTo>
                  <a:pt x="443878" y="269210"/>
                </a:lnTo>
                <a:lnTo>
                  <a:pt x="430807" y="311290"/>
                </a:lnTo>
                <a:lnTo>
                  <a:pt x="410128" y="349367"/>
                </a:lnTo>
                <a:lnTo>
                  <a:pt x="382746" y="382539"/>
                </a:lnTo>
                <a:lnTo>
                  <a:pt x="349565" y="409908"/>
                </a:lnTo>
                <a:lnTo>
                  <a:pt x="311491" y="430571"/>
                </a:lnTo>
                <a:lnTo>
                  <a:pt x="269428" y="443630"/>
                </a:lnTo>
                <a:lnTo>
                  <a:pt x="224282" y="448182"/>
                </a:lnTo>
                <a:lnTo>
                  <a:pt x="179093" y="443630"/>
                </a:lnTo>
                <a:lnTo>
                  <a:pt x="136999" y="430571"/>
                </a:lnTo>
                <a:lnTo>
                  <a:pt x="98902" y="409908"/>
                </a:lnTo>
                <a:lnTo>
                  <a:pt x="65706" y="382539"/>
                </a:lnTo>
                <a:lnTo>
                  <a:pt x="38315" y="349367"/>
                </a:lnTo>
                <a:lnTo>
                  <a:pt x="17631" y="311290"/>
                </a:lnTo>
                <a:lnTo>
                  <a:pt x="4558" y="269210"/>
                </a:lnTo>
                <a:lnTo>
                  <a:pt x="0" y="224027"/>
                </a:lnTo>
                <a:close/>
              </a:path>
            </a:pathLst>
          </a:custGeom>
          <a:ln w="9525">
            <a:solidFill>
              <a:srgbClr val="000000"/>
            </a:solidFill>
          </a:ln>
        </p:spPr>
        <p:txBody>
          <a:bodyPr wrap="square" lIns="0" tIns="0" rIns="0" bIns="0" rtlCol="0"/>
          <a:lstStyle/>
          <a:p>
            <a:endParaRPr/>
          </a:p>
        </p:txBody>
      </p:sp>
      <p:sp>
        <p:nvSpPr>
          <p:cNvPr id="27" name="object 27"/>
          <p:cNvSpPr/>
          <p:nvPr/>
        </p:nvSpPr>
        <p:spPr>
          <a:xfrm>
            <a:off x="3867150" y="3632453"/>
            <a:ext cx="1298575" cy="233679"/>
          </a:xfrm>
          <a:custGeom>
            <a:avLst/>
            <a:gdLst/>
            <a:ahLst/>
            <a:cxnLst/>
            <a:rect l="l" t="t" r="r" b="b"/>
            <a:pathLst>
              <a:path w="1298575" h="233679">
                <a:moveTo>
                  <a:pt x="0" y="233553"/>
                </a:moveTo>
                <a:lnTo>
                  <a:pt x="1298321" y="0"/>
                </a:lnTo>
              </a:path>
            </a:pathLst>
          </a:custGeom>
          <a:ln w="28575">
            <a:solidFill>
              <a:srgbClr val="000000"/>
            </a:solidFill>
          </a:ln>
        </p:spPr>
        <p:txBody>
          <a:bodyPr wrap="square" lIns="0" tIns="0" rIns="0" bIns="0" rtlCol="0"/>
          <a:lstStyle/>
          <a:p>
            <a:endParaRPr/>
          </a:p>
        </p:txBody>
      </p:sp>
      <p:sp>
        <p:nvSpPr>
          <p:cNvPr id="28" name="object 28"/>
          <p:cNvSpPr/>
          <p:nvPr/>
        </p:nvSpPr>
        <p:spPr>
          <a:xfrm>
            <a:off x="5483097" y="3632453"/>
            <a:ext cx="1298575" cy="233679"/>
          </a:xfrm>
          <a:custGeom>
            <a:avLst/>
            <a:gdLst/>
            <a:ahLst/>
            <a:cxnLst/>
            <a:rect l="l" t="t" r="r" b="b"/>
            <a:pathLst>
              <a:path w="1298575" h="233679">
                <a:moveTo>
                  <a:pt x="1298321" y="233553"/>
                </a:moveTo>
                <a:lnTo>
                  <a:pt x="0" y="0"/>
                </a:lnTo>
              </a:path>
            </a:pathLst>
          </a:custGeom>
          <a:ln w="28575">
            <a:solidFill>
              <a:srgbClr val="000000"/>
            </a:solidFill>
          </a:ln>
        </p:spPr>
        <p:txBody>
          <a:bodyPr wrap="square" lIns="0" tIns="0" rIns="0" bIns="0" rtlCol="0"/>
          <a:lstStyle/>
          <a:p>
            <a:endParaRPr/>
          </a:p>
        </p:txBody>
      </p:sp>
      <p:sp>
        <p:nvSpPr>
          <p:cNvPr id="29" name="object 29"/>
          <p:cNvSpPr/>
          <p:nvPr/>
        </p:nvSpPr>
        <p:spPr>
          <a:xfrm>
            <a:off x="6940295" y="4248784"/>
            <a:ext cx="681990" cy="233679"/>
          </a:xfrm>
          <a:custGeom>
            <a:avLst/>
            <a:gdLst/>
            <a:ahLst/>
            <a:cxnLst/>
            <a:rect l="l" t="t" r="r" b="b"/>
            <a:pathLst>
              <a:path w="681990" h="233679">
                <a:moveTo>
                  <a:pt x="681862" y="233552"/>
                </a:moveTo>
                <a:lnTo>
                  <a:pt x="0" y="0"/>
                </a:lnTo>
              </a:path>
            </a:pathLst>
          </a:custGeom>
          <a:ln w="28574">
            <a:solidFill>
              <a:srgbClr val="000000"/>
            </a:solidFill>
          </a:ln>
        </p:spPr>
        <p:txBody>
          <a:bodyPr wrap="square" lIns="0" tIns="0" rIns="0" bIns="0" rtlCol="0"/>
          <a:lstStyle/>
          <a:p>
            <a:endParaRPr/>
          </a:p>
        </p:txBody>
      </p:sp>
      <p:sp>
        <p:nvSpPr>
          <p:cNvPr id="30" name="object 30"/>
          <p:cNvSpPr/>
          <p:nvPr/>
        </p:nvSpPr>
        <p:spPr>
          <a:xfrm>
            <a:off x="5940805" y="4248784"/>
            <a:ext cx="681990" cy="233679"/>
          </a:xfrm>
          <a:custGeom>
            <a:avLst/>
            <a:gdLst/>
            <a:ahLst/>
            <a:cxnLst/>
            <a:rect l="l" t="t" r="r" b="b"/>
            <a:pathLst>
              <a:path w="681990" h="233679">
                <a:moveTo>
                  <a:pt x="0" y="233552"/>
                </a:moveTo>
                <a:lnTo>
                  <a:pt x="681863" y="0"/>
                </a:lnTo>
              </a:path>
            </a:pathLst>
          </a:custGeom>
          <a:ln w="28574">
            <a:solidFill>
              <a:srgbClr val="000000"/>
            </a:solidFill>
          </a:ln>
        </p:spPr>
        <p:txBody>
          <a:bodyPr wrap="square" lIns="0" tIns="0" rIns="0" bIns="0" rtlCol="0"/>
          <a:lstStyle/>
          <a:p>
            <a:endParaRPr/>
          </a:p>
        </p:txBody>
      </p:sp>
      <p:sp>
        <p:nvSpPr>
          <p:cNvPr id="31" name="object 31"/>
          <p:cNvSpPr/>
          <p:nvPr/>
        </p:nvSpPr>
        <p:spPr>
          <a:xfrm>
            <a:off x="5363971" y="4865242"/>
            <a:ext cx="418465" cy="289560"/>
          </a:xfrm>
          <a:custGeom>
            <a:avLst/>
            <a:gdLst/>
            <a:ahLst/>
            <a:cxnLst/>
            <a:rect l="l" t="t" r="r" b="b"/>
            <a:pathLst>
              <a:path w="418464" h="289560">
                <a:moveTo>
                  <a:pt x="0" y="289432"/>
                </a:moveTo>
                <a:lnTo>
                  <a:pt x="417956" y="0"/>
                </a:lnTo>
              </a:path>
            </a:pathLst>
          </a:custGeom>
          <a:ln w="28575">
            <a:solidFill>
              <a:srgbClr val="000000"/>
            </a:solidFill>
          </a:ln>
        </p:spPr>
        <p:txBody>
          <a:bodyPr wrap="square" lIns="0" tIns="0" rIns="0" bIns="0" rtlCol="0"/>
          <a:lstStyle/>
          <a:p>
            <a:endParaRPr/>
          </a:p>
        </p:txBody>
      </p:sp>
      <p:sp>
        <p:nvSpPr>
          <p:cNvPr id="32" name="object 32"/>
          <p:cNvSpPr/>
          <p:nvPr/>
        </p:nvSpPr>
        <p:spPr>
          <a:xfrm>
            <a:off x="6099555" y="4865242"/>
            <a:ext cx="419734" cy="289560"/>
          </a:xfrm>
          <a:custGeom>
            <a:avLst/>
            <a:gdLst/>
            <a:ahLst/>
            <a:cxnLst/>
            <a:rect l="l" t="t" r="r" b="b"/>
            <a:pathLst>
              <a:path w="419734" h="289560">
                <a:moveTo>
                  <a:pt x="419226" y="289432"/>
                </a:moveTo>
                <a:lnTo>
                  <a:pt x="0" y="0"/>
                </a:lnTo>
              </a:path>
            </a:pathLst>
          </a:custGeom>
          <a:ln w="28575">
            <a:solidFill>
              <a:srgbClr val="000000"/>
            </a:solidFill>
          </a:ln>
        </p:spPr>
        <p:txBody>
          <a:bodyPr wrap="square" lIns="0" tIns="0" rIns="0" bIns="0" rtlCol="0"/>
          <a:lstStyle/>
          <a:p>
            <a:endParaRPr/>
          </a:p>
        </p:txBody>
      </p:sp>
      <p:sp>
        <p:nvSpPr>
          <p:cNvPr id="33" name="object 33"/>
          <p:cNvSpPr/>
          <p:nvPr/>
        </p:nvSpPr>
        <p:spPr>
          <a:xfrm>
            <a:off x="7780908" y="4865242"/>
            <a:ext cx="382905" cy="289560"/>
          </a:xfrm>
          <a:custGeom>
            <a:avLst/>
            <a:gdLst/>
            <a:ahLst/>
            <a:cxnLst/>
            <a:rect l="l" t="t" r="r" b="b"/>
            <a:pathLst>
              <a:path w="382904" h="289560">
                <a:moveTo>
                  <a:pt x="382904" y="289432"/>
                </a:moveTo>
                <a:lnTo>
                  <a:pt x="0" y="0"/>
                </a:lnTo>
              </a:path>
            </a:pathLst>
          </a:custGeom>
          <a:ln w="28575">
            <a:solidFill>
              <a:srgbClr val="000000"/>
            </a:solidFill>
          </a:ln>
        </p:spPr>
        <p:txBody>
          <a:bodyPr wrap="square" lIns="0" tIns="0" rIns="0" bIns="0" rtlCol="0"/>
          <a:lstStyle/>
          <a:p>
            <a:endParaRPr/>
          </a:p>
        </p:txBody>
      </p:sp>
      <p:sp>
        <p:nvSpPr>
          <p:cNvPr id="34" name="object 34"/>
          <p:cNvSpPr/>
          <p:nvPr/>
        </p:nvSpPr>
        <p:spPr>
          <a:xfrm>
            <a:off x="3462448" y="4238116"/>
            <a:ext cx="255904" cy="231140"/>
          </a:xfrm>
          <a:custGeom>
            <a:avLst/>
            <a:gdLst/>
            <a:ahLst/>
            <a:cxnLst/>
            <a:rect l="l" t="t" r="r" b="b"/>
            <a:pathLst>
              <a:path w="255904" h="231139">
                <a:moveTo>
                  <a:pt x="45640" y="145399"/>
                </a:moveTo>
                <a:lnTo>
                  <a:pt x="29325" y="147429"/>
                </a:lnTo>
                <a:lnTo>
                  <a:pt x="14557" y="155828"/>
                </a:lnTo>
                <a:lnTo>
                  <a:pt x="4224" y="169366"/>
                </a:lnTo>
                <a:lnTo>
                  <a:pt x="0" y="185261"/>
                </a:lnTo>
                <a:lnTo>
                  <a:pt x="2037" y="201584"/>
                </a:lnTo>
                <a:lnTo>
                  <a:pt x="10493" y="216407"/>
                </a:lnTo>
                <a:lnTo>
                  <a:pt x="23975" y="226722"/>
                </a:lnTo>
                <a:lnTo>
                  <a:pt x="39862" y="230917"/>
                </a:lnTo>
                <a:lnTo>
                  <a:pt x="56177" y="228873"/>
                </a:lnTo>
                <a:lnTo>
                  <a:pt x="70945" y="220471"/>
                </a:lnTo>
                <a:lnTo>
                  <a:pt x="81278" y="206936"/>
                </a:lnTo>
                <a:lnTo>
                  <a:pt x="83420" y="198881"/>
                </a:lnTo>
                <a:lnTo>
                  <a:pt x="52149" y="198881"/>
                </a:lnTo>
                <a:lnTo>
                  <a:pt x="33353" y="177418"/>
                </a:lnTo>
                <a:lnTo>
                  <a:pt x="63466" y="151126"/>
                </a:lnTo>
                <a:lnTo>
                  <a:pt x="61527" y="149631"/>
                </a:lnTo>
                <a:lnTo>
                  <a:pt x="45640" y="145399"/>
                </a:lnTo>
                <a:close/>
              </a:path>
              <a:path w="255904" h="231139">
                <a:moveTo>
                  <a:pt x="63466" y="151126"/>
                </a:moveTo>
                <a:lnTo>
                  <a:pt x="33353" y="177418"/>
                </a:lnTo>
                <a:lnTo>
                  <a:pt x="52149" y="198881"/>
                </a:lnTo>
                <a:lnTo>
                  <a:pt x="82230" y="172617"/>
                </a:lnTo>
                <a:lnTo>
                  <a:pt x="75009" y="160019"/>
                </a:lnTo>
                <a:lnTo>
                  <a:pt x="63466" y="151126"/>
                </a:lnTo>
                <a:close/>
              </a:path>
              <a:path w="255904" h="231139">
                <a:moveTo>
                  <a:pt x="82230" y="172617"/>
                </a:moveTo>
                <a:lnTo>
                  <a:pt x="52149" y="198881"/>
                </a:lnTo>
                <a:lnTo>
                  <a:pt x="83420" y="198881"/>
                </a:lnTo>
                <a:lnTo>
                  <a:pt x="85502" y="191055"/>
                </a:lnTo>
                <a:lnTo>
                  <a:pt x="83464" y="174769"/>
                </a:lnTo>
                <a:lnTo>
                  <a:pt x="82230" y="172617"/>
                </a:lnTo>
                <a:close/>
              </a:path>
              <a:path w="255904" h="231139">
                <a:moveTo>
                  <a:pt x="236553" y="0"/>
                </a:moveTo>
                <a:lnTo>
                  <a:pt x="63466" y="151126"/>
                </a:lnTo>
                <a:lnTo>
                  <a:pt x="75009" y="160019"/>
                </a:lnTo>
                <a:lnTo>
                  <a:pt x="82230" y="172617"/>
                </a:lnTo>
                <a:lnTo>
                  <a:pt x="255349" y="21462"/>
                </a:lnTo>
                <a:lnTo>
                  <a:pt x="236553" y="0"/>
                </a:lnTo>
                <a:close/>
              </a:path>
            </a:pathLst>
          </a:custGeom>
          <a:solidFill>
            <a:srgbClr val="000000"/>
          </a:solidFill>
        </p:spPr>
        <p:txBody>
          <a:bodyPr wrap="square" lIns="0" tIns="0" rIns="0" bIns="0" rtlCol="0"/>
          <a:lstStyle/>
          <a:p>
            <a:endParaRPr/>
          </a:p>
        </p:txBody>
      </p:sp>
      <p:sp>
        <p:nvSpPr>
          <p:cNvPr id="35" name="object 35"/>
          <p:cNvSpPr/>
          <p:nvPr/>
        </p:nvSpPr>
        <p:spPr>
          <a:xfrm>
            <a:off x="5032057" y="5529071"/>
            <a:ext cx="184594" cy="228309"/>
          </a:xfrm>
          <a:prstGeom prst="rect">
            <a:avLst/>
          </a:prstGeom>
          <a:blipFill>
            <a:blip r:embed="rId10" cstate="print"/>
            <a:stretch>
              <a:fillRect/>
            </a:stretch>
          </a:blipFill>
        </p:spPr>
        <p:txBody>
          <a:bodyPr wrap="square" lIns="0" tIns="0" rIns="0" bIns="0" rtlCol="0"/>
          <a:lstStyle/>
          <a:p>
            <a:endParaRPr/>
          </a:p>
        </p:txBody>
      </p:sp>
      <p:sp>
        <p:nvSpPr>
          <p:cNvPr id="36" name="object 36"/>
          <p:cNvSpPr/>
          <p:nvPr/>
        </p:nvSpPr>
        <p:spPr>
          <a:xfrm>
            <a:off x="6187963" y="5529198"/>
            <a:ext cx="183499" cy="228153"/>
          </a:xfrm>
          <a:prstGeom prst="rect">
            <a:avLst/>
          </a:prstGeom>
          <a:blipFill>
            <a:blip r:embed="rId11" cstate="print"/>
            <a:stretch>
              <a:fillRect/>
            </a:stretch>
          </a:blipFill>
        </p:spPr>
        <p:txBody>
          <a:bodyPr wrap="square" lIns="0" tIns="0" rIns="0" bIns="0" rtlCol="0"/>
          <a:lstStyle/>
          <a:p>
            <a:endParaRPr/>
          </a:p>
        </p:txBody>
      </p:sp>
      <p:sp>
        <p:nvSpPr>
          <p:cNvPr id="37" name="object 37"/>
          <p:cNvSpPr/>
          <p:nvPr/>
        </p:nvSpPr>
        <p:spPr>
          <a:xfrm>
            <a:off x="7829502" y="5528945"/>
            <a:ext cx="186991" cy="228484"/>
          </a:xfrm>
          <a:prstGeom prst="rect">
            <a:avLst/>
          </a:prstGeom>
          <a:blipFill>
            <a:blip r:embed="rId12" cstate="print"/>
            <a:stretch>
              <a:fillRect/>
            </a:stretch>
          </a:blipFill>
        </p:spPr>
        <p:txBody>
          <a:bodyPr wrap="square" lIns="0" tIns="0" rIns="0" bIns="0" rtlCol="0"/>
          <a:lstStyle/>
          <a:p>
            <a:endParaRPr/>
          </a:p>
        </p:txBody>
      </p:sp>
      <p:sp>
        <p:nvSpPr>
          <p:cNvPr id="38" name="object 38"/>
          <p:cNvSpPr/>
          <p:nvPr/>
        </p:nvSpPr>
        <p:spPr>
          <a:xfrm>
            <a:off x="7273512" y="4856098"/>
            <a:ext cx="200818" cy="229187"/>
          </a:xfrm>
          <a:prstGeom prst="rect">
            <a:avLst/>
          </a:prstGeom>
          <a:blipFill>
            <a:blip r:embed="rId13" cstate="print"/>
            <a:stretch>
              <a:fillRect/>
            </a:stretch>
          </a:blipFill>
        </p:spPr>
        <p:txBody>
          <a:bodyPr wrap="square" lIns="0" tIns="0" rIns="0" bIns="0" rtlCol="0"/>
          <a:lstStyle/>
          <a:p>
            <a:endParaRPr/>
          </a:p>
        </p:txBody>
      </p:sp>
      <p:sp>
        <p:nvSpPr>
          <p:cNvPr id="39" name="object 39"/>
          <p:cNvSpPr/>
          <p:nvPr/>
        </p:nvSpPr>
        <p:spPr>
          <a:xfrm>
            <a:off x="8312404" y="5527675"/>
            <a:ext cx="223535" cy="230176"/>
          </a:xfrm>
          <a:prstGeom prst="rect">
            <a:avLst/>
          </a:prstGeom>
          <a:blipFill>
            <a:blip r:embed="rId14" cstate="print"/>
            <a:stretch>
              <a:fillRect/>
            </a:stretch>
          </a:blipFill>
        </p:spPr>
        <p:txBody>
          <a:bodyPr wrap="square" lIns="0" tIns="0" rIns="0" bIns="0" rtlCol="0"/>
          <a:lstStyle/>
          <a:p>
            <a:endParaRPr/>
          </a:p>
        </p:txBody>
      </p:sp>
      <p:sp>
        <p:nvSpPr>
          <p:cNvPr id="40" name="object 40"/>
          <p:cNvSpPr/>
          <p:nvPr/>
        </p:nvSpPr>
        <p:spPr>
          <a:xfrm>
            <a:off x="4016628" y="4237990"/>
            <a:ext cx="260350" cy="231140"/>
          </a:xfrm>
          <a:custGeom>
            <a:avLst/>
            <a:gdLst/>
            <a:ahLst/>
            <a:cxnLst/>
            <a:rect l="l" t="t" r="r" b="b"/>
            <a:pathLst>
              <a:path w="260350" h="231139">
                <a:moveTo>
                  <a:pt x="177453" y="173154"/>
                </a:moveTo>
                <a:lnTo>
                  <a:pt x="176266" y="175293"/>
                </a:lnTo>
                <a:lnTo>
                  <a:pt x="174418" y="191627"/>
                </a:lnTo>
                <a:lnTo>
                  <a:pt x="178833" y="207460"/>
                </a:lnTo>
                <a:lnTo>
                  <a:pt x="189357" y="220853"/>
                </a:lnTo>
                <a:lnTo>
                  <a:pt x="204176" y="229119"/>
                </a:lnTo>
                <a:lnTo>
                  <a:pt x="220472" y="230981"/>
                </a:lnTo>
                <a:lnTo>
                  <a:pt x="236291" y="226603"/>
                </a:lnTo>
                <a:lnTo>
                  <a:pt x="249682" y="216154"/>
                </a:lnTo>
                <a:lnTo>
                  <a:pt x="257966" y="201261"/>
                </a:lnTo>
                <a:lnTo>
                  <a:pt x="258212" y="199136"/>
                </a:lnTo>
                <a:lnTo>
                  <a:pt x="207899" y="199136"/>
                </a:lnTo>
                <a:lnTo>
                  <a:pt x="177453" y="173154"/>
                </a:lnTo>
                <a:close/>
              </a:path>
              <a:path w="260350" h="231139">
                <a:moveTo>
                  <a:pt x="196006" y="151446"/>
                </a:moveTo>
                <a:lnTo>
                  <a:pt x="184531" y="160401"/>
                </a:lnTo>
                <a:lnTo>
                  <a:pt x="177453" y="173154"/>
                </a:lnTo>
                <a:lnTo>
                  <a:pt x="207899" y="199136"/>
                </a:lnTo>
                <a:lnTo>
                  <a:pt x="226441" y="177419"/>
                </a:lnTo>
                <a:lnTo>
                  <a:pt x="196006" y="151446"/>
                </a:lnTo>
                <a:close/>
              </a:path>
              <a:path w="260350" h="231139">
                <a:moveTo>
                  <a:pt x="213756" y="145573"/>
                </a:moveTo>
                <a:lnTo>
                  <a:pt x="197923" y="149951"/>
                </a:lnTo>
                <a:lnTo>
                  <a:pt x="196006" y="151446"/>
                </a:lnTo>
                <a:lnTo>
                  <a:pt x="226441" y="177419"/>
                </a:lnTo>
                <a:lnTo>
                  <a:pt x="207899" y="199136"/>
                </a:lnTo>
                <a:lnTo>
                  <a:pt x="258212" y="199136"/>
                </a:lnTo>
                <a:lnTo>
                  <a:pt x="259857" y="184927"/>
                </a:lnTo>
                <a:lnTo>
                  <a:pt x="255486" y="169094"/>
                </a:lnTo>
                <a:lnTo>
                  <a:pt x="244983" y="155702"/>
                </a:lnTo>
                <a:lnTo>
                  <a:pt x="230090" y="147435"/>
                </a:lnTo>
                <a:lnTo>
                  <a:pt x="213756" y="145573"/>
                </a:lnTo>
                <a:close/>
              </a:path>
              <a:path w="260350" h="231139">
                <a:moveTo>
                  <a:pt x="18542" y="0"/>
                </a:moveTo>
                <a:lnTo>
                  <a:pt x="0" y="21717"/>
                </a:lnTo>
                <a:lnTo>
                  <a:pt x="177453" y="173154"/>
                </a:lnTo>
                <a:lnTo>
                  <a:pt x="184531" y="160401"/>
                </a:lnTo>
                <a:lnTo>
                  <a:pt x="196006" y="151446"/>
                </a:lnTo>
                <a:lnTo>
                  <a:pt x="18542" y="0"/>
                </a:lnTo>
                <a:close/>
              </a:path>
            </a:pathLst>
          </a:custGeom>
          <a:solidFill>
            <a:srgbClr val="000000"/>
          </a:solidFill>
        </p:spPr>
        <p:txBody>
          <a:bodyPr wrap="square" lIns="0" tIns="0" rIns="0" bIns="0" rtlCol="0"/>
          <a:lstStyle/>
          <a:p>
            <a:endParaRPr/>
          </a:p>
        </p:txBody>
      </p:sp>
      <p:sp>
        <p:nvSpPr>
          <p:cNvPr id="41" name="object 41"/>
          <p:cNvSpPr/>
          <p:nvPr/>
        </p:nvSpPr>
        <p:spPr>
          <a:xfrm>
            <a:off x="6665976" y="5529198"/>
            <a:ext cx="183515" cy="228153"/>
          </a:xfrm>
          <a:prstGeom prst="rect">
            <a:avLst/>
          </a:prstGeom>
          <a:blipFill>
            <a:blip r:embed="rId15" cstate="print"/>
            <a:stretch>
              <a:fillRect/>
            </a:stretch>
          </a:blipFill>
        </p:spPr>
        <p:txBody>
          <a:bodyPr wrap="square" lIns="0" tIns="0" rIns="0" bIns="0" rtlCol="0"/>
          <a:lstStyle/>
          <a:p>
            <a:endParaRPr/>
          </a:p>
        </p:txBody>
      </p:sp>
      <p:sp>
        <p:nvSpPr>
          <p:cNvPr id="42" name="object 42"/>
          <p:cNvSpPr/>
          <p:nvPr/>
        </p:nvSpPr>
        <p:spPr>
          <a:xfrm>
            <a:off x="5511291" y="5529198"/>
            <a:ext cx="183451" cy="228153"/>
          </a:xfrm>
          <a:prstGeom prst="rect">
            <a:avLst/>
          </a:prstGeom>
          <a:blipFill>
            <a:blip r:embed="rId16" cstate="print"/>
            <a:stretch>
              <a:fillRect/>
            </a:stretch>
          </a:blipFill>
        </p:spPr>
        <p:txBody>
          <a:bodyPr wrap="square" lIns="0" tIns="0" rIns="0" bIns="0" rtlCol="0"/>
          <a:lstStyle/>
          <a:p>
            <a:endParaRPr/>
          </a:p>
        </p:txBody>
      </p:sp>
      <p:sp>
        <p:nvSpPr>
          <p:cNvPr id="43" name="object 43"/>
          <p:cNvSpPr txBox="1"/>
          <p:nvPr/>
        </p:nvSpPr>
        <p:spPr>
          <a:xfrm>
            <a:off x="307340" y="1410207"/>
            <a:ext cx="8256905" cy="3506470"/>
          </a:xfrm>
          <a:prstGeom prst="rect">
            <a:avLst/>
          </a:prstGeom>
        </p:spPr>
        <p:txBody>
          <a:bodyPr vert="horz" wrap="square" lIns="0" tIns="12065" rIns="0" bIns="0" rtlCol="0">
            <a:spAutoFit/>
          </a:bodyPr>
          <a:lstStyle/>
          <a:p>
            <a:pPr marR="10795" algn="ctr">
              <a:lnSpc>
                <a:spcPct val="100000"/>
              </a:lnSpc>
              <a:spcBef>
                <a:spcPts val="95"/>
              </a:spcBef>
              <a:tabLst>
                <a:tab pos="1855470" algn="l"/>
              </a:tabLst>
            </a:pPr>
            <a:r>
              <a:rPr sz="3200" b="1" spc="-10" dirty="0">
                <a:solidFill>
                  <a:srgbClr val="CC0000"/>
                </a:solidFill>
                <a:latin typeface="Times New Roman"/>
                <a:cs typeface="Times New Roman"/>
              </a:rPr>
              <a:t>Theorem.	</a:t>
            </a:r>
            <a:r>
              <a:rPr sz="3200" spc="-5" dirty="0">
                <a:latin typeface="Times New Roman"/>
                <a:cs typeface="Times New Roman"/>
              </a:rPr>
              <a:t>A red-black tree with </a:t>
            </a:r>
            <a:r>
              <a:rPr sz="3200" i="1" spc="-5" dirty="0">
                <a:solidFill>
                  <a:srgbClr val="008986"/>
                </a:solidFill>
                <a:latin typeface="Times New Roman"/>
                <a:cs typeface="Times New Roman"/>
              </a:rPr>
              <a:t>n </a:t>
            </a:r>
            <a:r>
              <a:rPr sz="3200" spc="-5" dirty="0">
                <a:latin typeface="Times New Roman"/>
                <a:cs typeface="Times New Roman"/>
              </a:rPr>
              <a:t>keys has</a:t>
            </a:r>
            <a:r>
              <a:rPr sz="3200" spc="-114" dirty="0">
                <a:latin typeface="Times New Roman"/>
                <a:cs typeface="Times New Roman"/>
              </a:rPr>
              <a:t> </a:t>
            </a:r>
            <a:r>
              <a:rPr sz="3200" dirty="0">
                <a:latin typeface="Times New Roman"/>
                <a:cs typeface="Times New Roman"/>
              </a:rPr>
              <a:t>height</a:t>
            </a:r>
            <a:endParaRPr sz="3200">
              <a:latin typeface="Times New Roman"/>
              <a:cs typeface="Times New Roman"/>
            </a:endParaRPr>
          </a:p>
          <a:p>
            <a:pPr marL="134620" algn="ctr">
              <a:lnSpc>
                <a:spcPct val="100000"/>
              </a:lnSpc>
              <a:spcBef>
                <a:spcPts val="15"/>
              </a:spcBef>
            </a:pPr>
            <a:r>
              <a:rPr sz="3200" i="1" spc="-5" dirty="0">
                <a:solidFill>
                  <a:srgbClr val="008986"/>
                </a:solidFill>
                <a:latin typeface="Times New Roman"/>
                <a:cs typeface="Times New Roman"/>
              </a:rPr>
              <a:t>h </a:t>
            </a:r>
            <a:r>
              <a:rPr sz="3200" i="1" spc="-5" dirty="0">
                <a:solidFill>
                  <a:srgbClr val="008986"/>
                </a:solidFill>
                <a:latin typeface="Symbol"/>
                <a:cs typeface="Symbol"/>
              </a:rPr>
              <a:t></a:t>
            </a:r>
            <a:r>
              <a:rPr sz="3200" i="1" spc="-5" dirty="0">
                <a:solidFill>
                  <a:srgbClr val="008986"/>
                </a:solidFill>
                <a:latin typeface="Times New Roman"/>
                <a:cs typeface="Times New Roman"/>
              </a:rPr>
              <a:t> </a:t>
            </a:r>
            <a:r>
              <a:rPr sz="3200" spc="-5" dirty="0">
                <a:solidFill>
                  <a:srgbClr val="008986"/>
                </a:solidFill>
                <a:latin typeface="Times New Roman"/>
                <a:cs typeface="Times New Roman"/>
              </a:rPr>
              <a:t>2 lg(</a:t>
            </a:r>
            <a:r>
              <a:rPr sz="3200" i="1" spc="-5" dirty="0">
                <a:solidFill>
                  <a:srgbClr val="008986"/>
                </a:solidFill>
                <a:latin typeface="Times New Roman"/>
                <a:cs typeface="Times New Roman"/>
              </a:rPr>
              <a:t>n </a:t>
            </a:r>
            <a:r>
              <a:rPr sz="3200" spc="-5" dirty="0">
                <a:solidFill>
                  <a:srgbClr val="008986"/>
                </a:solidFill>
                <a:latin typeface="Times New Roman"/>
                <a:cs typeface="Times New Roman"/>
              </a:rPr>
              <a:t>+</a:t>
            </a:r>
            <a:r>
              <a:rPr sz="3200" dirty="0">
                <a:solidFill>
                  <a:srgbClr val="008986"/>
                </a:solidFill>
                <a:latin typeface="Times New Roman"/>
                <a:cs typeface="Times New Roman"/>
              </a:rPr>
              <a:t> </a:t>
            </a:r>
            <a:r>
              <a:rPr sz="3200" spc="-5" dirty="0">
                <a:solidFill>
                  <a:srgbClr val="008986"/>
                </a:solidFill>
                <a:latin typeface="Times New Roman"/>
                <a:cs typeface="Times New Roman"/>
              </a:rPr>
              <a:t>1)</a:t>
            </a:r>
            <a:r>
              <a:rPr sz="3200" spc="-5" dirty="0">
                <a:latin typeface="Times New Roman"/>
                <a:cs typeface="Times New Roman"/>
              </a:rPr>
              <a:t>.</a:t>
            </a:r>
            <a:endParaRPr sz="3200">
              <a:latin typeface="Times New Roman"/>
              <a:cs typeface="Times New Roman"/>
            </a:endParaRPr>
          </a:p>
          <a:p>
            <a:pPr algn="ctr">
              <a:lnSpc>
                <a:spcPct val="100000"/>
              </a:lnSpc>
              <a:spcBef>
                <a:spcPts val="705"/>
              </a:spcBef>
              <a:tabLst>
                <a:tab pos="1214755" algn="l"/>
                <a:tab pos="5640070" algn="l"/>
              </a:tabLst>
            </a:pPr>
            <a:r>
              <a:rPr sz="3200" i="1" spc="-25" dirty="0">
                <a:solidFill>
                  <a:srgbClr val="CC0000"/>
                </a:solidFill>
                <a:latin typeface="Times New Roman"/>
                <a:cs typeface="Times New Roman"/>
              </a:rPr>
              <a:t>Proof.	</a:t>
            </a:r>
            <a:r>
              <a:rPr sz="3200" spc="-5" dirty="0">
                <a:latin typeface="Times New Roman"/>
                <a:cs typeface="Times New Roman"/>
              </a:rPr>
              <a:t>(The book</a:t>
            </a:r>
            <a:r>
              <a:rPr sz="3200" spc="30" dirty="0">
                <a:latin typeface="Times New Roman"/>
                <a:cs typeface="Times New Roman"/>
              </a:rPr>
              <a:t> </a:t>
            </a:r>
            <a:r>
              <a:rPr sz="3200" spc="-5" dirty="0">
                <a:latin typeface="Times New Roman"/>
                <a:cs typeface="Times New Roman"/>
              </a:rPr>
              <a:t>uses</a:t>
            </a:r>
            <a:r>
              <a:rPr sz="3200" spc="40" dirty="0">
                <a:latin typeface="Times New Roman"/>
                <a:cs typeface="Times New Roman"/>
              </a:rPr>
              <a:t> </a:t>
            </a:r>
            <a:r>
              <a:rPr sz="3200" spc="-5" dirty="0">
                <a:latin typeface="Times New Roman"/>
                <a:cs typeface="Times New Roman"/>
              </a:rPr>
              <a:t>induction.	Read</a:t>
            </a:r>
            <a:r>
              <a:rPr sz="3200" spc="-75" dirty="0">
                <a:latin typeface="Times New Roman"/>
                <a:cs typeface="Times New Roman"/>
              </a:rPr>
              <a:t> </a:t>
            </a:r>
            <a:r>
              <a:rPr sz="3200" spc="-20" dirty="0">
                <a:latin typeface="Times New Roman"/>
                <a:cs typeface="Times New Roman"/>
              </a:rPr>
              <a:t>carefully.)</a:t>
            </a:r>
            <a:endParaRPr sz="3200">
              <a:latin typeface="Times New Roman"/>
              <a:cs typeface="Times New Roman"/>
            </a:endParaRPr>
          </a:p>
          <a:p>
            <a:pPr marL="12700">
              <a:lnSpc>
                <a:spcPct val="100000"/>
              </a:lnSpc>
              <a:spcBef>
                <a:spcPts val="580"/>
              </a:spcBef>
            </a:pPr>
            <a:r>
              <a:rPr sz="3200" b="1" spc="-5" dirty="0">
                <a:solidFill>
                  <a:srgbClr val="CC0000"/>
                </a:solidFill>
                <a:latin typeface="Times New Roman"/>
                <a:cs typeface="Times New Roman"/>
              </a:rPr>
              <a:t>I</a:t>
            </a:r>
            <a:r>
              <a:rPr sz="2400" b="1" spc="-5" dirty="0">
                <a:solidFill>
                  <a:srgbClr val="CC0000"/>
                </a:solidFill>
                <a:latin typeface="Times New Roman"/>
                <a:cs typeface="Times New Roman"/>
              </a:rPr>
              <a:t>NTUITION</a:t>
            </a:r>
            <a:r>
              <a:rPr sz="3200" b="1" spc="-5" dirty="0">
                <a:solidFill>
                  <a:srgbClr val="CC0000"/>
                </a:solidFill>
                <a:latin typeface="Times New Roman"/>
                <a:cs typeface="Times New Roman"/>
              </a:rPr>
              <a:t>:</a:t>
            </a:r>
            <a:endParaRPr sz="3200">
              <a:latin typeface="Times New Roman"/>
              <a:cs typeface="Times New Roman"/>
            </a:endParaRPr>
          </a:p>
          <a:p>
            <a:pPr marL="238125" marR="5287010" indent="-226060">
              <a:lnSpc>
                <a:spcPts val="3460"/>
              </a:lnSpc>
              <a:spcBef>
                <a:spcPts val="430"/>
              </a:spcBef>
              <a:buClr>
                <a:srgbClr val="CC0000"/>
              </a:buClr>
              <a:buChar char="•"/>
              <a:tabLst>
                <a:tab pos="238760" algn="l"/>
              </a:tabLst>
            </a:pPr>
            <a:r>
              <a:rPr sz="3200" spc="-15" dirty="0">
                <a:latin typeface="Times New Roman"/>
                <a:cs typeface="Times New Roman"/>
              </a:rPr>
              <a:t>Merge </a:t>
            </a:r>
            <a:r>
              <a:rPr sz="3200" dirty="0">
                <a:latin typeface="Times New Roman"/>
                <a:cs typeface="Times New Roman"/>
              </a:rPr>
              <a:t>red</a:t>
            </a:r>
            <a:r>
              <a:rPr sz="3200" spc="-70" dirty="0">
                <a:latin typeface="Times New Roman"/>
                <a:cs typeface="Times New Roman"/>
              </a:rPr>
              <a:t> </a:t>
            </a:r>
            <a:r>
              <a:rPr sz="3200" dirty="0">
                <a:latin typeface="Times New Roman"/>
                <a:cs typeface="Times New Roman"/>
              </a:rPr>
              <a:t>nodes  </a:t>
            </a:r>
            <a:r>
              <a:rPr sz="3200" spc="-5" dirty="0">
                <a:latin typeface="Times New Roman"/>
                <a:cs typeface="Times New Roman"/>
              </a:rPr>
              <a:t>into their black  parents.</a:t>
            </a:r>
            <a:endParaRPr sz="3200">
              <a:latin typeface="Times New Roman"/>
              <a:cs typeface="Times New Roman"/>
            </a:endParaRPr>
          </a:p>
        </p:txBody>
      </p:sp>
      <p:sp>
        <p:nvSpPr>
          <p:cNvPr id="45" name="Footer Placeholder 44"/>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04583977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6794" y="323342"/>
            <a:ext cx="6169025" cy="695960"/>
          </a:xfrm>
          <a:prstGeom prst="rect">
            <a:avLst/>
          </a:prstGeom>
        </p:spPr>
        <p:txBody>
          <a:bodyPr vert="horz" wrap="square" lIns="0" tIns="12065" rIns="0" bIns="0" rtlCol="0">
            <a:spAutoFit/>
          </a:bodyPr>
          <a:lstStyle/>
          <a:p>
            <a:pPr marL="12700">
              <a:lnSpc>
                <a:spcPct val="100000"/>
              </a:lnSpc>
              <a:spcBef>
                <a:spcPts val="95"/>
              </a:spcBef>
            </a:pPr>
            <a:r>
              <a:rPr spc="-5" dirty="0"/>
              <a:t>Height of a red-black</a:t>
            </a:r>
            <a:r>
              <a:rPr spc="-15" dirty="0"/>
              <a:t> </a:t>
            </a:r>
            <a:r>
              <a:rPr spc="-5" dirty="0"/>
              <a:t>tree</a:t>
            </a:r>
          </a:p>
        </p:txBody>
      </p:sp>
      <p:sp>
        <p:nvSpPr>
          <p:cNvPr id="3" name="object 3"/>
          <p:cNvSpPr/>
          <p:nvPr/>
        </p:nvSpPr>
        <p:spPr>
          <a:xfrm>
            <a:off x="5328665" y="5100065"/>
            <a:ext cx="458724" cy="45872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257800" y="5029200"/>
            <a:ext cx="447675" cy="447675"/>
          </a:xfrm>
          <a:custGeom>
            <a:avLst/>
            <a:gdLst/>
            <a:ahLst/>
            <a:cxnLst/>
            <a:rect l="l" t="t" r="r" b="b"/>
            <a:pathLst>
              <a:path w="447675" h="447675">
                <a:moveTo>
                  <a:pt x="223901" y="0"/>
                </a:moveTo>
                <a:lnTo>
                  <a:pt x="178765" y="4547"/>
                </a:lnTo>
                <a:lnTo>
                  <a:pt x="136731" y="17589"/>
                </a:lnTo>
                <a:lnTo>
                  <a:pt x="98697" y="38227"/>
                </a:lnTo>
                <a:lnTo>
                  <a:pt x="65563" y="65563"/>
                </a:lnTo>
                <a:lnTo>
                  <a:pt x="38227" y="98697"/>
                </a:lnTo>
                <a:lnTo>
                  <a:pt x="17589" y="136731"/>
                </a:lnTo>
                <a:lnTo>
                  <a:pt x="4547" y="178765"/>
                </a:lnTo>
                <a:lnTo>
                  <a:pt x="0" y="223900"/>
                </a:lnTo>
                <a:lnTo>
                  <a:pt x="4547" y="268994"/>
                </a:lnTo>
                <a:lnTo>
                  <a:pt x="17589" y="310997"/>
                </a:lnTo>
                <a:lnTo>
                  <a:pt x="38227" y="349008"/>
                </a:lnTo>
                <a:lnTo>
                  <a:pt x="65563" y="382127"/>
                </a:lnTo>
                <a:lnTo>
                  <a:pt x="98697" y="409453"/>
                </a:lnTo>
                <a:lnTo>
                  <a:pt x="136731" y="430087"/>
                </a:lnTo>
                <a:lnTo>
                  <a:pt x="178765" y="443128"/>
                </a:lnTo>
                <a:lnTo>
                  <a:pt x="223901" y="447675"/>
                </a:lnTo>
                <a:lnTo>
                  <a:pt x="268994" y="443128"/>
                </a:lnTo>
                <a:lnTo>
                  <a:pt x="310997" y="430087"/>
                </a:lnTo>
                <a:lnTo>
                  <a:pt x="349008" y="409453"/>
                </a:lnTo>
                <a:lnTo>
                  <a:pt x="382127" y="382127"/>
                </a:lnTo>
                <a:lnTo>
                  <a:pt x="409453" y="349008"/>
                </a:lnTo>
                <a:lnTo>
                  <a:pt x="430087" y="310997"/>
                </a:lnTo>
                <a:lnTo>
                  <a:pt x="443128" y="268994"/>
                </a:lnTo>
                <a:lnTo>
                  <a:pt x="447675" y="223900"/>
                </a:lnTo>
                <a:lnTo>
                  <a:pt x="443128" y="178765"/>
                </a:lnTo>
                <a:lnTo>
                  <a:pt x="430087" y="136731"/>
                </a:lnTo>
                <a:lnTo>
                  <a:pt x="409453" y="98697"/>
                </a:lnTo>
                <a:lnTo>
                  <a:pt x="382127" y="65563"/>
                </a:lnTo>
                <a:lnTo>
                  <a:pt x="349008" y="38227"/>
                </a:lnTo>
                <a:lnTo>
                  <a:pt x="310997" y="17589"/>
                </a:lnTo>
                <a:lnTo>
                  <a:pt x="268994" y="4547"/>
                </a:lnTo>
                <a:lnTo>
                  <a:pt x="223901" y="0"/>
                </a:lnTo>
                <a:close/>
              </a:path>
            </a:pathLst>
          </a:custGeom>
          <a:solidFill>
            <a:srgbClr val="CC0000"/>
          </a:solidFill>
        </p:spPr>
        <p:txBody>
          <a:bodyPr wrap="square" lIns="0" tIns="0" rIns="0" bIns="0" rtlCol="0"/>
          <a:lstStyle/>
          <a:p>
            <a:endParaRPr/>
          </a:p>
        </p:txBody>
      </p:sp>
      <p:sp>
        <p:nvSpPr>
          <p:cNvPr id="5" name="object 5"/>
          <p:cNvSpPr/>
          <p:nvPr/>
        </p:nvSpPr>
        <p:spPr>
          <a:xfrm>
            <a:off x="5257800" y="5029200"/>
            <a:ext cx="447675" cy="447675"/>
          </a:xfrm>
          <a:custGeom>
            <a:avLst/>
            <a:gdLst/>
            <a:ahLst/>
            <a:cxnLst/>
            <a:rect l="l" t="t" r="r" b="b"/>
            <a:pathLst>
              <a:path w="447675" h="447675">
                <a:moveTo>
                  <a:pt x="0" y="223900"/>
                </a:moveTo>
                <a:lnTo>
                  <a:pt x="4547" y="178765"/>
                </a:lnTo>
                <a:lnTo>
                  <a:pt x="17589" y="136731"/>
                </a:lnTo>
                <a:lnTo>
                  <a:pt x="38227" y="98697"/>
                </a:lnTo>
                <a:lnTo>
                  <a:pt x="65563" y="65563"/>
                </a:lnTo>
                <a:lnTo>
                  <a:pt x="98697" y="38227"/>
                </a:lnTo>
                <a:lnTo>
                  <a:pt x="136731" y="17589"/>
                </a:lnTo>
                <a:lnTo>
                  <a:pt x="178765" y="4547"/>
                </a:lnTo>
                <a:lnTo>
                  <a:pt x="223901" y="0"/>
                </a:lnTo>
                <a:lnTo>
                  <a:pt x="268994" y="4547"/>
                </a:lnTo>
                <a:lnTo>
                  <a:pt x="310997" y="17589"/>
                </a:lnTo>
                <a:lnTo>
                  <a:pt x="349008" y="38227"/>
                </a:lnTo>
                <a:lnTo>
                  <a:pt x="382127" y="65563"/>
                </a:lnTo>
                <a:lnTo>
                  <a:pt x="409453" y="98697"/>
                </a:lnTo>
                <a:lnTo>
                  <a:pt x="430087" y="136731"/>
                </a:lnTo>
                <a:lnTo>
                  <a:pt x="443128" y="178765"/>
                </a:lnTo>
                <a:lnTo>
                  <a:pt x="447675" y="223900"/>
                </a:lnTo>
                <a:lnTo>
                  <a:pt x="443128" y="268994"/>
                </a:lnTo>
                <a:lnTo>
                  <a:pt x="430087" y="310997"/>
                </a:lnTo>
                <a:lnTo>
                  <a:pt x="409453" y="349008"/>
                </a:lnTo>
                <a:lnTo>
                  <a:pt x="382127" y="382127"/>
                </a:lnTo>
                <a:lnTo>
                  <a:pt x="349008" y="409453"/>
                </a:lnTo>
                <a:lnTo>
                  <a:pt x="310997" y="430087"/>
                </a:lnTo>
                <a:lnTo>
                  <a:pt x="268994" y="443128"/>
                </a:lnTo>
                <a:lnTo>
                  <a:pt x="223901" y="447675"/>
                </a:lnTo>
                <a:lnTo>
                  <a:pt x="178765" y="443128"/>
                </a:lnTo>
                <a:lnTo>
                  <a:pt x="136731" y="430087"/>
                </a:lnTo>
                <a:lnTo>
                  <a:pt x="98697" y="409453"/>
                </a:lnTo>
                <a:lnTo>
                  <a:pt x="65563" y="382127"/>
                </a:lnTo>
                <a:lnTo>
                  <a:pt x="38227" y="349008"/>
                </a:lnTo>
                <a:lnTo>
                  <a:pt x="17589" y="310997"/>
                </a:lnTo>
                <a:lnTo>
                  <a:pt x="4547" y="268994"/>
                </a:lnTo>
                <a:lnTo>
                  <a:pt x="0" y="223900"/>
                </a:lnTo>
                <a:close/>
              </a:path>
            </a:pathLst>
          </a:custGeom>
          <a:ln w="9525">
            <a:solidFill>
              <a:srgbClr val="000000"/>
            </a:solidFill>
          </a:ln>
        </p:spPr>
        <p:txBody>
          <a:bodyPr wrap="square" lIns="0" tIns="0" rIns="0" bIns="0" rtlCol="0"/>
          <a:lstStyle/>
          <a:p>
            <a:endParaRPr/>
          </a:p>
        </p:txBody>
      </p:sp>
      <p:sp>
        <p:nvSpPr>
          <p:cNvPr id="6" name="object 6"/>
          <p:cNvSpPr/>
          <p:nvPr/>
        </p:nvSpPr>
        <p:spPr>
          <a:xfrm>
            <a:off x="6319265" y="5100065"/>
            <a:ext cx="460247" cy="458723"/>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248400" y="5029200"/>
            <a:ext cx="449580" cy="447675"/>
          </a:xfrm>
          <a:custGeom>
            <a:avLst/>
            <a:gdLst/>
            <a:ahLst/>
            <a:cxnLst/>
            <a:rect l="l" t="t" r="r" b="b"/>
            <a:pathLst>
              <a:path w="449579" h="447675">
                <a:moveTo>
                  <a:pt x="224663" y="0"/>
                </a:moveTo>
                <a:lnTo>
                  <a:pt x="179385" y="4547"/>
                </a:lnTo>
                <a:lnTo>
                  <a:pt x="137213" y="17589"/>
                </a:lnTo>
                <a:lnTo>
                  <a:pt x="99051" y="38227"/>
                </a:lnTo>
                <a:lnTo>
                  <a:pt x="65801" y="65563"/>
                </a:lnTo>
                <a:lnTo>
                  <a:pt x="38368" y="98697"/>
                </a:lnTo>
                <a:lnTo>
                  <a:pt x="17654" y="136731"/>
                </a:lnTo>
                <a:lnTo>
                  <a:pt x="4564" y="178765"/>
                </a:lnTo>
                <a:lnTo>
                  <a:pt x="0" y="223900"/>
                </a:lnTo>
                <a:lnTo>
                  <a:pt x="4564" y="268994"/>
                </a:lnTo>
                <a:lnTo>
                  <a:pt x="17654" y="310997"/>
                </a:lnTo>
                <a:lnTo>
                  <a:pt x="38368" y="349008"/>
                </a:lnTo>
                <a:lnTo>
                  <a:pt x="65801" y="382127"/>
                </a:lnTo>
                <a:lnTo>
                  <a:pt x="99051" y="409453"/>
                </a:lnTo>
                <a:lnTo>
                  <a:pt x="137213" y="430087"/>
                </a:lnTo>
                <a:lnTo>
                  <a:pt x="179385" y="443128"/>
                </a:lnTo>
                <a:lnTo>
                  <a:pt x="224663" y="447675"/>
                </a:lnTo>
                <a:lnTo>
                  <a:pt x="269940" y="443128"/>
                </a:lnTo>
                <a:lnTo>
                  <a:pt x="312112" y="430087"/>
                </a:lnTo>
                <a:lnTo>
                  <a:pt x="350274" y="409453"/>
                </a:lnTo>
                <a:lnTo>
                  <a:pt x="383524" y="382127"/>
                </a:lnTo>
                <a:lnTo>
                  <a:pt x="410957" y="349008"/>
                </a:lnTo>
                <a:lnTo>
                  <a:pt x="431671" y="310997"/>
                </a:lnTo>
                <a:lnTo>
                  <a:pt x="444761" y="268994"/>
                </a:lnTo>
                <a:lnTo>
                  <a:pt x="449326" y="223900"/>
                </a:lnTo>
                <a:lnTo>
                  <a:pt x="444761" y="178765"/>
                </a:lnTo>
                <a:lnTo>
                  <a:pt x="431671" y="136731"/>
                </a:lnTo>
                <a:lnTo>
                  <a:pt x="410957" y="98697"/>
                </a:lnTo>
                <a:lnTo>
                  <a:pt x="383524" y="65563"/>
                </a:lnTo>
                <a:lnTo>
                  <a:pt x="350274" y="38227"/>
                </a:lnTo>
                <a:lnTo>
                  <a:pt x="312112" y="17589"/>
                </a:lnTo>
                <a:lnTo>
                  <a:pt x="269940" y="4547"/>
                </a:lnTo>
                <a:lnTo>
                  <a:pt x="224663" y="0"/>
                </a:lnTo>
                <a:close/>
              </a:path>
            </a:pathLst>
          </a:custGeom>
          <a:solidFill>
            <a:srgbClr val="CC0000"/>
          </a:solidFill>
        </p:spPr>
        <p:txBody>
          <a:bodyPr wrap="square" lIns="0" tIns="0" rIns="0" bIns="0" rtlCol="0"/>
          <a:lstStyle/>
          <a:p>
            <a:endParaRPr/>
          </a:p>
        </p:txBody>
      </p:sp>
      <p:sp>
        <p:nvSpPr>
          <p:cNvPr id="8" name="object 8"/>
          <p:cNvSpPr/>
          <p:nvPr/>
        </p:nvSpPr>
        <p:spPr>
          <a:xfrm>
            <a:off x="6248400" y="5029200"/>
            <a:ext cx="449580" cy="447675"/>
          </a:xfrm>
          <a:custGeom>
            <a:avLst/>
            <a:gdLst/>
            <a:ahLst/>
            <a:cxnLst/>
            <a:rect l="l" t="t" r="r" b="b"/>
            <a:pathLst>
              <a:path w="449579" h="447675">
                <a:moveTo>
                  <a:pt x="0" y="223900"/>
                </a:moveTo>
                <a:lnTo>
                  <a:pt x="4564" y="178765"/>
                </a:lnTo>
                <a:lnTo>
                  <a:pt x="17654" y="136731"/>
                </a:lnTo>
                <a:lnTo>
                  <a:pt x="38368" y="98697"/>
                </a:lnTo>
                <a:lnTo>
                  <a:pt x="65801" y="65563"/>
                </a:lnTo>
                <a:lnTo>
                  <a:pt x="99051" y="38227"/>
                </a:lnTo>
                <a:lnTo>
                  <a:pt x="137213" y="17589"/>
                </a:lnTo>
                <a:lnTo>
                  <a:pt x="179385" y="4547"/>
                </a:lnTo>
                <a:lnTo>
                  <a:pt x="224663" y="0"/>
                </a:lnTo>
                <a:lnTo>
                  <a:pt x="269940" y="4547"/>
                </a:lnTo>
                <a:lnTo>
                  <a:pt x="312112" y="17589"/>
                </a:lnTo>
                <a:lnTo>
                  <a:pt x="350274" y="38227"/>
                </a:lnTo>
                <a:lnTo>
                  <a:pt x="383524" y="65563"/>
                </a:lnTo>
                <a:lnTo>
                  <a:pt x="410957" y="98697"/>
                </a:lnTo>
                <a:lnTo>
                  <a:pt x="431671" y="136731"/>
                </a:lnTo>
                <a:lnTo>
                  <a:pt x="444761" y="178765"/>
                </a:lnTo>
                <a:lnTo>
                  <a:pt x="449326" y="223900"/>
                </a:lnTo>
                <a:lnTo>
                  <a:pt x="444761" y="268994"/>
                </a:lnTo>
                <a:lnTo>
                  <a:pt x="431671" y="310997"/>
                </a:lnTo>
                <a:lnTo>
                  <a:pt x="410957" y="349008"/>
                </a:lnTo>
                <a:lnTo>
                  <a:pt x="383524" y="382127"/>
                </a:lnTo>
                <a:lnTo>
                  <a:pt x="350274" y="409453"/>
                </a:lnTo>
                <a:lnTo>
                  <a:pt x="312112" y="430087"/>
                </a:lnTo>
                <a:lnTo>
                  <a:pt x="269940" y="443128"/>
                </a:lnTo>
                <a:lnTo>
                  <a:pt x="224663" y="447675"/>
                </a:lnTo>
                <a:lnTo>
                  <a:pt x="179385" y="443128"/>
                </a:lnTo>
                <a:lnTo>
                  <a:pt x="137213" y="430087"/>
                </a:lnTo>
                <a:lnTo>
                  <a:pt x="99051" y="409453"/>
                </a:lnTo>
                <a:lnTo>
                  <a:pt x="65801" y="382127"/>
                </a:lnTo>
                <a:lnTo>
                  <a:pt x="38368" y="349008"/>
                </a:lnTo>
                <a:lnTo>
                  <a:pt x="17654" y="310997"/>
                </a:lnTo>
                <a:lnTo>
                  <a:pt x="4564" y="268994"/>
                </a:lnTo>
                <a:lnTo>
                  <a:pt x="0" y="223900"/>
                </a:lnTo>
                <a:close/>
              </a:path>
            </a:pathLst>
          </a:custGeom>
          <a:ln w="9524">
            <a:solidFill>
              <a:srgbClr val="000000"/>
            </a:solidFill>
          </a:ln>
        </p:spPr>
        <p:txBody>
          <a:bodyPr wrap="square" lIns="0" tIns="0" rIns="0" bIns="0" rtlCol="0"/>
          <a:lstStyle/>
          <a:p>
            <a:endParaRPr/>
          </a:p>
        </p:txBody>
      </p:sp>
      <p:sp>
        <p:nvSpPr>
          <p:cNvPr id="9" name="object 9"/>
          <p:cNvSpPr/>
          <p:nvPr/>
        </p:nvSpPr>
        <p:spPr>
          <a:xfrm>
            <a:off x="5787390" y="4553711"/>
            <a:ext cx="458724" cy="458724"/>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5716651" y="4483100"/>
            <a:ext cx="447675" cy="447675"/>
          </a:xfrm>
          <a:custGeom>
            <a:avLst/>
            <a:gdLst/>
            <a:ahLst/>
            <a:cxnLst/>
            <a:rect l="l" t="t" r="r" b="b"/>
            <a:pathLst>
              <a:path w="447675" h="447675">
                <a:moveTo>
                  <a:pt x="223774" y="0"/>
                </a:moveTo>
                <a:lnTo>
                  <a:pt x="178680" y="4546"/>
                </a:lnTo>
                <a:lnTo>
                  <a:pt x="136677" y="17587"/>
                </a:lnTo>
                <a:lnTo>
                  <a:pt x="98666" y="38221"/>
                </a:lnTo>
                <a:lnTo>
                  <a:pt x="65547" y="65547"/>
                </a:lnTo>
                <a:lnTo>
                  <a:pt x="38221" y="98666"/>
                </a:lnTo>
                <a:lnTo>
                  <a:pt x="17587" y="136677"/>
                </a:lnTo>
                <a:lnTo>
                  <a:pt x="4546" y="178680"/>
                </a:lnTo>
                <a:lnTo>
                  <a:pt x="0" y="223774"/>
                </a:lnTo>
                <a:lnTo>
                  <a:pt x="4546" y="268994"/>
                </a:lnTo>
                <a:lnTo>
                  <a:pt x="17587" y="310997"/>
                </a:lnTo>
                <a:lnTo>
                  <a:pt x="38221" y="349008"/>
                </a:lnTo>
                <a:lnTo>
                  <a:pt x="65547" y="382127"/>
                </a:lnTo>
                <a:lnTo>
                  <a:pt x="98666" y="409453"/>
                </a:lnTo>
                <a:lnTo>
                  <a:pt x="136677" y="430087"/>
                </a:lnTo>
                <a:lnTo>
                  <a:pt x="178680" y="443128"/>
                </a:lnTo>
                <a:lnTo>
                  <a:pt x="223774" y="447675"/>
                </a:lnTo>
                <a:lnTo>
                  <a:pt x="268873" y="443128"/>
                </a:lnTo>
                <a:lnTo>
                  <a:pt x="310890" y="430087"/>
                </a:lnTo>
                <a:lnTo>
                  <a:pt x="348921" y="409453"/>
                </a:lnTo>
                <a:lnTo>
                  <a:pt x="382063" y="382127"/>
                </a:lnTo>
                <a:lnTo>
                  <a:pt x="409413" y="349008"/>
                </a:lnTo>
                <a:lnTo>
                  <a:pt x="430067" y="310997"/>
                </a:lnTo>
                <a:lnTo>
                  <a:pt x="443122" y="268994"/>
                </a:lnTo>
                <a:lnTo>
                  <a:pt x="447675" y="223901"/>
                </a:lnTo>
                <a:lnTo>
                  <a:pt x="447675" y="223774"/>
                </a:lnTo>
                <a:lnTo>
                  <a:pt x="443122" y="178680"/>
                </a:lnTo>
                <a:lnTo>
                  <a:pt x="430067" y="136677"/>
                </a:lnTo>
                <a:lnTo>
                  <a:pt x="409413" y="98666"/>
                </a:lnTo>
                <a:lnTo>
                  <a:pt x="382063" y="65547"/>
                </a:lnTo>
                <a:lnTo>
                  <a:pt x="348921" y="38221"/>
                </a:lnTo>
                <a:lnTo>
                  <a:pt x="310890" y="17587"/>
                </a:lnTo>
                <a:lnTo>
                  <a:pt x="268873" y="4546"/>
                </a:lnTo>
                <a:lnTo>
                  <a:pt x="223774" y="0"/>
                </a:lnTo>
                <a:close/>
              </a:path>
            </a:pathLst>
          </a:custGeom>
          <a:solidFill>
            <a:srgbClr val="000000"/>
          </a:solidFill>
        </p:spPr>
        <p:txBody>
          <a:bodyPr wrap="square" lIns="0" tIns="0" rIns="0" bIns="0" rtlCol="0"/>
          <a:lstStyle/>
          <a:p>
            <a:endParaRPr/>
          </a:p>
        </p:txBody>
      </p:sp>
      <p:sp>
        <p:nvSpPr>
          <p:cNvPr id="11" name="object 11"/>
          <p:cNvSpPr/>
          <p:nvPr/>
        </p:nvSpPr>
        <p:spPr>
          <a:xfrm>
            <a:off x="5716651" y="4483100"/>
            <a:ext cx="447675" cy="447675"/>
          </a:xfrm>
          <a:custGeom>
            <a:avLst/>
            <a:gdLst/>
            <a:ahLst/>
            <a:cxnLst/>
            <a:rect l="l" t="t" r="r" b="b"/>
            <a:pathLst>
              <a:path w="447675" h="447675">
                <a:moveTo>
                  <a:pt x="0" y="223774"/>
                </a:moveTo>
                <a:lnTo>
                  <a:pt x="4546" y="178680"/>
                </a:lnTo>
                <a:lnTo>
                  <a:pt x="17587" y="136677"/>
                </a:lnTo>
                <a:lnTo>
                  <a:pt x="38221" y="98666"/>
                </a:lnTo>
                <a:lnTo>
                  <a:pt x="65547" y="65547"/>
                </a:lnTo>
                <a:lnTo>
                  <a:pt x="98666" y="38221"/>
                </a:lnTo>
                <a:lnTo>
                  <a:pt x="136677" y="17587"/>
                </a:lnTo>
                <a:lnTo>
                  <a:pt x="178680" y="4546"/>
                </a:lnTo>
                <a:lnTo>
                  <a:pt x="223774" y="0"/>
                </a:lnTo>
                <a:lnTo>
                  <a:pt x="268873" y="4546"/>
                </a:lnTo>
                <a:lnTo>
                  <a:pt x="310890" y="17587"/>
                </a:lnTo>
                <a:lnTo>
                  <a:pt x="348921" y="38221"/>
                </a:lnTo>
                <a:lnTo>
                  <a:pt x="382063" y="65547"/>
                </a:lnTo>
                <a:lnTo>
                  <a:pt x="409413" y="98666"/>
                </a:lnTo>
                <a:lnTo>
                  <a:pt x="430067" y="136677"/>
                </a:lnTo>
                <a:lnTo>
                  <a:pt x="443122" y="178680"/>
                </a:lnTo>
                <a:lnTo>
                  <a:pt x="447675" y="223774"/>
                </a:lnTo>
                <a:lnTo>
                  <a:pt x="447675" y="223901"/>
                </a:lnTo>
                <a:lnTo>
                  <a:pt x="443122" y="268994"/>
                </a:lnTo>
                <a:lnTo>
                  <a:pt x="430067" y="310997"/>
                </a:lnTo>
                <a:lnTo>
                  <a:pt x="409413" y="349008"/>
                </a:lnTo>
                <a:lnTo>
                  <a:pt x="382063" y="382127"/>
                </a:lnTo>
                <a:lnTo>
                  <a:pt x="348921" y="409453"/>
                </a:lnTo>
                <a:lnTo>
                  <a:pt x="310890" y="430087"/>
                </a:lnTo>
                <a:lnTo>
                  <a:pt x="268873" y="443128"/>
                </a:lnTo>
                <a:lnTo>
                  <a:pt x="223774" y="447675"/>
                </a:lnTo>
                <a:lnTo>
                  <a:pt x="178680" y="443128"/>
                </a:lnTo>
                <a:lnTo>
                  <a:pt x="136677" y="430087"/>
                </a:lnTo>
                <a:lnTo>
                  <a:pt x="98666" y="409453"/>
                </a:lnTo>
                <a:lnTo>
                  <a:pt x="65547" y="382127"/>
                </a:lnTo>
                <a:lnTo>
                  <a:pt x="38221" y="349008"/>
                </a:lnTo>
                <a:lnTo>
                  <a:pt x="17587" y="310997"/>
                </a:lnTo>
                <a:lnTo>
                  <a:pt x="4546" y="268994"/>
                </a:lnTo>
                <a:lnTo>
                  <a:pt x="0" y="223901"/>
                </a:lnTo>
                <a:close/>
              </a:path>
            </a:pathLst>
          </a:custGeom>
          <a:ln w="9525">
            <a:solidFill>
              <a:srgbClr val="000000"/>
            </a:solidFill>
          </a:ln>
        </p:spPr>
        <p:txBody>
          <a:bodyPr wrap="square" lIns="0" tIns="0" rIns="0" bIns="0" rtlCol="0"/>
          <a:lstStyle/>
          <a:p>
            <a:endParaRPr/>
          </a:p>
        </p:txBody>
      </p:sp>
      <p:sp>
        <p:nvSpPr>
          <p:cNvPr id="12" name="object 12"/>
          <p:cNvSpPr/>
          <p:nvPr/>
        </p:nvSpPr>
        <p:spPr>
          <a:xfrm>
            <a:off x="6166865" y="3880865"/>
            <a:ext cx="458723" cy="460248"/>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6096000" y="3810000"/>
            <a:ext cx="447675" cy="449580"/>
          </a:xfrm>
          <a:custGeom>
            <a:avLst/>
            <a:gdLst/>
            <a:ahLst/>
            <a:cxnLst/>
            <a:rect l="l" t="t" r="r" b="b"/>
            <a:pathLst>
              <a:path w="447675" h="449579">
                <a:moveTo>
                  <a:pt x="223901" y="0"/>
                </a:moveTo>
                <a:lnTo>
                  <a:pt x="178765" y="4564"/>
                </a:lnTo>
                <a:lnTo>
                  <a:pt x="136731" y="17654"/>
                </a:lnTo>
                <a:lnTo>
                  <a:pt x="98697" y="38368"/>
                </a:lnTo>
                <a:lnTo>
                  <a:pt x="65563" y="65801"/>
                </a:lnTo>
                <a:lnTo>
                  <a:pt x="38227" y="99051"/>
                </a:lnTo>
                <a:lnTo>
                  <a:pt x="17589" y="137213"/>
                </a:lnTo>
                <a:lnTo>
                  <a:pt x="4547" y="179385"/>
                </a:lnTo>
                <a:lnTo>
                  <a:pt x="0" y="224662"/>
                </a:lnTo>
                <a:lnTo>
                  <a:pt x="4547" y="269940"/>
                </a:lnTo>
                <a:lnTo>
                  <a:pt x="17589" y="312112"/>
                </a:lnTo>
                <a:lnTo>
                  <a:pt x="38227" y="350274"/>
                </a:lnTo>
                <a:lnTo>
                  <a:pt x="65563" y="383524"/>
                </a:lnTo>
                <a:lnTo>
                  <a:pt x="98697" y="410957"/>
                </a:lnTo>
                <a:lnTo>
                  <a:pt x="136731" y="431671"/>
                </a:lnTo>
                <a:lnTo>
                  <a:pt x="178765" y="444761"/>
                </a:lnTo>
                <a:lnTo>
                  <a:pt x="223901" y="449325"/>
                </a:lnTo>
                <a:lnTo>
                  <a:pt x="268994" y="444761"/>
                </a:lnTo>
                <a:lnTo>
                  <a:pt x="310997" y="431671"/>
                </a:lnTo>
                <a:lnTo>
                  <a:pt x="349008" y="410957"/>
                </a:lnTo>
                <a:lnTo>
                  <a:pt x="382127" y="383524"/>
                </a:lnTo>
                <a:lnTo>
                  <a:pt x="409453" y="350274"/>
                </a:lnTo>
                <a:lnTo>
                  <a:pt x="430087" y="312112"/>
                </a:lnTo>
                <a:lnTo>
                  <a:pt x="443128" y="269940"/>
                </a:lnTo>
                <a:lnTo>
                  <a:pt x="447675" y="224662"/>
                </a:lnTo>
                <a:lnTo>
                  <a:pt x="443128" y="179385"/>
                </a:lnTo>
                <a:lnTo>
                  <a:pt x="430087" y="137213"/>
                </a:lnTo>
                <a:lnTo>
                  <a:pt x="409453" y="99051"/>
                </a:lnTo>
                <a:lnTo>
                  <a:pt x="382127" y="65801"/>
                </a:lnTo>
                <a:lnTo>
                  <a:pt x="349008" y="38368"/>
                </a:lnTo>
                <a:lnTo>
                  <a:pt x="310997" y="17654"/>
                </a:lnTo>
                <a:lnTo>
                  <a:pt x="268994" y="4564"/>
                </a:lnTo>
                <a:lnTo>
                  <a:pt x="223901" y="0"/>
                </a:lnTo>
                <a:close/>
              </a:path>
            </a:pathLst>
          </a:custGeom>
          <a:solidFill>
            <a:srgbClr val="CC0000"/>
          </a:solidFill>
        </p:spPr>
        <p:txBody>
          <a:bodyPr wrap="square" lIns="0" tIns="0" rIns="0" bIns="0" rtlCol="0"/>
          <a:lstStyle/>
          <a:p>
            <a:endParaRPr/>
          </a:p>
        </p:txBody>
      </p:sp>
      <p:sp>
        <p:nvSpPr>
          <p:cNvPr id="14" name="object 14"/>
          <p:cNvSpPr/>
          <p:nvPr/>
        </p:nvSpPr>
        <p:spPr>
          <a:xfrm>
            <a:off x="6096000" y="3810000"/>
            <a:ext cx="447675" cy="449580"/>
          </a:xfrm>
          <a:custGeom>
            <a:avLst/>
            <a:gdLst/>
            <a:ahLst/>
            <a:cxnLst/>
            <a:rect l="l" t="t" r="r" b="b"/>
            <a:pathLst>
              <a:path w="447675" h="449579">
                <a:moveTo>
                  <a:pt x="0" y="224662"/>
                </a:moveTo>
                <a:lnTo>
                  <a:pt x="4547" y="179385"/>
                </a:lnTo>
                <a:lnTo>
                  <a:pt x="17589" y="137213"/>
                </a:lnTo>
                <a:lnTo>
                  <a:pt x="38227" y="99051"/>
                </a:lnTo>
                <a:lnTo>
                  <a:pt x="65563" y="65801"/>
                </a:lnTo>
                <a:lnTo>
                  <a:pt x="98697" y="38368"/>
                </a:lnTo>
                <a:lnTo>
                  <a:pt x="136731" y="17654"/>
                </a:lnTo>
                <a:lnTo>
                  <a:pt x="178765" y="4564"/>
                </a:lnTo>
                <a:lnTo>
                  <a:pt x="223901" y="0"/>
                </a:lnTo>
                <a:lnTo>
                  <a:pt x="268994" y="4564"/>
                </a:lnTo>
                <a:lnTo>
                  <a:pt x="310997" y="17654"/>
                </a:lnTo>
                <a:lnTo>
                  <a:pt x="349008" y="38368"/>
                </a:lnTo>
                <a:lnTo>
                  <a:pt x="382127" y="65801"/>
                </a:lnTo>
                <a:lnTo>
                  <a:pt x="409453" y="99051"/>
                </a:lnTo>
                <a:lnTo>
                  <a:pt x="430087" y="137213"/>
                </a:lnTo>
                <a:lnTo>
                  <a:pt x="443128" y="179385"/>
                </a:lnTo>
                <a:lnTo>
                  <a:pt x="447675" y="224662"/>
                </a:lnTo>
                <a:lnTo>
                  <a:pt x="443128" y="269940"/>
                </a:lnTo>
                <a:lnTo>
                  <a:pt x="430087" y="312112"/>
                </a:lnTo>
                <a:lnTo>
                  <a:pt x="409453" y="350274"/>
                </a:lnTo>
                <a:lnTo>
                  <a:pt x="382127" y="383524"/>
                </a:lnTo>
                <a:lnTo>
                  <a:pt x="349008" y="410957"/>
                </a:lnTo>
                <a:lnTo>
                  <a:pt x="310997" y="431671"/>
                </a:lnTo>
                <a:lnTo>
                  <a:pt x="268994" y="444761"/>
                </a:lnTo>
                <a:lnTo>
                  <a:pt x="223901" y="449325"/>
                </a:lnTo>
                <a:lnTo>
                  <a:pt x="178765" y="444761"/>
                </a:lnTo>
                <a:lnTo>
                  <a:pt x="136731" y="431671"/>
                </a:lnTo>
                <a:lnTo>
                  <a:pt x="98697" y="410957"/>
                </a:lnTo>
                <a:lnTo>
                  <a:pt x="65563" y="383524"/>
                </a:lnTo>
                <a:lnTo>
                  <a:pt x="38227" y="350274"/>
                </a:lnTo>
                <a:lnTo>
                  <a:pt x="17589" y="312112"/>
                </a:lnTo>
                <a:lnTo>
                  <a:pt x="4547" y="269940"/>
                </a:lnTo>
                <a:lnTo>
                  <a:pt x="0" y="224662"/>
                </a:lnTo>
                <a:close/>
              </a:path>
            </a:pathLst>
          </a:custGeom>
          <a:ln w="9525">
            <a:solidFill>
              <a:srgbClr val="000000"/>
            </a:solidFill>
          </a:ln>
        </p:spPr>
        <p:txBody>
          <a:bodyPr wrap="square" lIns="0" tIns="0" rIns="0" bIns="0" rtlCol="0"/>
          <a:lstStyle/>
          <a:p>
            <a:endParaRPr/>
          </a:p>
        </p:txBody>
      </p:sp>
      <p:sp>
        <p:nvSpPr>
          <p:cNvPr id="15" name="object 15"/>
          <p:cNvSpPr/>
          <p:nvPr/>
        </p:nvSpPr>
        <p:spPr>
          <a:xfrm>
            <a:off x="7919466" y="5100065"/>
            <a:ext cx="460248" cy="458723"/>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7848600" y="5029200"/>
            <a:ext cx="449580" cy="447675"/>
          </a:xfrm>
          <a:custGeom>
            <a:avLst/>
            <a:gdLst/>
            <a:ahLst/>
            <a:cxnLst/>
            <a:rect l="l" t="t" r="r" b="b"/>
            <a:pathLst>
              <a:path w="449579" h="447675">
                <a:moveTo>
                  <a:pt x="224663" y="0"/>
                </a:moveTo>
                <a:lnTo>
                  <a:pt x="179385" y="4547"/>
                </a:lnTo>
                <a:lnTo>
                  <a:pt x="137213" y="17589"/>
                </a:lnTo>
                <a:lnTo>
                  <a:pt x="99051" y="38227"/>
                </a:lnTo>
                <a:lnTo>
                  <a:pt x="65801" y="65563"/>
                </a:lnTo>
                <a:lnTo>
                  <a:pt x="38368" y="98697"/>
                </a:lnTo>
                <a:lnTo>
                  <a:pt x="17654" y="136731"/>
                </a:lnTo>
                <a:lnTo>
                  <a:pt x="4564" y="178765"/>
                </a:lnTo>
                <a:lnTo>
                  <a:pt x="0" y="223900"/>
                </a:lnTo>
                <a:lnTo>
                  <a:pt x="4564" y="268994"/>
                </a:lnTo>
                <a:lnTo>
                  <a:pt x="17654" y="310997"/>
                </a:lnTo>
                <a:lnTo>
                  <a:pt x="38368" y="349008"/>
                </a:lnTo>
                <a:lnTo>
                  <a:pt x="65801" y="382127"/>
                </a:lnTo>
                <a:lnTo>
                  <a:pt x="99051" y="409453"/>
                </a:lnTo>
                <a:lnTo>
                  <a:pt x="137213" y="430087"/>
                </a:lnTo>
                <a:lnTo>
                  <a:pt x="179385" y="443128"/>
                </a:lnTo>
                <a:lnTo>
                  <a:pt x="224663" y="447675"/>
                </a:lnTo>
                <a:lnTo>
                  <a:pt x="269940" y="443128"/>
                </a:lnTo>
                <a:lnTo>
                  <a:pt x="312112" y="430087"/>
                </a:lnTo>
                <a:lnTo>
                  <a:pt x="350274" y="409453"/>
                </a:lnTo>
                <a:lnTo>
                  <a:pt x="383524" y="382127"/>
                </a:lnTo>
                <a:lnTo>
                  <a:pt x="410957" y="349008"/>
                </a:lnTo>
                <a:lnTo>
                  <a:pt x="431671" y="310997"/>
                </a:lnTo>
                <a:lnTo>
                  <a:pt x="444761" y="268994"/>
                </a:lnTo>
                <a:lnTo>
                  <a:pt x="449326" y="223900"/>
                </a:lnTo>
                <a:lnTo>
                  <a:pt x="444761" y="178765"/>
                </a:lnTo>
                <a:lnTo>
                  <a:pt x="431671" y="136731"/>
                </a:lnTo>
                <a:lnTo>
                  <a:pt x="410957" y="98697"/>
                </a:lnTo>
                <a:lnTo>
                  <a:pt x="383524" y="65563"/>
                </a:lnTo>
                <a:lnTo>
                  <a:pt x="350274" y="38227"/>
                </a:lnTo>
                <a:lnTo>
                  <a:pt x="312112" y="17589"/>
                </a:lnTo>
                <a:lnTo>
                  <a:pt x="269940" y="4547"/>
                </a:lnTo>
                <a:lnTo>
                  <a:pt x="224663" y="0"/>
                </a:lnTo>
                <a:close/>
              </a:path>
            </a:pathLst>
          </a:custGeom>
          <a:solidFill>
            <a:srgbClr val="CC0000"/>
          </a:solidFill>
        </p:spPr>
        <p:txBody>
          <a:bodyPr wrap="square" lIns="0" tIns="0" rIns="0" bIns="0" rtlCol="0"/>
          <a:lstStyle/>
          <a:p>
            <a:endParaRPr/>
          </a:p>
        </p:txBody>
      </p:sp>
      <p:sp>
        <p:nvSpPr>
          <p:cNvPr id="17" name="object 17"/>
          <p:cNvSpPr/>
          <p:nvPr/>
        </p:nvSpPr>
        <p:spPr>
          <a:xfrm>
            <a:off x="7848600" y="5029200"/>
            <a:ext cx="449580" cy="447675"/>
          </a:xfrm>
          <a:custGeom>
            <a:avLst/>
            <a:gdLst/>
            <a:ahLst/>
            <a:cxnLst/>
            <a:rect l="l" t="t" r="r" b="b"/>
            <a:pathLst>
              <a:path w="449579" h="447675">
                <a:moveTo>
                  <a:pt x="0" y="223900"/>
                </a:moveTo>
                <a:lnTo>
                  <a:pt x="4564" y="178765"/>
                </a:lnTo>
                <a:lnTo>
                  <a:pt x="17654" y="136731"/>
                </a:lnTo>
                <a:lnTo>
                  <a:pt x="38368" y="98697"/>
                </a:lnTo>
                <a:lnTo>
                  <a:pt x="65801" y="65563"/>
                </a:lnTo>
                <a:lnTo>
                  <a:pt x="99051" y="38227"/>
                </a:lnTo>
                <a:lnTo>
                  <a:pt x="137213" y="17589"/>
                </a:lnTo>
                <a:lnTo>
                  <a:pt x="179385" y="4547"/>
                </a:lnTo>
                <a:lnTo>
                  <a:pt x="224663" y="0"/>
                </a:lnTo>
                <a:lnTo>
                  <a:pt x="269940" y="4547"/>
                </a:lnTo>
                <a:lnTo>
                  <a:pt x="312112" y="17589"/>
                </a:lnTo>
                <a:lnTo>
                  <a:pt x="350274" y="38227"/>
                </a:lnTo>
                <a:lnTo>
                  <a:pt x="383524" y="65563"/>
                </a:lnTo>
                <a:lnTo>
                  <a:pt x="410957" y="98697"/>
                </a:lnTo>
                <a:lnTo>
                  <a:pt x="431671" y="136731"/>
                </a:lnTo>
                <a:lnTo>
                  <a:pt x="444761" y="178765"/>
                </a:lnTo>
                <a:lnTo>
                  <a:pt x="449326" y="223900"/>
                </a:lnTo>
                <a:lnTo>
                  <a:pt x="444761" y="268994"/>
                </a:lnTo>
                <a:lnTo>
                  <a:pt x="431671" y="310997"/>
                </a:lnTo>
                <a:lnTo>
                  <a:pt x="410957" y="349008"/>
                </a:lnTo>
                <a:lnTo>
                  <a:pt x="383524" y="382127"/>
                </a:lnTo>
                <a:lnTo>
                  <a:pt x="350274" y="409453"/>
                </a:lnTo>
                <a:lnTo>
                  <a:pt x="312112" y="430087"/>
                </a:lnTo>
                <a:lnTo>
                  <a:pt x="269940" y="443128"/>
                </a:lnTo>
                <a:lnTo>
                  <a:pt x="224663" y="447675"/>
                </a:lnTo>
                <a:lnTo>
                  <a:pt x="179385" y="443128"/>
                </a:lnTo>
                <a:lnTo>
                  <a:pt x="137213" y="430087"/>
                </a:lnTo>
                <a:lnTo>
                  <a:pt x="99051" y="409453"/>
                </a:lnTo>
                <a:lnTo>
                  <a:pt x="65801" y="382127"/>
                </a:lnTo>
                <a:lnTo>
                  <a:pt x="38368" y="349008"/>
                </a:lnTo>
                <a:lnTo>
                  <a:pt x="17654" y="310997"/>
                </a:lnTo>
                <a:lnTo>
                  <a:pt x="4564" y="268994"/>
                </a:lnTo>
                <a:lnTo>
                  <a:pt x="0" y="223900"/>
                </a:lnTo>
                <a:close/>
              </a:path>
            </a:pathLst>
          </a:custGeom>
          <a:ln w="9524">
            <a:solidFill>
              <a:srgbClr val="000000"/>
            </a:solidFill>
          </a:ln>
        </p:spPr>
        <p:txBody>
          <a:bodyPr wrap="square" lIns="0" tIns="0" rIns="0" bIns="0" rtlCol="0"/>
          <a:lstStyle/>
          <a:p>
            <a:endParaRPr/>
          </a:p>
        </p:txBody>
      </p:sp>
      <p:sp>
        <p:nvSpPr>
          <p:cNvPr id="18" name="object 18"/>
          <p:cNvSpPr/>
          <p:nvPr/>
        </p:nvSpPr>
        <p:spPr>
          <a:xfrm>
            <a:off x="7081266" y="4490465"/>
            <a:ext cx="460248" cy="458724"/>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7010400" y="4419600"/>
            <a:ext cx="449580" cy="447675"/>
          </a:xfrm>
          <a:custGeom>
            <a:avLst/>
            <a:gdLst/>
            <a:ahLst/>
            <a:cxnLst/>
            <a:rect l="l" t="t" r="r" b="b"/>
            <a:pathLst>
              <a:path w="449579" h="447675">
                <a:moveTo>
                  <a:pt x="224663" y="0"/>
                </a:moveTo>
                <a:lnTo>
                  <a:pt x="179385" y="4546"/>
                </a:lnTo>
                <a:lnTo>
                  <a:pt x="137213" y="17587"/>
                </a:lnTo>
                <a:lnTo>
                  <a:pt x="99051" y="38221"/>
                </a:lnTo>
                <a:lnTo>
                  <a:pt x="65801" y="65547"/>
                </a:lnTo>
                <a:lnTo>
                  <a:pt x="38368" y="98666"/>
                </a:lnTo>
                <a:lnTo>
                  <a:pt x="17654" y="136677"/>
                </a:lnTo>
                <a:lnTo>
                  <a:pt x="4564" y="178680"/>
                </a:lnTo>
                <a:lnTo>
                  <a:pt x="0" y="223774"/>
                </a:lnTo>
                <a:lnTo>
                  <a:pt x="4564" y="268994"/>
                </a:lnTo>
                <a:lnTo>
                  <a:pt x="17654" y="310997"/>
                </a:lnTo>
                <a:lnTo>
                  <a:pt x="38368" y="349008"/>
                </a:lnTo>
                <a:lnTo>
                  <a:pt x="65801" y="382127"/>
                </a:lnTo>
                <a:lnTo>
                  <a:pt x="99051" y="409453"/>
                </a:lnTo>
                <a:lnTo>
                  <a:pt x="137213" y="430087"/>
                </a:lnTo>
                <a:lnTo>
                  <a:pt x="179385" y="443128"/>
                </a:lnTo>
                <a:lnTo>
                  <a:pt x="224663" y="447675"/>
                </a:lnTo>
                <a:lnTo>
                  <a:pt x="269940" y="443128"/>
                </a:lnTo>
                <a:lnTo>
                  <a:pt x="312112" y="430087"/>
                </a:lnTo>
                <a:lnTo>
                  <a:pt x="350274" y="409453"/>
                </a:lnTo>
                <a:lnTo>
                  <a:pt x="383524" y="382127"/>
                </a:lnTo>
                <a:lnTo>
                  <a:pt x="410957" y="349008"/>
                </a:lnTo>
                <a:lnTo>
                  <a:pt x="431671" y="310997"/>
                </a:lnTo>
                <a:lnTo>
                  <a:pt x="444761" y="268994"/>
                </a:lnTo>
                <a:lnTo>
                  <a:pt x="449326" y="223901"/>
                </a:lnTo>
                <a:lnTo>
                  <a:pt x="449326" y="223774"/>
                </a:lnTo>
                <a:lnTo>
                  <a:pt x="444761" y="178680"/>
                </a:lnTo>
                <a:lnTo>
                  <a:pt x="431671" y="136677"/>
                </a:lnTo>
                <a:lnTo>
                  <a:pt x="410957" y="98666"/>
                </a:lnTo>
                <a:lnTo>
                  <a:pt x="383524" y="65547"/>
                </a:lnTo>
                <a:lnTo>
                  <a:pt x="350274" y="38221"/>
                </a:lnTo>
                <a:lnTo>
                  <a:pt x="312112" y="17587"/>
                </a:lnTo>
                <a:lnTo>
                  <a:pt x="269940" y="4546"/>
                </a:lnTo>
                <a:lnTo>
                  <a:pt x="224663" y="0"/>
                </a:lnTo>
                <a:close/>
              </a:path>
            </a:pathLst>
          </a:custGeom>
          <a:solidFill>
            <a:srgbClr val="000000"/>
          </a:solidFill>
        </p:spPr>
        <p:txBody>
          <a:bodyPr wrap="square" lIns="0" tIns="0" rIns="0" bIns="0" rtlCol="0"/>
          <a:lstStyle/>
          <a:p>
            <a:endParaRPr/>
          </a:p>
        </p:txBody>
      </p:sp>
      <p:sp>
        <p:nvSpPr>
          <p:cNvPr id="20" name="object 20"/>
          <p:cNvSpPr/>
          <p:nvPr/>
        </p:nvSpPr>
        <p:spPr>
          <a:xfrm>
            <a:off x="7010400" y="4419600"/>
            <a:ext cx="449580" cy="447675"/>
          </a:xfrm>
          <a:custGeom>
            <a:avLst/>
            <a:gdLst/>
            <a:ahLst/>
            <a:cxnLst/>
            <a:rect l="l" t="t" r="r" b="b"/>
            <a:pathLst>
              <a:path w="449579" h="447675">
                <a:moveTo>
                  <a:pt x="0" y="223774"/>
                </a:moveTo>
                <a:lnTo>
                  <a:pt x="4564" y="178680"/>
                </a:lnTo>
                <a:lnTo>
                  <a:pt x="17654" y="136677"/>
                </a:lnTo>
                <a:lnTo>
                  <a:pt x="38368" y="98666"/>
                </a:lnTo>
                <a:lnTo>
                  <a:pt x="65801" y="65547"/>
                </a:lnTo>
                <a:lnTo>
                  <a:pt x="99051" y="38221"/>
                </a:lnTo>
                <a:lnTo>
                  <a:pt x="137213" y="17587"/>
                </a:lnTo>
                <a:lnTo>
                  <a:pt x="179385" y="4546"/>
                </a:lnTo>
                <a:lnTo>
                  <a:pt x="224663" y="0"/>
                </a:lnTo>
                <a:lnTo>
                  <a:pt x="269940" y="4546"/>
                </a:lnTo>
                <a:lnTo>
                  <a:pt x="312112" y="17587"/>
                </a:lnTo>
                <a:lnTo>
                  <a:pt x="350274" y="38221"/>
                </a:lnTo>
                <a:lnTo>
                  <a:pt x="383524" y="65547"/>
                </a:lnTo>
                <a:lnTo>
                  <a:pt x="410957" y="98666"/>
                </a:lnTo>
                <a:lnTo>
                  <a:pt x="431671" y="136677"/>
                </a:lnTo>
                <a:lnTo>
                  <a:pt x="444761" y="178680"/>
                </a:lnTo>
                <a:lnTo>
                  <a:pt x="449326" y="223774"/>
                </a:lnTo>
                <a:lnTo>
                  <a:pt x="449326" y="223901"/>
                </a:lnTo>
                <a:lnTo>
                  <a:pt x="444761" y="268994"/>
                </a:lnTo>
                <a:lnTo>
                  <a:pt x="431671" y="310997"/>
                </a:lnTo>
                <a:lnTo>
                  <a:pt x="410957" y="349008"/>
                </a:lnTo>
                <a:lnTo>
                  <a:pt x="383524" y="382127"/>
                </a:lnTo>
                <a:lnTo>
                  <a:pt x="350274" y="409453"/>
                </a:lnTo>
                <a:lnTo>
                  <a:pt x="312112" y="430087"/>
                </a:lnTo>
                <a:lnTo>
                  <a:pt x="269940" y="443128"/>
                </a:lnTo>
                <a:lnTo>
                  <a:pt x="224663" y="447675"/>
                </a:lnTo>
                <a:lnTo>
                  <a:pt x="179385" y="443128"/>
                </a:lnTo>
                <a:lnTo>
                  <a:pt x="137213" y="430087"/>
                </a:lnTo>
                <a:lnTo>
                  <a:pt x="99051" y="409453"/>
                </a:lnTo>
                <a:lnTo>
                  <a:pt x="65801" y="382127"/>
                </a:lnTo>
                <a:lnTo>
                  <a:pt x="38368" y="349008"/>
                </a:lnTo>
                <a:lnTo>
                  <a:pt x="17654" y="310997"/>
                </a:lnTo>
                <a:lnTo>
                  <a:pt x="4564" y="268994"/>
                </a:lnTo>
                <a:lnTo>
                  <a:pt x="0" y="223901"/>
                </a:lnTo>
                <a:close/>
              </a:path>
            </a:pathLst>
          </a:custGeom>
          <a:ln w="9524">
            <a:solidFill>
              <a:srgbClr val="000000"/>
            </a:solidFill>
          </a:ln>
        </p:spPr>
        <p:txBody>
          <a:bodyPr wrap="square" lIns="0" tIns="0" rIns="0" bIns="0" rtlCol="0"/>
          <a:lstStyle/>
          <a:p>
            <a:endParaRPr/>
          </a:p>
        </p:txBody>
      </p:sp>
      <p:sp>
        <p:nvSpPr>
          <p:cNvPr id="21" name="object 21"/>
          <p:cNvSpPr/>
          <p:nvPr/>
        </p:nvSpPr>
        <p:spPr>
          <a:xfrm>
            <a:off x="3713988" y="3936491"/>
            <a:ext cx="458724" cy="460248"/>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3643376" y="3865626"/>
            <a:ext cx="447675" cy="449580"/>
          </a:xfrm>
          <a:custGeom>
            <a:avLst/>
            <a:gdLst/>
            <a:ahLst/>
            <a:cxnLst/>
            <a:rect l="l" t="t" r="r" b="b"/>
            <a:pathLst>
              <a:path w="447675" h="449579">
                <a:moveTo>
                  <a:pt x="223774" y="0"/>
                </a:moveTo>
                <a:lnTo>
                  <a:pt x="178680" y="4558"/>
                </a:lnTo>
                <a:lnTo>
                  <a:pt x="136677" y="17635"/>
                </a:lnTo>
                <a:lnTo>
                  <a:pt x="98666" y="38328"/>
                </a:lnTo>
                <a:lnTo>
                  <a:pt x="65547" y="65738"/>
                </a:lnTo>
                <a:lnTo>
                  <a:pt x="38221" y="98964"/>
                </a:lnTo>
                <a:lnTo>
                  <a:pt x="17587" y="137106"/>
                </a:lnTo>
                <a:lnTo>
                  <a:pt x="4546" y="179263"/>
                </a:lnTo>
                <a:lnTo>
                  <a:pt x="0" y="224536"/>
                </a:lnTo>
                <a:lnTo>
                  <a:pt x="4546" y="269813"/>
                </a:lnTo>
                <a:lnTo>
                  <a:pt x="17587" y="311985"/>
                </a:lnTo>
                <a:lnTo>
                  <a:pt x="38221" y="350147"/>
                </a:lnTo>
                <a:lnTo>
                  <a:pt x="65547" y="383397"/>
                </a:lnTo>
                <a:lnTo>
                  <a:pt x="98666" y="410830"/>
                </a:lnTo>
                <a:lnTo>
                  <a:pt x="136677" y="431544"/>
                </a:lnTo>
                <a:lnTo>
                  <a:pt x="178680" y="444634"/>
                </a:lnTo>
                <a:lnTo>
                  <a:pt x="223774" y="449199"/>
                </a:lnTo>
                <a:lnTo>
                  <a:pt x="268873" y="444634"/>
                </a:lnTo>
                <a:lnTo>
                  <a:pt x="310890" y="431544"/>
                </a:lnTo>
                <a:lnTo>
                  <a:pt x="348921" y="410830"/>
                </a:lnTo>
                <a:lnTo>
                  <a:pt x="382063" y="383397"/>
                </a:lnTo>
                <a:lnTo>
                  <a:pt x="409413" y="350147"/>
                </a:lnTo>
                <a:lnTo>
                  <a:pt x="430067" y="311985"/>
                </a:lnTo>
                <a:lnTo>
                  <a:pt x="443122" y="269813"/>
                </a:lnTo>
                <a:lnTo>
                  <a:pt x="447675" y="224536"/>
                </a:lnTo>
                <a:lnTo>
                  <a:pt x="443122" y="179263"/>
                </a:lnTo>
                <a:lnTo>
                  <a:pt x="430067" y="137106"/>
                </a:lnTo>
                <a:lnTo>
                  <a:pt x="409413" y="98964"/>
                </a:lnTo>
                <a:lnTo>
                  <a:pt x="382063" y="65738"/>
                </a:lnTo>
                <a:lnTo>
                  <a:pt x="348921" y="38328"/>
                </a:lnTo>
                <a:lnTo>
                  <a:pt x="310890" y="17635"/>
                </a:lnTo>
                <a:lnTo>
                  <a:pt x="268873" y="4558"/>
                </a:lnTo>
                <a:lnTo>
                  <a:pt x="223774" y="0"/>
                </a:lnTo>
                <a:close/>
              </a:path>
            </a:pathLst>
          </a:custGeom>
          <a:solidFill>
            <a:srgbClr val="000000"/>
          </a:solidFill>
        </p:spPr>
        <p:txBody>
          <a:bodyPr wrap="square" lIns="0" tIns="0" rIns="0" bIns="0" rtlCol="0"/>
          <a:lstStyle/>
          <a:p>
            <a:endParaRPr/>
          </a:p>
        </p:txBody>
      </p:sp>
      <p:sp>
        <p:nvSpPr>
          <p:cNvPr id="23" name="object 23"/>
          <p:cNvSpPr/>
          <p:nvPr/>
        </p:nvSpPr>
        <p:spPr>
          <a:xfrm>
            <a:off x="3643376" y="3865626"/>
            <a:ext cx="447675" cy="449580"/>
          </a:xfrm>
          <a:custGeom>
            <a:avLst/>
            <a:gdLst/>
            <a:ahLst/>
            <a:cxnLst/>
            <a:rect l="l" t="t" r="r" b="b"/>
            <a:pathLst>
              <a:path w="447675" h="449579">
                <a:moveTo>
                  <a:pt x="0" y="224536"/>
                </a:moveTo>
                <a:lnTo>
                  <a:pt x="4546" y="179263"/>
                </a:lnTo>
                <a:lnTo>
                  <a:pt x="17587" y="137106"/>
                </a:lnTo>
                <a:lnTo>
                  <a:pt x="38221" y="98964"/>
                </a:lnTo>
                <a:lnTo>
                  <a:pt x="65547" y="65738"/>
                </a:lnTo>
                <a:lnTo>
                  <a:pt x="98666" y="38328"/>
                </a:lnTo>
                <a:lnTo>
                  <a:pt x="136677" y="17635"/>
                </a:lnTo>
                <a:lnTo>
                  <a:pt x="178680" y="4558"/>
                </a:lnTo>
                <a:lnTo>
                  <a:pt x="223774" y="0"/>
                </a:lnTo>
                <a:lnTo>
                  <a:pt x="268873" y="4558"/>
                </a:lnTo>
                <a:lnTo>
                  <a:pt x="310890" y="17635"/>
                </a:lnTo>
                <a:lnTo>
                  <a:pt x="348921" y="38328"/>
                </a:lnTo>
                <a:lnTo>
                  <a:pt x="382063" y="65738"/>
                </a:lnTo>
                <a:lnTo>
                  <a:pt x="409413" y="98964"/>
                </a:lnTo>
                <a:lnTo>
                  <a:pt x="430067" y="137106"/>
                </a:lnTo>
                <a:lnTo>
                  <a:pt x="443122" y="179263"/>
                </a:lnTo>
                <a:lnTo>
                  <a:pt x="447675" y="224536"/>
                </a:lnTo>
                <a:lnTo>
                  <a:pt x="443122" y="269813"/>
                </a:lnTo>
                <a:lnTo>
                  <a:pt x="430067" y="311985"/>
                </a:lnTo>
                <a:lnTo>
                  <a:pt x="409413" y="350147"/>
                </a:lnTo>
                <a:lnTo>
                  <a:pt x="382063" y="383397"/>
                </a:lnTo>
                <a:lnTo>
                  <a:pt x="348921" y="410830"/>
                </a:lnTo>
                <a:lnTo>
                  <a:pt x="310890" y="431544"/>
                </a:lnTo>
                <a:lnTo>
                  <a:pt x="268873" y="444634"/>
                </a:lnTo>
                <a:lnTo>
                  <a:pt x="223774" y="449199"/>
                </a:lnTo>
                <a:lnTo>
                  <a:pt x="178680" y="444634"/>
                </a:lnTo>
                <a:lnTo>
                  <a:pt x="136677" y="431544"/>
                </a:lnTo>
                <a:lnTo>
                  <a:pt x="98666" y="410830"/>
                </a:lnTo>
                <a:lnTo>
                  <a:pt x="65547" y="383397"/>
                </a:lnTo>
                <a:lnTo>
                  <a:pt x="38221" y="350147"/>
                </a:lnTo>
                <a:lnTo>
                  <a:pt x="17587" y="311985"/>
                </a:lnTo>
                <a:lnTo>
                  <a:pt x="4546" y="269813"/>
                </a:lnTo>
                <a:lnTo>
                  <a:pt x="0" y="224536"/>
                </a:lnTo>
                <a:close/>
              </a:path>
            </a:pathLst>
          </a:custGeom>
          <a:ln w="9524">
            <a:solidFill>
              <a:srgbClr val="000000"/>
            </a:solidFill>
          </a:ln>
        </p:spPr>
        <p:txBody>
          <a:bodyPr wrap="square" lIns="0" tIns="0" rIns="0" bIns="0" rtlCol="0"/>
          <a:lstStyle/>
          <a:p>
            <a:endParaRPr/>
          </a:p>
        </p:txBody>
      </p:sp>
      <p:sp>
        <p:nvSpPr>
          <p:cNvPr id="24" name="object 24"/>
          <p:cNvSpPr/>
          <p:nvPr/>
        </p:nvSpPr>
        <p:spPr>
          <a:xfrm>
            <a:off x="5171694" y="3320034"/>
            <a:ext cx="458724" cy="458723"/>
          </a:xfrm>
          <a:prstGeom prst="rect">
            <a:avLst/>
          </a:prstGeom>
          <a:blipFill>
            <a:blip r:embed="rId7" cstate="print"/>
            <a:stretch>
              <a:fillRect/>
            </a:stretch>
          </a:blipFill>
        </p:spPr>
        <p:txBody>
          <a:bodyPr wrap="square" lIns="0" tIns="0" rIns="0" bIns="0" rtlCol="0"/>
          <a:lstStyle/>
          <a:p>
            <a:endParaRPr/>
          </a:p>
        </p:txBody>
      </p:sp>
      <p:sp>
        <p:nvSpPr>
          <p:cNvPr id="25" name="object 25"/>
          <p:cNvSpPr/>
          <p:nvPr/>
        </p:nvSpPr>
        <p:spPr>
          <a:xfrm>
            <a:off x="5100701" y="3249676"/>
            <a:ext cx="447675" cy="447675"/>
          </a:xfrm>
          <a:custGeom>
            <a:avLst/>
            <a:gdLst/>
            <a:ahLst/>
            <a:cxnLst/>
            <a:rect l="l" t="t" r="r" b="b"/>
            <a:pathLst>
              <a:path w="447675" h="447675">
                <a:moveTo>
                  <a:pt x="223774" y="0"/>
                </a:moveTo>
                <a:lnTo>
                  <a:pt x="178680" y="4546"/>
                </a:lnTo>
                <a:lnTo>
                  <a:pt x="136677" y="17587"/>
                </a:lnTo>
                <a:lnTo>
                  <a:pt x="98666" y="38221"/>
                </a:lnTo>
                <a:lnTo>
                  <a:pt x="65547" y="65547"/>
                </a:lnTo>
                <a:lnTo>
                  <a:pt x="38221" y="98666"/>
                </a:lnTo>
                <a:lnTo>
                  <a:pt x="17587" y="136677"/>
                </a:lnTo>
                <a:lnTo>
                  <a:pt x="4546" y="178680"/>
                </a:lnTo>
                <a:lnTo>
                  <a:pt x="0" y="223774"/>
                </a:lnTo>
                <a:lnTo>
                  <a:pt x="4546" y="268873"/>
                </a:lnTo>
                <a:lnTo>
                  <a:pt x="17587" y="310890"/>
                </a:lnTo>
                <a:lnTo>
                  <a:pt x="38221" y="348921"/>
                </a:lnTo>
                <a:lnTo>
                  <a:pt x="65547" y="382063"/>
                </a:lnTo>
                <a:lnTo>
                  <a:pt x="98666" y="409413"/>
                </a:lnTo>
                <a:lnTo>
                  <a:pt x="136677" y="430067"/>
                </a:lnTo>
                <a:lnTo>
                  <a:pt x="178680" y="443122"/>
                </a:lnTo>
                <a:lnTo>
                  <a:pt x="223774" y="447675"/>
                </a:lnTo>
                <a:lnTo>
                  <a:pt x="268873" y="443122"/>
                </a:lnTo>
                <a:lnTo>
                  <a:pt x="310890" y="430067"/>
                </a:lnTo>
                <a:lnTo>
                  <a:pt x="348921" y="409413"/>
                </a:lnTo>
                <a:lnTo>
                  <a:pt x="382063" y="382063"/>
                </a:lnTo>
                <a:lnTo>
                  <a:pt x="409413" y="348921"/>
                </a:lnTo>
                <a:lnTo>
                  <a:pt x="430067" y="310890"/>
                </a:lnTo>
                <a:lnTo>
                  <a:pt x="443122" y="268873"/>
                </a:lnTo>
                <a:lnTo>
                  <a:pt x="447675" y="223774"/>
                </a:lnTo>
                <a:lnTo>
                  <a:pt x="443122" y="178680"/>
                </a:lnTo>
                <a:lnTo>
                  <a:pt x="430067" y="136677"/>
                </a:lnTo>
                <a:lnTo>
                  <a:pt x="409413" y="98666"/>
                </a:lnTo>
                <a:lnTo>
                  <a:pt x="382063" y="65547"/>
                </a:lnTo>
                <a:lnTo>
                  <a:pt x="348921" y="38221"/>
                </a:lnTo>
                <a:lnTo>
                  <a:pt x="310890" y="17587"/>
                </a:lnTo>
                <a:lnTo>
                  <a:pt x="268873" y="4546"/>
                </a:lnTo>
                <a:lnTo>
                  <a:pt x="223774" y="0"/>
                </a:lnTo>
                <a:close/>
              </a:path>
            </a:pathLst>
          </a:custGeom>
          <a:solidFill>
            <a:srgbClr val="000000"/>
          </a:solidFill>
        </p:spPr>
        <p:txBody>
          <a:bodyPr wrap="square" lIns="0" tIns="0" rIns="0" bIns="0" rtlCol="0"/>
          <a:lstStyle/>
          <a:p>
            <a:endParaRPr/>
          </a:p>
        </p:txBody>
      </p:sp>
      <p:sp>
        <p:nvSpPr>
          <p:cNvPr id="26" name="object 26"/>
          <p:cNvSpPr/>
          <p:nvPr/>
        </p:nvSpPr>
        <p:spPr>
          <a:xfrm>
            <a:off x="5100701" y="3249676"/>
            <a:ext cx="447675" cy="447675"/>
          </a:xfrm>
          <a:custGeom>
            <a:avLst/>
            <a:gdLst/>
            <a:ahLst/>
            <a:cxnLst/>
            <a:rect l="l" t="t" r="r" b="b"/>
            <a:pathLst>
              <a:path w="447675" h="447675">
                <a:moveTo>
                  <a:pt x="0" y="223774"/>
                </a:moveTo>
                <a:lnTo>
                  <a:pt x="4546" y="178680"/>
                </a:lnTo>
                <a:lnTo>
                  <a:pt x="17587" y="136677"/>
                </a:lnTo>
                <a:lnTo>
                  <a:pt x="38221" y="98666"/>
                </a:lnTo>
                <a:lnTo>
                  <a:pt x="65547" y="65547"/>
                </a:lnTo>
                <a:lnTo>
                  <a:pt x="98666" y="38221"/>
                </a:lnTo>
                <a:lnTo>
                  <a:pt x="136677" y="17587"/>
                </a:lnTo>
                <a:lnTo>
                  <a:pt x="178680" y="4546"/>
                </a:lnTo>
                <a:lnTo>
                  <a:pt x="223774" y="0"/>
                </a:lnTo>
                <a:lnTo>
                  <a:pt x="268873" y="4546"/>
                </a:lnTo>
                <a:lnTo>
                  <a:pt x="310890" y="17587"/>
                </a:lnTo>
                <a:lnTo>
                  <a:pt x="348921" y="38221"/>
                </a:lnTo>
                <a:lnTo>
                  <a:pt x="382063" y="65547"/>
                </a:lnTo>
                <a:lnTo>
                  <a:pt x="409413" y="98666"/>
                </a:lnTo>
                <a:lnTo>
                  <a:pt x="430067" y="136677"/>
                </a:lnTo>
                <a:lnTo>
                  <a:pt x="443122" y="178680"/>
                </a:lnTo>
                <a:lnTo>
                  <a:pt x="447675" y="223774"/>
                </a:lnTo>
                <a:lnTo>
                  <a:pt x="443122" y="268873"/>
                </a:lnTo>
                <a:lnTo>
                  <a:pt x="430067" y="310890"/>
                </a:lnTo>
                <a:lnTo>
                  <a:pt x="409413" y="348921"/>
                </a:lnTo>
                <a:lnTo>
                  <a:pt x="382063" y="382063"/>
                </a:lnTo>
                <a:lnTo>
                  <a:pt x="348921" y="409413"/>
                </a:lnTo>
                <a:lnTo>
                  <a:pt x="310890" y="430067"/>
                </a:lnTo>
                <a:lnTo>
                  <a:pt x="268873" y="443122"/>
                </a:lnTo>
                <a:lnTo>
                  <a:pt x="223774" y="447675"/>
                </a:lnTo>
                <a:lnTo>
                  <a:pt x="178680" y="443122"/>
                </a:lnTo>
                <a:lnTo>
                  <a:pt x="136677" y="430067"/>
                </a:lnTo>
                <a:lnTo>
                  <a:pt x="98666" y="409413"/>
                </a:lnTo>
                <a:lnTo>
                  <a:pt x="65547" y="382063"/>
                </a:lnTo>
                <a:lnTo>
                  <a:pt x="38221" y="348921"/>
                </a:lnTo>
                <a:lnTo>
                  <a:pt x="17587" y="310890"/>
                </a:lnTo>
                <a:lnTo>
                  <a:pt x="4546" y="268873"/>
                </a:lnTo>
                <a:lnTo>
                  <a:pt x="0" y="223774"/>
                </a:lnTo>
                <a:close/>
              </a:path>
            </a:pathLst>
          </a:custGeom>
          <a:ln w="9525">
            <a:solidFill>
              <a:srgbClr val="000000"/>
            </a:solidFill>
          </a:ln>
        </p:spPr>
        <p:txBody>
          <a:bodyPr wrap="square" lIns="0" tIns="0" rIns="0" bIns="0" rtlCol="0"/>
          <a:lstStyle/>
          <a:p>
            <a:endParaRPr/>
          </a:p>
        </p:txBody>
      </p:sp>
      <p:sp>
        <p:nvSpPr>
          <p:cNvPr id="27" name="object 27"/>
          <p:cNvSpPr/>
          <p:nvPr/>
        </p:nvSpPr>
        <p:spPr>
          <a:xfrm>
            <a:off x="3867150" y="3632200"/>
            <a:ext cx="1298575" cy="233679"/>
          </a:xfrm>
          <a:custGeom>
            <a:avLst/>
            <a:gdLst/>
            <a:ahLst/>
            <a:cxnLst/>
            <a:rect l="l" t="t" r="r" b="b"/>
            <a:pathLst>
              <a:path w="1298575" h="233679">
                <a:moveTo>
                  <a:pt x="0" y="233425"/>
                </a:moveTo>
                <a:lnTo>
                  <a:pt x="1298575" y="0"/>
                </a:lnTo>
              </a:path>
            </a:pathLst>
          </a:custGeom>
          <a:ln w="28575">
            <a:solidFill>
              <a:srgbClr val="000000"/>
            </a:solidFill>
          </a:ln>
        </p:spPr>
        <p:txBody>
          <a:bodyPr wrap="square" lIns="0" tIns="0" rIns="0" bIns="0" rtlCol="0"/>
          <a:lstStyle/>
          <a:p>
            <a:endParaRPr/>
          </a:p>
        </p:txBody>
      </p:sp>
      <p:sp>
        <p:nvSpPr>
          <p:cNvPr id="28" name="object 28"/>
          <p:cNvSpPr/>
          <p:nvPr/>
        </p:nvSpPr>
        <p:spPr>
          <a:xfrm>
            <a:off x="5483225" y="3632200"/>
            <a:ext cx="836930" cy="177800"/>
          </a:xfrm>
          <a:custGeom>
            <a:avLst/>
            <a:gdLst/>
            <a:ahLst/>
            <a:cxnLst/>
            <a:rect l="l" t="t" r="r" b="b"/>
            <a:pathLst>
              <a:path w="836929" h="177800">
                <a:moveTo>
                  <a:pt x="836676" y="177800"/>
                </a:moveTo>
                <a:lnTo>
                  <a:pt x="0" y="0"/>
                </a:lnTo>
              </a:path>
            </a:pathLst>
          </a:custGeom>
          <a:ln w="28575">
            <a:solidFill>
              <a:srgbClr val="000000"/>
            </a:solidFill>
          </a:ln>
        </p:spPr>
        <p:txBody>
          <a:bodyPr wrap="square" lIns="0" tIns="0" rIns="0" bIns="0" rtlCol="0"/>
          <a:lstStyle/>
          <a:p>
            <a:endParaRPr/>
          </a:p>
        </p:txBody>
      </p:sp>
      <p:sp>
        <p:nvSpPr>
          <p:cNvPr id="29" name="object 29"/>
          <p:cNvSpPr/>
          <p:nvPr/>
        </p:nvSpPr>
        <p:spPr>
          <a:xfrm>
            <a:off x="6478651" y="4194175"/>
            <a:ext cx="757555" cy="225425"/>
          </a:xfrm>
          <a:custGeom>
            <a:avLst/>
            <a:gdLst/>
            <a:ahLst/>
            <a:cxnLst/>
            <a:rect l="l" t="t" r="r" b="b"/>
            <a:pathLst>
              <a:path w="757554" h="225425">
                <a:moveTo>
                  <a:pt x="757174" y="225425"/>
                </a:moveTo>
                <a:lnTo>
                  <a:pt x="0" y="0"/>
                </a:lnTo>
              </a:path>
            </a:pathLst>
          </a:custGeom>
          <a:ln w="28575">
            <a:solidFill>
              <a:srgbClr val="000000"/>
            </a:solidFill>
          </a:ln>
        </p:spPr>
        <p:txBody>
          <a:bodyPr wrap="square" lIns="0" tIns="0" rIns="0" bIns="0" rtlCol="0"/>
          <a:lstStyle/>
          <a:p>
            <a:endParaRPr/>
          </a:p>
        </p:txBody>
      </p:sp>
      <p:sp>
        <p:nvSpPr>
          <p:cNvPr id="30" name="object 30"/>
          <p:cNvSpPr/>
          <p:nvPr/>
        </p:nvSpPr>
        <p:spPr>
          <a:xfrm>
            <a:off x="5940425" y="4194175"/>
            <a:ext cx="220979" cy="288925"/>
          </a:xfrm>
          <a:custGeom>
            <a:avLst/>
            <a:gdLst/>
            <a:ahLst/>
            <a:cxnLst/>
            <a:rect l="l" t="t" r="r" b="b"/>
            <a:pathLst>
              <a:path w="220979" h="288925">
                <a:moveTo>
                  <a:pt x="0" y="288925"/>
                </a:moveTo>
                <a:lnTo>
                  <a:pt x="220726" y="0"/>
                </a:lnTo>
              </a:path>
            </a:pathLst>
          </a:custGeom>
          <a:ln w="28575">
            <a:solidFill>
              <a:srgbClr val="000000"/>
            </a:solidFill>
          </a:ln>
        </p:spPr>
        <p:txBody>
          <a:bodyPr wrap="square" lIns="0" tIns="0" rIns="0" bIns="0" rtlCol="0"/>
          <a:lstStyle/>
          <a:p>
            <a:endParaRPr/>
          </a:p>
        </p:txBody>
      </p:sp>
      <p:sp>
        <p:nvSpPr>
          <p:cNvPr id="31" name="object 31"/>
          <p:cNvSpPr/>
          <p:nvPr/>
        </p:nvSpPr>
        <p:spPr>
          <a:xfrm>
            <a:off x="5481701" y="4865623"/>
            <a:ext cx="300355" cy="163830"/>
          </a:xfrm>
          <a:custGeom>
            <a:avLst/>
            <a:gdLst/>
            <a:ahLst/>
            <a:cxnLst/>
            <a:rect l="l" t="t" r="r" b="b"/>
            <a:pathLst>
              <a:path w="300354" h="163829">
                <a:moveTo>
                  <a:pt x="0" y="163575"/>
                </a:moveTo>
                <a:lnTo>
                  <a:pt x="299974" y="0"/>
                </a:lnTo>
              </a:path>
            </a:pathLst>
          </a:custGeom>
          <a:ln w="28575">
            <a:solidFill>
              <a:srgbClr val="000000"/>
            </a:solidFill>
          </a:ln>
        </p:spPr>
        <p:txBody>
          <a:bodyPr wrap="square" lIns="0" tIns="0" rIns="0" bIns="0" rtlCol="0"/>
          <a:lstStyle/>
          <a:p>
            <a:endParaRPr/>
          </a:p>
        </p:txBody>
      </p:sp>
      <p:sp>
        <p:nvSpPr>
          <p:cNvPr id="32" name="object 32"/>
          <p:cNvSpPr/>
          <p:nvPr/>
        </p:nvSpPr>
        <p:spPr>
          <a:xfrm>
            <a:off x="6099175" y="4865623"/>
            <a:ext cx="374650" cy="163830"/>
          </a:xfrm>
          <a:custGeom>
            <a:avLst/>
            <a:gdLst/>
            <a:ahLst/>
            <a:cxnLst/>
            <a:rect l="l" t="t" r="r" b="b"/>
            <a:pathLst>
              <a:path w="374650" h="163829">
                <a:moveTo>
                  <a:pt x="374650" y="163575"/>
                </a:moveTo>
                <a:lnTo>
                  <a:pt x="0" y="0"/>
                </a:lnTo>
              </a:path>
            </a:pathLst>
          </a:custGeom>
          <a:ln w="28574">
            <a:solidFill>
              <a:srgbClr val="000000"/>
            </a:solidFill>
          </a:ln>
        </p:spPr>
        <p:txBody>
          <a:bodyPr wrap="square" lIns="0" tIns="0" rIns="0" bIns="0" rtlCol="0"/>
          <a:lstStyle/>
          <a:p>
            <a:endParaRPr/>
          </a:p>
        </p:txBody>
      </p:sp>
      <p:sp>
        <p:nvSpPr>
          <p:cNvPr id="33" name="object 33"/>
          <p:cNvSpPr/>
          <p:nvPr/>
        </p:nvSpPr>
        <p:spPr>
          <a:xfrm>
            <a:off x="7394575" y="4802123"/>
            <a:ext cx="679450" cy="227329"/>
          </a:xfrm>
          <a:custGeom>
            <a:avLst/>
            <a:gdLst/>
            <a:ahLst/>
            <a:cxnLst/>
            <a:rect l="l" t="t" r="r" b="b"/>
            <a:pathLst>
              <a:path w="679450" h="227329">
                <a:moveTo>
                  <a:pt x="679450" y="227075"/>
                </a:moveTo>
                <a:lnTo>
                  <a:pt x="0" y="0"/>
                </a:lnTo>
              </a:path>
            </a:pathLst>
          </a:custGeom>
          <a:ln w="28575">
            <a:solidFill>
              <a:srgbClr val="000000"/>
            </a:solidFill>
          </a:ln>
        </p:spPr>
        <p:txBody>
          <a:bodyPr wrap="square" lIns="0" tIns="0" rIns="0" bIns="0" rtlCol="0"/>
          <a:lstStyle/>
          <a:p>
            <a:endParaRPr/>
          </a:p>
        </p:txBody>
      </p:sp>
      <p:sp>
        <p:nvSpPr>
          <p:cNvPr id="34" name="object 34"/>
          <p:cNvSpPr/>
          <p:nvPr/>
        </p:nvSpPr>
        <p:spPr>
          <a:xfrm>
            <a:off x="3462401" y="4239005"/>
            <a:ext cx="255904" cy="231775"/>
          </a:xfrm>
          <a:custGeom>
            <a:avLst/>
            <a:gdLst/>
            <a:ahLst/>
            <a:cxnLst/>
            <a:rect l="l" t="t" r="r" b="b"/>
            <a:pathLst>
              <a:path w="255904" h="231775">
                <a:moveTo>
                  <a:pt x="45640" y="145764"/>
                </a:moveTo>
                <a:lnTo>
                  <a:pt x="29354" y="147808"/>
                </a:lnTo>
                <a:lnTo>
                  <a:pt x="14604" y="156210"/>
                </a:lnTo>
                <a:lnTo>
                  <a:pt x="4218" y="169747"/>
                </a:lnTo>
                <a:lnTo>
                  <a:pt x="0" y="185642"/>
                </a:lnTo>
                <a:lnTo>
                  <a:pt x="2067" y="201965"/>
                </a:lnTo>
                <a:lnTo>
                  <a:pt x="10540" y="216789"/>
                </a:lnTo>
                <a:lnTo>
                  <a:pt x="24076" y="227101"/>
                </a:lnTo>
                <a:lnTo>
                  <a:pt x="39957" y="231282"/>
                </a:lnTo>
                <a:lnTo>
                  <a:pt x="56243" y="229201"/>
                </a:lnTo>
                <a:lnTo>
                  <a:pt x="70992" y="220726"/>
                </a:lnTo>
                <a:lnTo>
                  <a:pt x="81379" y="207262"/>
                </a:lnTo>
                <a:lnTo>
                  <a:pt x="83507" y="199263"/>
                </a:lnTo>
                <a:lnTo>
                  <a:pt x="52196" y="199263"/>
                </a:lnTo>
                <a:lnTo>
                  <a:pt x="33400" y="177800"/>
                </a:lnTo>
                <a:lnTo>
                  <a:pt x="63497" y="151465"/>
                </a:lnTo>
                <a:lnTo>
                  <a:pt x="61521" y="149959"/>
                </a:lnTo>
                <a:lnTo>
                  <a:pt x="45640" y="145764"/>
                </a:lnTo>
                <a:close/>
              </a:path>
              <a:path w="255904" h="231775">
                <a:moveTo>
                  <a:pt x="63497" y="151465"/>
                </a:moveTo>
                <a:lnTo>
                  <a:pt x="33400" y="177800"/>
                </a:lnTo>
                <a:lnTo>
                  <a:pt x="52196" y="199263"/>
                </a:lnTo>
                <a:lnTo>
                  <a:pt x="82292" y="172929"/>
                </a:lnTo>
                <a:lnTo>
                  <a:pt x="75056" y="160274"/>
                </a:lnTo>
                <a:lnTo>
                  <a:pt x="63497" y="151465"/>
                </a:lnTo>
                <a:close/>
              </a:path>
              <a:path w="255904" h="231775">
                <a:moveTo>
                  <a:pt x="82292" y="172929"/>
                </a:moveTo>
                <a:lnTo>
                  <a:pt x="52196" y="199263"/>
                </a:lnTo>
                <a:lnTo>
                  <a:pt x="83507" y="199263"/>
                </a:lnTo>
                <a:lnTo>
                  <a:pt x="85597" y="191404"/>
                </a:lnTo>
                <a:lnTo>
                  <a:pt x="83530" y="175095"/>
                </a:lnTo>
                <a:lnTo>
                  <a:pt x="82292" y="172929"/>
                </a:lnTo>
                <a:close/>
              </a:path>
              <a:path w="255904" h="231775">
                <a:moveTo>
                  <a:pt x="236600" y="0"/>
                </a:moveTo>
                <a:lnTo>
                  <a:pt x="63497" y="151465"/>
                </a:lnTo>
                <a:lnTo>
                  <a:pt x="75056" y="160274"/>
                </a:lnTo>
                <a:lnTo>
                  <a:pt x="82292" y="172929"/>
                </a:lnTo>
                <a:lnTo>
                  <a:pt x="255396" y="21463"/>
                </a:lnTo>
                <a:lnTo>
                  <a:pt x="236600" y="0"/>
                </a:lnTo>
                <a:close/>
              </a:path>
            </a:pathLst>
          </a:custGeom>
          <a:solidFill>
            <a:srgbClr val="000000"/>
          </a:solidFill>
        </p:spPr>
        <p:txBody>
          <a:bodyPr wrap="square" lIns="0" tIns="0" rIns="0" bIns="0" rtlCol="0"/>
          <a:lstStyle/>
          <a:p>
            <a:endParaRPr/>
          </a:p>
        </p:txBody>
      </p:sp>
      <p:sp>
        <p:nvSpPr>
          <p:cNvPr id="35" name="object 35"/>
          <p:cNvSpPr/>
          <p:nvPr/>
        </p:nvSpPr>
        <p:spPr>
          <a:xfrm>
            <a:off x="5148722" y="5403341"/>
            <a:ext cx="185658" cy="228638"/>
          </a:xfrm>
          <a:prstGeom prst="rect">
            <a:avLst/>
          </a:prstGeom>
          <a:blipFill>
            <a:blip r:embed="rId8" cstate="print"/>
            <a:stretch>
              <a:fillRect/>
            </a:stretch>
          </a:blipFill>
        </p:spPr>
        <p:txBody>
          <a:bodyPr wrap="square" lIns="0" tIns="0" rIns="0" bIns="0" rtlCol="0"/>
          <a:lstStyle/>
          <a:p>
            <a:endParaRPr/>
          </a:p>
        </p:txBody>
      </p:sp>
      <p:sp>
        <p:nvSpPr>
          <p:cNvPr id="36" name="object 36"/>
          <p:cNvSpPr/>
          <p:nvPr/>
        </p:nvSpPr>
        <p:spPr>
          <a:xfrm>
            <a:off x="6142561" y="5403469"/>
            <a:ext cx="182546" cy="228438"/>
          </a:xfrm>
          <a:prstGeom prst="rect">
            <a:avLst/>
          </a:prstGeom>
          <a:blipFill>
            <a:blip r:embed="rId9" cstate="print"/>
            <a:stretch>
              <a:fillRect/>
            </a:stretch>
          </a:blipFill>
        </p:spPr>
        <p:txBody>
          <a:bodyPr wrap="square" lIns="0" tIns="0" rIns="0" bIns="0" rtlCol="0"/>
          <a:lstStyle/>
          <a:p>
            <a:endParaRPr/>
          </a:p>
        </p:txBody>
      </p:sp>
      <p:sp>
        <p:nvSpPr>
          <p:cNvPr id="37" name="object 37"/>
          <p:cNvSpPr/>
          <p:nvPr/>
        </p:nvSpPr>
        <p:spPr>
          <a:xfrm>
            <a:off x="7737919" y="5403215"/>
            <a:ext cx="187134" cy="228801"/>
          </a:xfrm>
          <a:prstGeom prst="rect">
            <a:avLst/>
          </a:prstGeom>
          <a:blipFill>
            <a:blip r:embed="rId10" cstate="print"/>
            <a:stretch>
              <a:fillRect/>
            </a:stretch>
          </a:blipFill>
        </p:spPr>
        <p:txBody>
          <a:bodyPr wrap="square" lIns="0" tIns="0" rIns="0" bIns="0" rtlCol="0"/>
          <a:lstStyle/>
          <a:p>
            <a:endParaRPr/>
          </a:p>
        </p:txBody>
      </p:sp>
      <p:sp>
        <p:nvSpPr>
          <p:cNvPr id="38" name="object 38"/>
          <p:cNvSpPr/>
          <p:nvPr/>
        </p:nvSpPr>
        <p:spPr>
          <a:xfrm>
            <a:off x="6886797" y="4793107"/>
            <a:ext cx="199675" cy="227980"/>
          </a:xfrm>
          <a:prstGeom prst="rect">
            <a:avLst/>
          </a:prstGeom>
          <a:blipFill>
            <a:blip r:embed="rId11" cstate="print"/>
            <a:stretch>
              <a:fillRect/>
            </a:stretch>
          </a:blipFill>
        </p:spPr>
        <p:txBody>
          <a:bodyPr wrap="square" lIns="0" tIns="0" rIns="0" bIns="0" rtlCol="0"/>
          <a:lstStyle/>
          <a:p>
            <a:endParaRPr/>
          </a:p>
        </p:txBody>
      </p:sp>
      <p:sp>
        <p:nvSpPr>
          <p:cNvPr id="39" name="object 39"/>
          <p:cNvSpPr/>
          <p:nvPr/>
        </p:nvSpPr>
        <p:spPr>
          <a:xfrm>
            <a:off x="8222488" y="5401945"/>
            <a:ext cx="222980" cy="230492"/>
          </a:xfrm>
          <a:prstGeom prst="rect">
            <a:avLst/>
          </a:prstGeom>
          <a:blipFill>
            <a:blip r:embed="rId12" cstate="print"/>
            <a:stretch>
              <a:fillRect/>
            </a:stretch>
          </a:blipFill>
        </p:spPr>
        <p:txBody>
          <a:bodyPr wrap="square" lIns="0" tIns="0" rIns="0" bIns="0" rtlCol="0"/>
          <a:lstStyle/>
          <a:p>
            <a:endParaRPr/>
          </a:p>
        </p:txBody>
      </p:sp>
      <p:sp>
        <p:nvSpPr>
          <p:cNvPr id="40" name="object 40"/>
          <p:cNvSpPr/>
          <p:nvPr/>
        </p:nvSpPr>
        <p:spPr>
          <a:xfrm>
            <a:off x="4016628" y="4238878"/>
            <a:ext cx="260350" cy="231775"/>
          </a:xfrm>
          <a:custGeom>
            <a:avLst/>
            <a:gdLst/>
            <a:ahLst/>
            <a:cxnLst/>
            <a:rect l="l" t="t" r="r" b="b"/>
            <a:pathLst>
              <a:path w="260350" h="231775">
                <a:moveTo>
                  <a:pt x="177559" y="173569"/>
                </a:moveTo>
                <a:lnTo>
                  <a:pt x="176391" y="175674"/>
                </a:lnTo>
                <a:lnTo>
                  <a:pt x="174529" y="192008"/>
                </a:lnTo>
                <a:lnTo>
                  <a:pt x="178907" y="207841"/>
                </a:lnTo>
                <a:lnTo>
                  <a:pt x="189357" y="221234"/>
                </a:lnTo>
                <a:lnTo>
                  <a:pt x="204249" y="229500"/>
                </a:lnTo>
                <a:lnTo>
                  <a:pt x="220583" y="231362"/>
                </a:lnTo>
                <a:lnTo>
                  <a:pt x="236416" y="226984"/>
                </a:lnTo>
                <a:lnTo>
                  <a:pt x="249809" y="216535"/>
                </a:lnTo>
                <a:lnTo>
                  <a:pt x="258075" y="201642"/>
                </a:lnTo>
                <a:lnTo>
                  <a:pt x="258318" y="199517"/>
                </a:lnTo>
                <a:lnTo>
                  <a:pt x="207899" y="199517"/>
                </a:lnTo>
                <a:lnTo>
                  <a:pt x="177559" y="173569"/>
                </a:lnTo>
                <a:close/>
              </a:path>
              <a:path w="260350" h="231775">
                <a:moveTo>
                  <a:pt x="196130" y="151784"/>
                </a:moveTo>
                <a:lnTo>
                  <a:pt x="184658" y="160782"/>
                </a:lnTo>
                <a:lnTo>
                  <a:pt x="177559" y="173569"/>
                </a:lnTo>
                <a:lnTo>
                  <a:pt x="207899" y="199517"/>
                </a:lnTo>
                <a:lnTo>
                  <a:pt x="226568" y="177800"/>
                </a:lnTo>
                <a:lnTo>
                  <a:pt x="196130" y="151784"/>
                </a:lnTo>
                <a:close/>
              </a:path>
              <a:path w="260350" h="231775">
                <a:moveTo>
                  <a:pt x="213883" y="145907"/>
                </a:moveTo>
                <a:lnTo>
                  <a:pt x="198050" y="150278"/>
                </a:lnTo>
                <a:lnTo>
                  <a:pt x="196130" y="151784"/>
                </a:lnTo>
                <a:lnTo>
                  <a:pt x="226568" y="177800"/>
                </a:lnTo>
                <a:lnTo>
                  <a:pt x="207899" y="199517"/>
                </a:lnTo>
                <a:lnTo>
                  <a:pt x="258318" y="199517"/>
                </a:lnTo>
                <a:lnTo>
                  <a:pt x="259937" y="185308"/>
                </a:lnTo>
                <a:lnTo>
                  <a:pt x="255559" y="169475"/>
                </a:lnTo>
                <a:lnTo>
                  <a:pt x="245110" y="156083"/>
                </a:lnTo>
                <a:lnTo>
                  <a:pt x="230217" y="147798"/>
                </a:lnTo>
                <a:lnTo>
                  <a:pt x="213883" y="145907"/>
                </a:lnTo>
                <a:close/>
              </a:path>
              <a:path w="260350" h="231775">
                <a:moveTo>
                  <a:pt x="18542" y="0"/>
                </a:moveTo>
                <a:lnTo>
                  <a:pt x="0" y="21717"/>
                </a:lnTo>
                <a:lnTo>
                  <a:pt x="177559" y="173569"/>
                </a:lnTo>
                <a:lnTo>
                  <a:pt x="184658" y="160782"/>
                </a:lnTo>
                <a:lnTo>
                  <a:pt x="196130" y="151784"/>
                </a:lnTo>
                <a:lnTo>
                  <a:pt x="18542" y="0"/>
                </a:lnTo>
                <a:close/>
              </a:path>
            </a:pathLst>
          </a:custGeom>
          <a:solidFill>
            <a:srgbClr val="000000"/>
          </a:solidFill>
        </p:spPr>
        <p:txBody>
          <a:bodyPr wrap="square" lIns="0" tIns="0" rIns="0" bIns="0" rtlCol="0"/>
          <a:lstStyle/>
          <a:p>
            <a:endParaRPr/>
          </a:p>
        </p:txBody>
      </p:sp>
      <p:sp>
        <p:nvSpPr>
          <p:cNvPr id="41" name="object 41"/>
          <p:cNvSpPr/>
          <p:nvPr/>
        </p:nvSpPr>
        <p:spPr>
          <a:xfrm>
            <a:off x="6621018" y="5403341"/>
            <a:ext cx="184070" cy="228604"/>
          </a:xfrm>
          <a:prstGeom prst="rect">
            <a:avLst/>
          </a:prstGeom>
          <a:blipFill>
            <a:blip r:embed="rId13" cstate="print"/>
            <a:stretch>
              <a:fillRect/>
            </a:stretch>
          </a:blipFill>
        </p:spPr>
        <p:txBody>
          <a:bodyPr wrap="square" lIns="0" tIns="0" rIns="0" bIns="0" rtlCol="0"/>
          <a:lstStyle/>
          <a:p>
            <a:endParaRPr/>
          </a:p>
        </p:txBody>
      </p:sp>
      <p:sp>
        <p:nvSpPr>
          <p:cNvPr id="42" name="object 42"/>
          <p:cNvSpPr/>
          <p:nvPr/>
        </p:nvSpPr>
        <p:spPr>
          <a:xfrm>
            <a:off x="5628894" y="5403341"/>
            <a:ext cx="184023" cy="228604"/>
          </a:xfrm>
          <a:prstGeom prst="rect">
            <a:avLst/>
          </a:prstGeom>
          <a:blipFill>
            <a:blip r:embed="rId14" cstate="print"/>
            <a:stretch>
              <a:fillRect/>
            </a:stretch>
          </a:blipFill>
        </p:spPr>
        <p:txBody>
          <a:bodyPr wrap="square" lIns="0" tIns="0" rIns="0" bIns="0" rtlCol="0"/>
          <a:lstStyle/>
          <a:p>
            <a:endParaRPr/>
          </a:p>
        </p:txBody>
      </p:sp>
      <p:sp>
        <p:nvSpPr>
          <p:cNvPr id="43" name="object 43"/>
          <p:cNvSpPr txBox="1"/>
          <p:nvPr/>
        </p:nvSpPr>
        <p:spPr>
          <a:xfrm>
            <a:off x="307340" y="1410207"/>
            <a:ext cx="8256905" cy="3506470"/>
          </a:xfrm>
          <a:prstGeom prst="rect">
            <a:avLst/>
          </a:prstGeom>
        </p:spPr>
        <p:txBody>
          <a:bodyPr vert="horz" wrap="square" lIns="0" tIns="12065" rIns="0" bIns="0" rtlCol="0">
            <a:spAutoFit/>
          </a:bodyPr>
          <a:lstStyle/>
          <a:p>
            <a:pPr marR="12700" algn="ctr">
              <a:lnSpc>
                <a:spcPct val="100000"/>
              </a:lnSpc>
              <a:spcBef>
                <a:spcPts val="95"/>
              </a:spcBef>
              <a:tabLst>
                <a:tab pos="1855470" algn="l"/>
              </a:tabLst>
            </a:pPr>
            <a:r>
              <a:rPr sz="3200" b="1" spc="-10" dirty="0">
                <a:solidFill>
                  <a:srgbClr val="CC0000"/>
                </a:solidFill>
                <a:latin typeface="Times New Roman"/>
                <a:cs typeface="Times New Roman"/>
              </a:rPr>
              <a:t>Theorem.	</a:t>
            </a:r>
            <a:r>
              <a:rPr sz="3200" spc="-5" dirty="0">
                <a:latin typeface="Times New Roman"/>
                <a:cs typeface="Times New Roman"/>
              </a:rPr>
              <a:t>A red-black tree with n </a:t>
            </a:r>
            <a:r>
              <a:rPr sz="3200" dirty="0">
                <a:latin typeface="Times New Roman"/>
                <a:cs typeface="Times New Roman"/>
              </a:rPr>
              <a:t>keys </a:t>
            </a:r>
            <a:r>
              <a:rPr sz="3200" spc="-5" dirty="0">
                <a:latin typeface="Times New Roman"/>
                <a:cs typeface="Times New Roman"/>
              </a:rPr>
              <a:t>has</a:t>
            </a:r>
            <a:r>
              <a:rPr sz="3200" spc="-160" dirty="0">
                <a:latin typeface="Times New Roman"/>
                <a:cs typeface="Times New Roman"/>
              </a:rPr>
              <a:t> </a:t>
            </a:r>
            <a:r>
              <a:rPr sz="3200" dirty="0">
                <a:latin typeface="Times New Roman"/>
                <a:cs typeface="Times New Roman"/>
              </a:rPr>
              <a:t>height</a:t>
            </a:r>
            <a:endParaRPr sz="3200">
              <a:latin typeface="Times New Roman"/>
              <a:cs typeface="Times New Roman"/>
            </a:endParaRPr>
          </a:p>
          <a:p>
            <a:pPr marL="134620" algn="ctr">
              <a:lnSpc>
                <a:spcPct val="100000"/>
              </a:lnSpc>
              <a:spcBef>
                <a:spcPts val="15"/>
              </a:spcBef>
            </a:pPr>
            <a:r>
              <a:rPr sz="3200" i="1" spc="-5" dirty="0">
                <a:solidFill>
                  <a:srgbClr val="008986"/>
                </a:solidFill>
                <a:latin typeface="Times New Roman"/>
                <a:cs typeface="Times New Roman"/>
              </a:rPr>
              <a:t>h </a:t>
            </a:r>
            <a:r>
              <a:rPr sz="3200" i="1" spc="-5" dirty="0">
                <a:solidFill>
                  <a:srgbClr val="008986"/>
                </a:solidFill>
                <a:latin typeface="Symbol"/>
                <a:cs typeface="Symbol"/>
              </a:rPr>
              <a:t></a:t>
            </a:r>
            <a:r>
              <a:rPr sz="3200" i="1" spc="-5" dirty="0">
                <a:solidFill>
                  <a:srgbClr val="008986"/>
                </a:solidFill>
                <a:latin typeface="Times New Roman"/>
                <a:cs typeface="Times New Roman"/>
              </a:rPr>
              <a:t> </a:t>
            </a:r>
            <a:r>
              <a:rPr sz="3200" spc="-5" dirty="0">
                <a:solidFill>
                  <a:srgbClr val="008986"/>
                </a:solidFill>
                <a:latin typeface="Times New Roman"/>
                <a:cs typeface="Times New Roman"/>
              </a:rPr>
              <a:t>2 lg(</a:t>
            </a:r>
            <a:r>
              <a:rPr sz="3200" i="1" spc="-5" dirty="0">
                <a:solidFill>
                  <a:srgbClr val="008986"/>
                </a:solidFill>
                <a:latin typeface="Times New Roman"/>
                <a:cs typeface="Times New Roman"/>
              </a:rPr>
              <a:t>n </a:t>
            </a:r>
            <a:r>
              <a:rPr sz="3200" spc="-5" dirty="0">
                <a:solidFill>
                  <a:srgbClr val="008986"/>
                </a:solidFill>
                <a:latin typeface="Times New Roman"/>
                <a:cs typeface="Times New Roman"/>
              </a:rPr>
              <a:t>+</a:t>
            </a:r>
            <a:r>
              <a:rPr sz="3200" dirty="0">
                <a:solidFill>
                  <a:srgbClr val="008986"/>
                </a:solidFill>
                <a:latin typeface="Times New Roman"/>
                <a:cs typeface="Times New Roman"/>
              </a:rPr>
              <a:t> </a:t>
            </a:r>
            <a:r>
              <a:rPr sz="3200" spc="-5" dirty="0">
                <a:solidFill>
                  <a:srgbClr val="008986"/>
                </a:solidFill>
                <a:latin typeface="Times New Roman"/>
                <a:cs typeface="Times New Roman"/>
              </a:rPr>
              <a:t>1)</a:t>
            </a:r>
            <a:r>
              <a:rPr sz="3200" spc="-5" dirty="0">
                <a:latin typeface="Times New Roman"/>
                <a:cs typeface="Times New Roman"/>
              </a:rPr>
              <a:t>.</a:t>
            </a:r>
            <a:endParaRPr sz="3200">
              <a:latin typeface="Times New Roman"/>
              <a:cs typeface="Times New Roman"/>
            </a:endParaRPr>
          </a:p>
          <a:p>
            <a:pPr algn="ctr">
              <a:lnSpc>
                <a:spcPct val="100000"/>
              </a:lnSpc>
              <a:spcBef>
                <a:spcPts val="705"/>
              </a:spcBef>
              <a:tabLst>
                <a:tab pos="1214755" algn="l"/>
                <a:tab pos="5640070" algn="l"/>
              </a:tabLst>
            </a:pPr>
            <a:r>
              <a:rPr sz="3200" i="1" spc="-25" dirty="0">
                <a:solidFill>
                  <a:srgbClr val="CC0000"/>
                </a:solidFill>
                <a:latin typeface="Times New Roman"/>
                <a:cs typeface="Times New Roman"/>
              </a:rPr>
              <a:t>Proof.	</a:t>
            </a:r>
            <a:r>
              <a:rPr sz="3200" spc="-5" dirty="0">
                <a:latin typeface="Times New Roman"/>
                <a:cs typeface="Times New Roman"/>
              </a:rPr>
              <a:t>(The book</a:t>
            </a:r>
            <a:r>
              <a:rPr sz="3200" spc="30" dirty="0">
                <a:latin typeface="Times New Roman"/>
                <a:cs typeface="Times New Roman"/>
              </a:rPr>
              <a:t> </a:t>
            </a:r>
            <a:r>
              <a:rPr sz="3200" spc="-5" dirty="0">
                <a:latin typeface="Times New Roman"/>
                <a:cs typeface="Times New Roman"/>
              </a:rPr>
              <a:t>uses</a:t>
            </a:r>
            <a:r>
              <a:rPr sz="3200" spc="40" dirty="0">
                <a:latin typeface="Times New Roman"/>
                <a:cs typeface="Times New Roman"/>
              </a:rPr>
              <a:t> </a:t>
            </a:r>
            <a:r>
              <a:rPr sz="3200" spc="-5" dirty="0">
                <a:latin typeface="Times New Roman"/>
                <a:cs typeface="Times New Roman"/>
              </a:rPr>
              <a:t>induction.	Read</a:t>
            </a:r>
            <a:r>
              <a:rPr sz="3200" spc="-75" dirty="0">
                <a:latin typeface="Times New Roman"/>
                <a:cs typeface="Times New Roman"/>
              </a:rPr>
              <a:t> </a:t>
            </a:r>
            <a:r>
              <a:rPr sz="3200" spc="-20" dirty="0">
                <a:latin typeface="Times New Roman"/>
                <a:cs typeface="Times New Roman"/>
              </a:rPr>
              <a:t>carefully.)</a:t>
            </a:r>
            <a:endParaRPr sz="3200">
              <a:latin typeface="Times New Roman"/>
              <a:cs typeface="Times New Roman"/>
            </a:endParaRPr>
          </a:p>
          <a:p>
            <a:pPr marL="12700">
              <a:lnSpc>
                <a:spcPct val="100000"/>
              </a:lnSpc>
              <a:spcBef>
                <a:spcPts val="580"/>
              </a:spcBef>
            </a:pPr>
            <a:r>
              <a:rPr sz="3200" b="1" spc="-5" dirty="0">
                <a:solidFill>
                  <a:srgbClr val="CC0000"/>
                </a:solidFill>
                <a:latin typeface="Times New Roman"/>
                <a:cs typeface="Times New Roman"/>
              </a:rPr>
              <a:t>I</a:t>
            </a:r>
            <a:r>
              <a:rPr sz="2400" b="1" spc="-5" dirty="0">
                <a:solidFill>
                  <a:srgbClr val="CC0000"/>
                </a:solidFill>
                <a:latin typeface="Times New Roman"/>
                <a:cs typeface="Times New Roman"/>
              </a:rPr>
              <a:t>NTUITION</a:t>
            </a:r>
            <a:r>
              <a:rPr sz="3200" b="1" spc="-5" dirty="0">
                <a:solidFill>
                  <a:srgbClr val="CC0000"/>
                </a:solidFill>
                <a:latin typeface="Times New Roman"/>
                <a:cs typeface="Times New Roman"/>
              </a:rPr>
              <a:t>:</a:t>
            </a:r>
            <a:endParaRPr sz="3200">
              <a:latin typeface="Times New Roman"/>
              <a:cs typeface="Times New Roman"/>
            </a:endParaRPr>
          </a:p>
          <a:p>
            <a:pPr marL="238125" marR="5287010" indent="-226060">
              <a:lnSpc>
                <a:spcPts val="3460"/>
              </a:lnSpc>
              <a:spcBef>
                <a:spcPts val="430"/>
              </a:spcBef>
              <a:buClr>
                <a:srgbClr val="CC0000"/>
              </a:buClr>
              <a:buChar char="•"/>
              <a:tabLst>
                <a:tab pos="238760" algn="l"/>
              </a:tabLst>
            </a:pPr>
            <a:r>
              <a:rPr sz="3200" spc="-15" dirty="0">
                <a:latin typeface="Times New Roman"/>
                <a:cs typeface="Times New Roman"/>
              </a:rPr>
              <a:t>Merge </a:t>
            </a:r>
            <a:r>
              <a:rPr sz="3200" dirty="0">
                <a:latin typeface="Times New Roman"/>
                <a:cs typeface="Times New Roman"/>
              </a:rPr>
              <a:t>red</a:t>
            </a:r>
            <a:r>
              <a:rPr sz="3200" spc="-70" dirty="0">
                <a:latin typeface="Times New Roman"/>
                <a:cs typeface="Times New Roman"/>
              </a:rPr>
              <a:t> </a:t>
            </a:r>
            <a:r>
              <a:rPr sz="3200" dirty="0">
                <a:latin typeface="Times New Roman"/>
                <a:cs typeface="Times New Roman"/>
              </a:rPr>
              <a:t>nodes  </a:t>
            </a:r>
            <a:r>
              <a:rPr sz="3200" spc="-5" dirty="0">
                <a:latin typeface="Times New Roman"/>
                <a:cs typeface="Times New Roman"/>
              </a:rPr>
              <a:t>into their black  parents.</a:t>
            </a:r>
            <a:endParaRPr sz="3200">
              <a:latin typeface="Times New Roman"/>
              <a:cs typeface="Times New Roman"/>
            </a:endParaRPr>
          </a:p>
        </p:txBody>
      </p:sp>
      <p:sp>
        <p:nvSpPr>
          <p:cNvPr id="45" name="Footer Placeholder 44"/>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739443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6794" y="323342"/>
            <a:ext cx="6169025" cy="695960"/>
          </a:xfrm>
          <a:prstGeom prst="rect">
            <a:avLst/>
          </a:prstGeom>
        </p:spPr>
        <p:txBody>
          <a:bodyPr vert="horz" wrap="square" lIns="0" tIns="12065" rIns="0" bIns="0" rtlCol="0">
            <a:spAutoFit/>
          </a:bodyPr>
          <a:lstStyle/>
          <a:p>
            <a:pPr marL="12700">
              <a:lnSpc>
                <a:spcPct val="100000"/>
              </a:lnSpc>
              <a:spcBef>
                <a:spcPts val="95"/>
              </a:spcBef>
            </a:pPr>
            <a:r>
              <a:rPr spc="-5" dirty="0"/>
              <a:t>Height of a red-black</a:t>
            </a:r>
            <a:r>
              <a:rPr spc="-15" dirty="0"/>
              <a:t> </a:t>
            </a:r>
            <a:r>
              <a:rPr spc="-5" dirty="0"/>
              <a:t>tree</a:t>
            </a:r>
          </a:p>
        </p:txBody>
      </p:sp>
      <p:sp>
        <p:nvSpPr>
          <p:cNvPr id="3" name="object 3"/>
          <p:cNvSpPr/>
          <p:nvPr/>
        </p:nvSpPr>
        <p:spPr>
          <a:xfrm>
            <a:off x="5328665" y="4795265"/>
            <a:ext cx="458724" cy="45872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257800" y="4724400"/>
            <a:ext cx="447675" cy="447675"/>
          </a:xfrm>
          <a:custGeom>
            <a:avLst/>
            <a:gdLst/>
            <a:ahLst/>
            <a:cxnLst/>
            <a:rect l="l" t="t" r="r" b="b"/>
            <a:pathLst>
              <a:path w="447675" h="447675">
                <a:moveTo>
                  <a:pt x="223901" y="0"/>
                </a:moveTo>
                <a:lnTo>
                  <a:pt x="178765" y="4546"/>
                </a:lnTo>
                <a:lnTo>
                  <a:pt x="136731" y="17587"/>
                </a:lnTo>
                <a:lnTo>
                  <a:pt x="98697" y="38221"/>
                </a:lnTo>
                <a:lnTo>
                  <a:pt x="65563" y="65547"/>
                </a:lnTo>
                <a:lnTo>
                  <a:pt x="38227" y="98666"/>
                </a:lnTo>
                <a:lnTo>
                  <a:pt x="17589" y="136677"/>
                </a:lnTo>
                <a:lnTo>
                  <a:pt x="4547" y="178680"/>
                </a:lnTo>
                <a:lnTo>
                  <a:pt x="0" y="223774"/>
                </a:lnTo>
                <a:lnTo>
                  <a:pt x="4547" y="268994"/>
                </a:lnTo>
                <a:lnTo>
                  <a:pt x="17589" y="310997"/>
                </a:lnTo>
                <a:lnTo>
                  <a:pt x="38227" y="349008"/>
                </a:lnTo>
                <a:lnTo>
                  <a:pt x="65563" y="382127"/>
                </a:lnTo>
                <a:lnTo>
                  <a:pt x="98697" y="409453"/>
                </a:lnTo>
                <a:lnTo>
                  <a:pt x="136731" y="430087"/>
                </a:lnTo>
                <a:lnTo>
                  <a:pt x="178765" y="443128"/>
                </a:lnTo>
                <a:lnTo>
                  <a:pt x="223901" y="447675"/>
                </a:lnTo>
                <a:lnTo>
                  <a:pt x="268994" y="443128"/>
                </a:lnTo>
                <a:lnTo>
                  <a:pt x="310997" y="430087"/>
                </a:lnTo>
                <a:lnTo>
                  <a:pt x="349008" y="409453"/>
                </a:lnTo>
                <a:lnTo>
                  <a:pt x="382127" y="382127"/>
                </a:lnTo>
                <a:lnTo>
                  <a:pt x="409453" y="349008"/>
                </a:lnTo>
                <a:lnTo>
                  <a:pt x="430087" y="310997"/>
                </a:lnTo>
                <a:lnTo>
                  <a:pt x="443128" y="268994"/>
                </a:lnTo>
                <a:lnTo>
                  <a:pt x="447675" y="223901"/>
                </a:lnTo>
                <a:lnTo>
                  <a:pt x="447675" y="223774"/>
                </a:lnTo>
                <a:lnTo>
                  <a:pt x="443128" y="178680"/>
                </a:lnTo>
                <a:lnTo>
                  <a:pt x="430087" y="136677"/>
                </a:lnTo>
                <a:lnTo>
                  <a:pt x="409453" y="98666"/>
                </a:lnTo>
                <a:lnTo>
                  <a:pt x="382127" y="65547"/>
                </a:lnTo>
                <a:lnTo>
                  <a:pt x="349008" y="38221"/>
                </a:lnTo>
                <a:lnTo>
                  <a:pt x="310997" y="17587"/>
                </a:lnTo>
                <a:lnTo>
                  <a:pt x="268994" y="4546"/>
                </a:lnTo>
                <a:lnTo>
                  <a:pt x="223901" y="0"/>
                </a:lnTo>
                <a:close/>
              </a:path>
            </a:pathLst>
          </a:custGeom>
          <a:solidFill>
            <a:srgbClr val="CC0000"/>
          </a:solidFill>
        </p:spPr>
        <p:txBody>
          <a:bodyPr wrap="square" lIns="0" tIns="0" rIns="0" bIns="0" rtlCol="0"/>
          <a:lstStyle/>
          <a:p>
            <a:endParaRPr/>
          </a:p>
        </p:txBody>
      </p:sp>
      <p:sp>
        <p:nvSpPr>
          <p:cNvPr id="5" name="object 5"/>
          <p:cNvSpPr/>
          <p:nvPr/>
        </p:nvSpPr>
        <p:spPr>
          <a:xfrm>
            <a:off x="5257800" y="4724400"/>
            <a:ext cx="447675" cy="447675"/>
          </a:xfrm>
          <a:custGeom>
            <a:avLst/>
            <a:gdLst/>
            <a:ahLst/>
            <a:cxnLst/>
            <a:rect l="l" t="t" r="r" b="b"/>
            <a:pathLst>
              <a:path w="447675" h="447675">
                <a:moveTo>
                  <a:pt x="0" y="223774"/>
                </a:moveTo>
                <a:lnTo>
                  <a:pt x="4547" y="178680"/>
                </a:lnTo>
                <a:lnTo>
                  <a:pt x="17589" y="136677"/>
                </a:lnTo>
                <a:lnTo>
                  <a:pt x="38227" y="98666"/>
                </a:lnTo>
                <a:lnTo>
                  <a:pt x="65563" y="65547"/>
                </a:lnTo>
                <a:lnTo>
                  <a:pt x="98697" y="38221"/>
                </a:lnTo>
                <a:lnTo>
                  <a:pt x="136731" y="17587"/>
                </a:lnTo>
                <a:lnTo>
                  <a:pt x="178765" y="4546"/>
                </a:lnTo>
                <a:lnTo>
                  <a:pt x="223901" y="0"/>
                </a:lnTo>
                <a:lnTo>
                  <a:pt x="268994" y="4546"/>
                </a:lnTo>
                <a:lnTo>
                  <a:pt x="310997" y="17587"/>
                </a:lnTo>
                <a:lnTo>
                  <a:pt x="349008" y="38221"/>
                </a:lnTo>
                <a:lnTo>
                  <a:pt x="382127" y="65547"/>
                </a:lnTo>
                <a:lnTo>
                  <a:pt x="409453" y="98666"/>
                </a:lnTo>
                <a:lnTo>
                  <a:pt x="430087" y="136677"/>
                </a:lnTo>
                <a:lnTo>
                  <a:pt x="443128" y="178680"/>
                </a:lnTo>
                <a:lnTo>
                  <a:pt x="447675" y="223774"/>
                </a:lnTo>
                <a:lnTo>
                  <a:pt x="447675" y="223901"/>
                </a:lnTo>
                <a:lnTo>
                  <a:pt x="443128" y="268994"/>
                </a:lnTo>
                <a:lnTo>
                  <a:pt x="430087" y="310997"/>
                </a:lnTo>
                <a:lnTo>
                  <a:pt x="409453" y="349008"/>
                </a:lnTo>
                <a:lnTo>
                  <a:pt x="382127" y="382127"/>
                </a:lnTo>
                <a:lnTo>
                  <a:pt x="349008" y="409453"/>
                </a:lnTo>
                <a:lnTo>
                  <a:pt x="310997" y="430087"/>
                </a:lnTo>
                <a:lnTo>
                  <a:pt x="268994" y="443128"/>
                </a:lnTo>
                <a:lnTo>
                  <a:pt x="223901" y="447675"/>
                </a:lnTo>
                <a:lnTo>
                  <a:pt x="178765" y="443128"/>
                </a:lnTo>
                <a:lnTo>
                  <a:pt x="136731" y="430087"/>
                </a:lnTo>
                <a:lnTo>
                  <a:pt x="98697" y="409453"/>
                </a:lnTo>
                <a:lnTo>
                  <a:pt x="65563" y="382127"/>
                </a:lnTo>
                <a:lnTo>
                  <a:pt x="38227" y="349008"/>
                </a:lnTo>
                <a:lnTo>
                  <a:pt x="17589" y="310997"/>
                </a:lnTo>
                <a:lnTo>
                  <a:pt x="4547" y="268994"/>
                </a:lnTo>
                <a:lnTo>
                  <a:pt x="0" y="223901"/>
                </a:lnTo>
                <a:close/>
              </a:path>
            </a:pathLst>
          </a:custGeom>
          <a:ln w="9525">
            <a:solidFill>
              <a:srgbClr val="000000"/>
            </a:solidFill>
          </a:ln>
        </p:spPr>
        <p:txBody>
          <a:bodyPr wrap="square" lIns="0" tIns="0" rIns="0" bIns="0" rtlCol="0"/>
          <a:lstStyle/>
          <a:p>
            <a:endParaRPr/>
          </a:p>
        </p:txBody>
      </p:sp>
      <p:sp>
        <p:nvSpPr>
          <p:cNvPr id="6" name="object 6"/>
          <p:cNvSpPr/>
          <p:nvPr/>
        </p:nvSpPr>
        <p:spPr>
          <a:xfrm>
            <a:off x="6090665" y="4795265"/>
            <a:ext cx="460247" cy="458723"/>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019800" y="4724400"/>
            <a:ext cx="449580" cy="447675"/>
          </a:xfrm>
          <a:custGeom>
            <a:avLst/>
            <a:gdLst/>
            <a:ahLst/>
            <a:cxnLst/>
            <a:rect l="l" t="t" r="r" b="b"/>
            <a:pathLst>
              <a:path w="449579" h="447675">
                <a:moveTo>
                  <a:pt x="224663" y="0"/>
                </a:moveTo>
                <a:lnTo>
                  <a:pt x="179385" y="4546"/>
                </a:lnTo>
                <a:lnTo>
                  <a:pt x="137213" y="17587"/>
                </a:lnTo>
                <a:lnTo>
                  <a:pt x="99051" y="38221"/>
                </a:lnTo>
                <a:lnTo>
                  <a:pt x="65801" y="65547"/>
                </a:lnTo>
                <a:lnTo>
                  <a:pt x="38368" y="98666"/>
                </a:lnTo>
                <a:lnTo>
                  <a:pt x="17654" y="136677"/>
                </a:lnTo>
                <a:lnTo>
                  <a:pt x="4564" y="178680"/>
                </a:lnTo>
                <a:lnTo>
                  <a:pt x="0" y="223774"/>
                </a:lnTo>
                <a:lnTo>
                  <a:pt x="4564" y="268994"/>
                </a:lnTo>
                <a:lnTo>
                  <a:pt x="17654" y="310997"/>
                </a:lnTo>
                <a:lnTo>
                  <a:pt x="38368" y="349008"/>
                </a:lnTo>
                <a:lnTo>
                  <a:pt x="65801" y="382127"/>
                </a:lnTo>
                <a:lnTo>
                  <a:pt x="99051" y="409453"/>
                </a:lnTo>
                <a:lnTo>
                  <a:pt x="137213" y="430087"/>
                </a:lnTo>
                <a:lnTo>
                  <a:pt x="179385" y="443128"/>
                </a:lnTo>
                <a:lnTo>
                  <a:pt x="224663" y="447675"/>
                </a:lnTo>
                <a:lnTo>
                  <a:pt x="269940" y="443128"/>
                </a:lnTo>
                <a:lnTo>
                  <a:pt x="312112" y="430087"/>
                </a:lnTo>
                <a:lnTo>
                  <a:pt x="350274" y="409453"/>
                </a:lnTo>
                <a:lnTo>
                  <a:pt x="383524" y="382127"/>
                </a:lnTo>
                <a:lnTo>
                  <a:pt x="410957" y="349008"/>
                </a:lnTo>
                <a:lnTo>
                  <a:pt x="431671" y="310997"/>
                </a:lnTo>
                <a:lnTo>
                  <a:pt x="444761" y="268994"/>
                </a:lnTo>
                <a:lnTo>
                  <a:pt x="449326" y="223901"/>
                </a:lnTo>
                <a:lnTo>
                  <a:pt x="449326" y="223774"/>
                </a:lnTo>
                <a:lnTo>
                  <a:pt x="444761" y="178680"/>
                </a:lnTo>
                <a:lnTo>
                  <a:pt x="431671" y="136677"/>
                </a:lnTo>
                <a:lnTo>
                  <a:pt x="410957" y="98666"/>
                </a:lnTo>
                <a:lnTo>
                  <a:pt x="383524" y="65547"/>
                </a:lnTo>
                <a:lnTo>
                  <a:pt x="350274" y="38221"/>
                </a:lnTo>
                <a:lnTo>
                  <a:pt x="312112" y="17587"/>
                </a:lnTo>
                <a:lnTo>
                  <a:pt x="269940" y="4546"/>
                </a:lnTo>
                <a:lnTo>
                  <a:pt x="224663" y="0"/>
                </a:lnTo>
                <a:close/>
              </a:path>
            </a:pathLst>
          </a:custGeom>
          <a:solidFill>
            <a:srgbClr val="CC0000"/>
          </a:solidFill>
        </p:spPr>
        <p:txBody>
          <a:bodyPr wrap="square" lIns="0" tIns="0" rIns="0" bIns="0" rtlCol="0"/>
          <a:lstStyle/>
          <a:p>
            <a:endParaRPr/>
          </a:p>
        </p:txBody>
      </p:sp>
      <p:sp>
        <p:nvSpPr>
          <p:cNvPr id="8" name="object 8"/>
          <p:cNvSpPr/>
          <p:nvPr/>
        </p:nvSpPr>
        <p:spPr>
          <a:xfrm>
            <a:off x="6019800" y="4724400"/>
            <a:ext cx="449580" cy="447675"/>
          </a:xfrm>
          <a:custGeom>
            <a:avLst/>
            <a:gdLst/>
            <a:ahLst/>
            <a:cxnLst/>
            <a:rect l="l" t="t" r="r" b="b"/>
            <a:pathLst>
              <a:path w="449579" h="447675">
                <a:moveTo>
                  <a:pt x="0" y="223774"/>
                </a:moveTo>
                <a:lnTo>
                  <a:pt x="4564" y="178680"/>
                </a:lnTo>
                <a:lnTo>
                  <a:pt x="17654" y="136677"/>
                </a:lnTo>
                <a:lnTo>
                  <a:pt x="38368" y="98666"/>
                </a:lnTo>
                <a:lnTo>
                  <a:pt x="65801" y="65547"/>
                </a:lnTo>
                <a:lnTo>
                  <a:pt x="99051" y="38221"/>
                </a:lnTo>
                <a:lnTo>
                  <a:pt x="137213" y="17587"/>
                </a:lnTo>
                <a:lnTo>
                  <a:pt x="179385" y="4546"/>
                </a:lnTo>
                <a:lnTo>
                  <a:pt x="224663" y="0"/>
                </a:lnTo>
                <a:lnTo>
                  <a:pt x="269940" y="4546"/>
                </a:lnTo>
                <a:lnTo>
                  <a:pt x="312112" y="17587"/>
                </a:lnTo>
                <a:lnTo>
                  <a:pt x="350274" y="38221"/>
                </a:lnTo>
                <a:lnTo>
                  <a:pt x="383524" y="65547"/>
                </a:lnTo>
                <a:lnTo>
                  <a:pt x="410957" y="98666"/>
                </a:lnTo>
                <a:lnTo>
                  <a:pt x="431671" y="136677"/>
                </a:lnTo>
                <a:lnTo>
                  <a:pt x="444761" y="178680"/>
                </a:lnTo>
                <a:lnTo>
                  <a:pt x="449326" y="223774"/>
                </a:lnTo>
                <a:lnTo>
                  <a:pt x="449326" y="223901"/>
                </a:lnTo>
                <a:lnTo>
                  <a:pt x="444761" y="268994"/>
                </a:lnTo>
                <a:lnTo>
                  <a:pt x="431671" y="310997"/>
                </a:lnTo>
                <a:lnTo>
                  <a:pt x="410957" y="349008"/>
                </a:lnTo>
                <a:lnTo>
                  <a:pt x="383524" y="382127"/>
                </a:lnTo>
                <a:lnTo>
                  <a:pt x="350274" y="409453"/>
                </a:lnTo>
                <a:lnTo>
                  <a:pt x="312112" y="430087"/>
                </a:lnTo>
                <a:lnTo>
                  <a:pt x="269940" y="443128"/>
                </a:lnTo>
                <a:lnTo>
                  <a:pt x="224663" y="447675"/>
                </a:lnTo>
                <a:lnTo>
                  <a:pt x="179385" y="443128"/>
                </a:lnTo>
                <a:lnTo>
                  <a:pt x="137213" y="430087"/>
                </a:lnTo>
                <a:lnTo>
                  <a:pt x="99051" y="409453"/>
                </a:lnTo>
                <a:lnTo>
                  <a:pt x="65801" y="382127"/>
                </a:lnTo>
                <a:lnTo>
                  <a:pt x="38368" y="349008"/>
                </a:lnTo>
                <a:lnTo>
                  <a:pt x="17654" y="310997"/>
                </a:lnTo>
                <a:lnTo>
                  <a:pt x="4564" y="268994"/>
                </a:lnTo>
                <a:lnTo>
                  <a:pt x="0" y="223901"/>
                </a:lnTo>
                <a:close/>
              </a:path>
            </a:pathLst>
          </a:custGeom>
          <a:ln w="9524">
            <a:solidFill>
              <a:srgbClr val="000000"/>
            </a:solidFill>
          </a:ln>
        </p:spPr>
        <p:txBody>
          <a:bodyPr wrap="square" lIns="0" tIns="0" rIns="0" bIns="0" rtlCol="0"/>
          <a:lstStyle/>
          <a:p>
            <a:endParaRPr/>
          </a:p>
        </p:txBody>
      </p:sp>
      <p:sp>
        <p:nvSpPr>
          <p:cNvPr id="9" name="object 9"/>
          <p:cNvSpPr/>
          <p:nvPr/>
        </p:nvSpPr>
        <p:spPr>
          <a:xfrm>
            <a:off x="5633465" y="4271009"/>
            <a:ext cx="458724" cy="458724"/>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5562600" y="4200525"/>
            <a:ext cx="447675" cy="447675"/>
          </a:xfrm>
          <a:custGeom>
            <a:avLst/>
            <a:gdLst/>
            <a:ahLst/>
            <a:cxnLst/>
            <a:rect l="l" t="t" r="r" b="b"/>
            <a:pathLst>
              <a:path w="447675" h="447675">
                <a:moveTo>
                  <a:pt x="223901" y="0"/>
                </a:moveTo>
                <a:lnTo>
                  <a:pt x="178765" y="4546"/>
                </a:lnTo>
                <a:lnTo>
                  <a:pt x="136731" y="17587"/>
                </a:lnTo>
                <a:lnTo>
                  <a:pt x="98697" y="38221"/>
                </a:lnTo>
                <a:lnTo>
                  <a:pt x="65563" y="65547"/>
                </a:lnTo>
                <a:lnTo>
                  <a:pt x="38227" y="98666"/>
                </a:lnTo>
                <a:lnTo>
                  <a:pt x="17589" y="136677"/>
                </a:lnTo>
                <a:lnTo>
                  <a:pt x="4547" y="178680"/>
                </a:lnTo>
                <a:lnTo>
                  <a:pt x="0" y="223774"/>
                </a:lnTo>
                <a:lnTo>
                  <a:pt x="4547" y="268994"/>
                </a:lnTo>
                <a:lnTo>
                  <a:pt x="17589" y="310997"/>
                </a:lnTo>
                <a:lnTo>
                  <a:pt x="38227" y="349008"/>
                </a:lnTo>
                <a:lnTo>
                  <a:pt x="65563" y="382127"/>
                </a:lnTo>
                <a:lnTo>
                  <a:pt x="98697" y="409453"/>
                </a:lnTo>
                <a:lnTo>
                  <a:pt x="136731" y="430087"/>
                </a:lnTo>
                <a:lnTo>
                  <a:pt x="178765" y="443128"/>
                </a:lnTo>
                <a:lnTo>
                  <a:pt x="223901" y="447675"/>
                </a:lnTo>
                <a:lnTo>
                  <a:pt x="268994" y="443128"/>
                </a:lnTo>
                <a:lnTo>
                  <a:pt x="310997" y="430087"/>
                </a:lnTo>
                <a:lnTo>
                  <a:pt x="349008" y="409453"/>
                </a:lnTo>
                <a:lnTo>
                  <a:pt x="382127" y="382127"/>
                </a:lnTo>
                <a:lnTo>
                  <a:pt x="409453" y="349008"/>
                </a:lnTo>
                <a:lnTo>
                  <a:pt x="430087" y="310997"/>
                </a:lnTo>
                <a:lnTo>
                  <a:pt x="443128" y="268994"/>
                </a:lnTo>
                <a:lnTo>
                  <a:pt x="447675" y="223901"/>
                </a:lnTo>
                <a:lnTo>
                  <a:pt x="447675" y="223774"/>
                </a:lnTo>
                <a:lnTo>
                  <a:pt x="443128" y="178680"/>
                </a:lnTo>
                <a:lnTo>
                  <a:pt x="430087" y="136677"/>
                </a:lnTo>
                <a:lnTo>
                  <a:pt x="409453" y="98666"/>
                </a:lnTo>
                <a:lnTo>
                  <a:pt x="382127" y="65547"/>
                </a:lnTo>
                <a:lnTo>
                  <a:pt x="349008" y="38221"/>
                </a:lnTo>
                <a:lnTo>
                  <a:pt x="310997" y="17587"/>
                </a:lnTo>
                <a:lnTo>
                  <a:pt x="268994" y="4546"/>
                </a:lnTo>
                <a:lnTo>
                  <a:pt x="223901" y="0"/>
                </a:lnTo>
                <a:close/>
              </a:path>
            </a:pathLst>
          </a:custGeom>
          <a:solidFill>
            <a:srgbClr val="000000"/>
          </a:solidFill>
        </p:spPr>
        <p:txBody>
          <a:bodyPr wrap="square" lIns="0" tIns="0" rIns="0" bIns="0" rtlCol="0"/>
          <a:lstStyle/>
          <a:p>
            <a:endParaRPr/>
          </a:p>
        </p:txBody>
      </p:sp>
      <p:sp>
        <p:nvSpPr>
          <p:cNvPr id="11" name="object 11"/>
          <p:cNvSpPr/>
          <p:nvPr/>
        </p:nvSpPr>
        <p:spPr>
          <a:xfrm>
            <a:off x="5562600" y="4200525"/>
            <a:ext cx="447675" cy="447675"/>
          </a:xfrm>
          <a:custGeom>
            <a:avLst/>
            <a:gdLst/>
            <a:ahLst/>
            <a:cxnLst/>
            <a:rect l="l" t="t" r="r" b="b"/>
            <a:pathLst>
              <a:path w="447675" h="447675">
                <a:moveTo>
                  <a:pt x="0" y="223774"/>
                </a:moveTo>
                <a:lnTo>
                  <a:pt x="4547" y="178680"/>
                </a:lnTo>
                <a:lnTo>
                  <a:pt x="17589" y="136677"/>
                </a:lnTo>
                <a:lnTo>
                  <a:pt x="38227" y="98666"/>
                </a:lnTo>
                <a:lnTo>
                  <a:pt x="65563" y="65547"/>
                </a:lnTo>
                <a:lnTo>
                  <a:pt x="98697" y="38221"/>
                </a:lnTo>
                <a:lnTo>
                  <a:pt x="136731" y="17587"/>
                </a:lnTo>
                <a:lnTo>
                  <a:pt x="178765" y="4546"/>
                </a:lnTo>
                <a:lnTo>
                  <a:pt x="223901" y="0"/>
                </a:lnTo>
                <a:lnTo>
                  <a:pt x="268994" y="4546"/>
                </a:lnTo>
                <a:lnTo>
                  <a:pt x="310997" y="17587"/>
                </a:lnTo>
                <a:lnTo>
                  <a:pt x="349008" y="38221"/>
                </a:lnTo>
                <a:lnTo>
                  <a:pt x="382127" y="65547"/>
                </a:lnTo>
                <a:lnTo>
                  <a:pt x="409453" y="98666"/>
                </a:lnTo>
                <a:lnTo>
                  <a:pt x="430087" y="136677"/>
                </a:lnTo>
                <a:lnTo>
                  <a:pt x="443128" y="178680"/>
                </a:lnTo>
                <a:lnTo>
                  <a:pt x="447675" y="223774"/>
                </a:lnTo>
                <a:lnTo>
                  <a:pt x="447675" y="223901"/>
                </a:lnTo>
                <a:lnTo>
                  <a:pt x="443128" y="268994"/>
                </a:lnTo>
                <a:lnTo>
                  <a:pt x="430087" y="310997"/>
                </a:lnTo>
                <a:lnTo>
                  <a:pt x="409453" y="349008"/>
                </a:lnTo>
                <a:lnTo>
                  <a:pt x="382127" y="382127"/>
                </a:lnTo>
                <a:lnTo>
                  <a:pt x="349008" y="409453"/>
                </a:lnTo>
                <a:lnTo>
                  <a:pt x="310997" y="430087"/>
                </a:lnTo>
                <a:lnTo>
                  <a:pt x="268994" y="443128"/>
                </a:lnTo>
                <a:lnTo>
                  <a:pt x="223901" y="447675"/>
                </a:lnTo>
                <a:lnTo>
                  <a:pt x="178765" y="443128"/>
                </a:lnTo>
                <a:lnTo>
                  <a:pt x="136731" y="430087"/>
                </a:lnTo>
                <a:lnTo>
                  <a:pt x="98697" y="409453"/>
                </a:lnTo>
                <a:lnTo>
                  <a:pt x="65563" y="382127"/>
                </a:lnTo>
                <a:lnTo>
                  <a:pt x="38227" y="349008"/>
                </a:lnTo>
                <a:lnTo>
                  <a:pt x="17589" y="310997"/>
                </a:lnTo>
                <a:lnTo>
                  <a:pt x="4547" y="268994"/>
                </a:lnTo>
                <a:lnTo>
                  <a:pt x="0" y="223901"/>
                </a:lnTo>
                <a:close/>
              </a:path>
            </a:pathLst>
          </a:custGeom>
          <a:ln w="9525">
            <a:solidFill>
              <a:srgbClr val="000000"/>
            </a:solidFill>
          </a:ln>
        </p:spPr>
        <p:txBody>
          <a:bodyPr wrap="square" lIns="0" tIns="0" rIns="0" bIns="0" rtlCol="0"/>
          <a:lstStyle/>
          <a:p>
            <a:endParaRPr/>
          </a:p>
        </p:txBody>
      </p:sp>
      <p:sp>
        <p:nvSpPr>
          <p:cNvPr id="12" name="object 12"/>
          <p:cNvSpPr/>
          <p:nvPr/>
        </p:nvSpPr>
        <p:spPr>
          <a:xfrm>
            <a:off x="5785865" y="3728465"/>
            <a:ext cx="458724" cy="460248"/>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5715000" y="3657600"/>
            <a:ext cx="447675" cy="449580"/>
          </a:xfrm>
          <a:custGeom>
            <a:avLst/>
            <a:gdLst/>
            <a:ahLst/>
            <a:cxnLst/>
            <a:rect l="l" t="t" r="r" b="b"/>
            <a:pathLst>
              <a:path w="447675" h="449579">
                <a:moveTo>
                  <a:pt x="223901" y="0"/>
                </a:moveTo>
                <a:lnTo>
                  <a:pt x="178765" y="4564"/>
                </a:lnTo>
                <a:lnTo>
                  <a:pt x="136731" y="17654"/>
                </a:lnTo>
                <a:lnTo>
                  <a:pt x="98697" y="38368"/>
                </a:lnTo>
                <a:lnTo>
                  <a:pt x="65563" y="65801"/>
                </a:lnTo>
                <a:lnTo>
                  <a:pt x="38227" y="99051"/>
                </a:lnTo>
                <a:lnTo>
                  <a:pt x="17589" y="137213"/>
                </a:lnTo>
                <a:lnTo>
                  <a:pt x="4547" y="179385"/>
                </a:lnTo>
                <a:lnTo>
                  <a:pt x="0" y="224662"/>
                </a:lnTo>
                <a:lnTo>
                  <a:pt x="4547" y="269940"/>
                </a:lnTo>
                <a:lnTo>
                  <a:pt x="17589" y="312112"/>
                </a:lnTo>
                <a:lnTo>
                  <a:pt x="38227" y="350274"/>
                </a:lnTo>
                <a:lnTo>
                  <a:pt x="65563" y="383524"/>
                </a:lnTo>
                <a:lnTo>
                  <a:pt x="98697" y="410957"/>
                </a:lnTo>
                <a:lnTo>
                  <a:pt x="136731" y="431671"/>
                </a:lnTo>
                <a:lnTo>
                  <a:pt x="178765" y="444761"/>
                </a:lnTo>
                <a:lnTo>
                  <a:pt x="223901" y="449325"/>
                </a:lnTo>
                <a:lnTo>
                  <a:pt x="268994" y="444761"/>
                </a:lnTo>
                <a:lnTo>
                  <a:pt x="310997" y="431671"/>
                </a:lnTo>
                <a:lnTo>
                  <a:pt x="349008" y="410957"/>
                </a:lnTo>
                <a:lnTo>
                  <a:pt x="382127" y="383524"/>
                </a:lnTo>
                <a:lnTo>
                  <a:pt x="409453" y="350274"/>
                </a:lnTo>
                <a:lnTo>
                  <a:pt x="430087" y="312112"/>
                </a:lnTo>
                <a:lnTo>
                  <a:pt x="443128" y="269940"/>
                </a:lnTo>
                <a:lnTo>
                  <a:pt x="447675" y="224662"/>
                </a:lnTo>
                <a:lnTo>
                  <a:pt x="443128" y="179385"/>
                </a:lnTo>
                <a:lnTo>
                  <a:pt x="430087" y="137213"/>
                </a:lnTo>
                <a:lnTo>
                  <a:pt x="409453" y="99051"/>
                </a:lnTo>
                <a:lnTo>
                  <a:pt x="382127" y="65801"/>
                </a:lnTo>
                <a:lnTo>
                  <a:pt x="349008" y="38368"/>
                </a:lnTo>
                <a:lnTo>
                  <a:pt x="310997" y="17654"/>
                </a:lnTo>
                <a:lnTo>
                  <a:pt x="268994" y="4564"/>
                </a:lnTo>
                <a:lnTo>
                  <a:pt x="223901" y="0"/>
                </a:lnTo>
                <a:close/>
              </a:path>
            </a:pathLst>
          </a:custGeom>
          <a:solidFill>
            <a:srgbClr val="CC0000"/>
          </a:solidFill>
        </p:spPr>
        <p:txBody>
          <a:bodyPr wrap="square" lIns="0" tIns="0" rIns="0" bIns="0" rtlCol="0"/>
          <a:lstStyle/>
          <a:p>
            <a:endParaRPr/>
          </a:p>
        </p:txBody>
      </p:sp>
      <p:sp>
        <p:nvSpPr>
          <p:cNvPr id="14" name="object 14"/>
          <p:cNvSpPr/>
          <p:nvPr/>
        </p:nvSpPr>
        <p:spPr>
          <a:xfrm>
            <a:off x="5715000" y="3657600"/>
            <a:ext cx="447675" cy="449580"/>
          </a:xfrm>
          <a:custGeom>
            <a:avLst/>
            <a:gdLst/>
            <a:ahLst/>
            <a:cxnLst/>
            <a:rect l="l" t="t" r="r" b="b"/>
            <a:pathLst>
              <a:path w="447675" h="449579">
                <a:moveTo>
                  <a:pt x="0" y="224662"/>
                </a:moveTo>
                <a:lnTo>
                  <a:pt x="4547" y="179385"/>
                </a:lnTo>
                <a:lnTo>
                  <a:pt x="17589" y="137213"/>
                </a:lnTo>
                <a:lnTo>
                  <a:pt x="38227" y="99051"/>
                </a:lnTo>
                <a:lnTo>
                  <a:pt x="65563" y="65801"/>
                </a:lnTo>
                <a:lnTo>
                  <a:pt x="98697" y="38368"/>
                </a:lnTo>
                <a:lnTo>
                  <a:pt x="136731" y="17654"/>
                </a:lnTo>
                <a:lnTo>
                  <a:pt x="178765" y="4564"/>
                </a:lnTo>
                <a:lnTo>
                  <a:pt x="223901" y="0"/>
                </a:lnTo>
                <a:lnTo>
                  <a:pt x="268994" y="4564"/>
                </a:lnTo>
                <a:lnTo>
                  <a:pt x="310997" y="17654"/>
                </a:lnTo>
                <a:lnTo>
                  <a:pt x="349008" y="38368"/>
                </a:lnTo>
                <a:lnTo>
                  <a:pt x="382127" y="65801"/>
                </a:lnTo>
                <a:lnTo>
                  <a:pt x="409453" y="99051"/>
                </a:lnTo>
                <a:lnTo>
                  <a:pt x="430087" y="137213"/>
                </a:lnTo>
                <a:lnTo>
                  <a:pt x="443128" y="179385"/>
                </a:lnTo>
                <a:lnTo>
                  <a:pt x="447675" y="224662"/>
                </a:lnTo>
                <a:lnTo>
                  <a:pt x="443128" y="269940"/>
                </a:lnTo>
                <a:lnTo>
                  <a:pt x="430087" y="312112"/>
                </a:lnTo>
                <a:lnTo>
                  <a:pt x="409453" y="350274"/>
                </a:lnTo>
                <a:lnTo>
                  <a:pt x="382127" y="383524"/>
                </a:lnTo>
                <a:lnTo>
                  <a:pt x="349008" y="410957"/>
                </a:lnTo>
                <a:lnTo>
                  <a:pt x="310997" y="431671"/>
                </a:lnTo>
                <a:lnTo>
                  <a:pt x="268994" y="444761"/>
                </a:lnTo>
                <a:lnTo>
                  <a:pt x="223901" y="449325"/>
                </a:lnTo>
                <a:lnTo>
                  <a:pt x="178765" y="444761"/>
                </a:lnTo>
                <a:lnTo>
                  <a:pt x="136731" y="431671"/>
                </a:lnTo>
                <a:lnTo>
                  <a:pt x="98697" y="410957"/>
                </a:lnTo>
                <a:lnTo>
                  <a:pt x="65563" y="383524"/>
                </a:lnTo>
                <a:lnTo>
                  <a:pt x="38227" y="350274"/>
                </a:lnTo>
                <a:lnTo>
                  <a:pt x="17589" y="312112"/>
                </a:lnTo>
                <a:lnTo>
                  <a:pt x="4547" y="269940"/>
                </a:lnTo>
                <a:lnTo>
                  <a:pt x="0" y="224662"/>
                </a:lnTo>
                <a:close/>
              </a:path>
            </a:pathLst>
          </a:custGeom>
          <a:ln w="9525">
            <a:solidFill>
              <a:srgbClr val="000000"/>
            </a:solidFill>
          </a:ln>
        </p:spPr>
        <p:txBody>
          <a:bodyPr wrap="square" lIns="0" tIns="0" rIns="0" bIns="0" rtlCol="0"/>
          <a:lstStyle/>
          <a:p>
            <a:endParaRPr/>
          </a:p>
        </p:txBody>
      </p:sp>
      <p:sp>
        <p:nvSpPr>
          <p:cNvPr id="15" name="object 15"/>
          <p:cNvSpPr/>
          <p:nvPr/>
        </p:nvSpPr>
        <p:spPr>
          <a:xfrm>
            <a:off x="7386066" y="4795265"/>
            <a:ext cx="460248" cy="458723"/>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7315200" y="4724400"/>
            <a:ext cx="449580" cy="447675"/>
          </a:xfrm>
          <a:custGeom>
            <a:avLst/>
            <a:gdLst/>
            <a:ahLst/>
            <a:cxnLst/>
            <a:rect l="l" t="t" r="r" b="b"/>
            <a:pathLst>
              <a:path w="449579" h="447675">
                <a:moveTo>
                  <a:pt x="224663" y="0"/>
                </a:moveTo>
                <a:lnTo>
                  <a:pt x="179385" y="4546"/>
                </a:lnTo>
                <a:lnTo>
                  <a:pt x="137213" y="17587"/>
                </a:lnTo>
                <a:lnTo>
                  <a:pt x="99051" y="38221"/>
                </a:lnTo>
                <a:lnTo>
                  <a:pt x="65801" y="65547"/>
                </a:lnTo>
                <a:lnTo>
                  <a:pt x="38368" y="98666"/>
                </a:lnTo>
                <a:lnTo>
                  <a:pt x="17654" y="136677"/>
                </a:lnTo>
                <a:lnTo>
                  <a:pt x="4564" y="178680"/>
                </a:lnTo>
                <a:lnTo>
                  <a:pt x="0" y="223774"/>
                </a:lnTo>
                <a:lnTo>
                  <a:pt x="4564" y="268994"/>
                </a:lnTo>
                <a:lnTo>
                  <a:pt x="17654" y="310997"/>
                </a:lnTo>
                <a:lnTo>
                  <a:pt x="38368" y="349008"/>
                </a:lnTo>
                <a:lnTo>
                  <a:pt x="65801" y="382127"/>
                </a:lnTo>
                <a:lnTo>
                  <a:pt x="99051" y="409453"/>
                </a:lnTo>
                <a:lnTo>
                  <a:pt x="137213" y="430087"/>
                </a:lnTo>
                <a:lnTo>
                  <a:pt x="179385" y="443128"/>
                </a:lnTo>
                <a:lnTo>
                  <a:pt x="224663" y="447675"/>
                </a:lnTo>
                <a:lnTo>
                  <a:pt x="269940" y="443128"/>
                </a:lnTo>
                <a:lnTo>
                  <a:pt x="312112" y="430087"/>
                </a:lnTo>
                <a:lnTo>
                  <a:pt x="350274" y="409453"/>
                </a:lnTo>
                <a:lnTo>
                  <a:pt x="383524" y="382127"/>
                </a:lnTo>
                <a:lnTo>
                  <a:pt x="410957" y="349008"/>
                </a:lnTo>
                <a:lnTo>
                  <a:pt x="431671" y="310997"/>
                </a:lnTo>
                <a:lnTo>
                  <a:pt x="444761" y="268994"/>
                </a:lnTo>
                <a:lnTo>
                  <a:pt x="449326" y="223901"/>
                </a:lnTo>
                <a:lnTo>
                  <a:pt x="449326" y="223774"/>
                </a:lnTo>
                <a:lnTo>
                  <a:pt x="444761" y="178680"/>
                </a:lnTo>
                <a:lnTo>
                  <a:pt x="431671" y="136677"/>
                </a:lnTo>
                <a:lnTo>
                  <a:pt x="410957" y="98666"/>
                </a:lnTo>
                <a:lnTo>
                  <a:pt x="383524" y="65547"/>
                </a:lnTo>
                <a:lnTo>
                  <a:pt x="350274" y="38221"/>
                </a:lnTo>
                <a:lnTo>
                  <a:pt x="312112" y="17587"/>
                </a:lnTo>
                <a:lnTo>
                  <a:pt x="269940" y="4546"/>
                </a:lnTo>
                <a:lnTo>
                  <a:pt x="224663" y="0"/>
                </a:lnTo>
                <a:close/>
              </a:path>
            </a:pathLst>
          </a:custGeom>
          <a:solidFill>
            <a:srgbClr val="CC0000"/>
          </a:solidFill>
        </p:spPr>
        <p:txBody>
          <a:bodyPr wrap="square" lIns="0" tIns="0" rIns="0" bIns="0" rtlCol="0"/>
          <a:lstStyle/>
          <a:p>
            <a:endParaRPr/>
          </a:p>
        </p:txBody>
      </p:sp>
      <p:sp>
        <p:nvSpPr>
          <p:cNvPr id="17" name="object 17"/>
          <p:cNvSpPr/>
          <p:nvPr/>
        </p:nvSpPr>
        <p:spPr>
          <a:xfrm>
            <a:off x="7315200" y="4724400"/>
            <a:ext cx="449580" cy="447675"/>
          </a:xfrm>
          <a:custGeom>
            <a:avLst/>
            <a:gdLst/>
            <a:ahLst/>
            <a:cxnLst/>
            <a:rect l="l" t="t" r="r" b="b"/>
            <a:pathLst>
              <a:path w="449579" h="447675">
                <a:moveTo>
                  <a:pt x="0" y="223774"/>
                </a:moveTo>
                <a:lnTo>
                  <a:pt x="4564" y="178680"/>
                </a:lnTo>
                <a:lnTo>
                  <a:pt x="17654" y="136677"/>
                </a:lnTo>
                <a:lnTo>
                  <a:pt x="38368" y="98666"/>
                </a:lnTo>
                <a:lnTo>
                  <a:pt x="65801" y="65547"/>
                </a:lnTo>
                <a:lnTo>
                  <a:pt x="99051" y="38221"/>
                </a:lnTo>
                <a:lnTo>
                  <a:pt x="137213" y="17587"/>
                </a:lnTo>
                <a:lnTo>
                  <a:pt x="179385" y="4546"/>
                </a:lnTo>
                <a:lnTo>
                  <a:pt x="224663" y="0"/>
                </a:lnTo>
                <a:lnTo>
                  <a:pt x="269940" y="4546"/>
                </a:lnTo>
                <a:lnTo>
                  <a:pt x="312112" y="17587"/>
                </a:lnTo>
                <a:lnTo>
                  <a:pt x="350274" y="38221"/>
                </a:lnTo>
                <a:lnTo>
                  <a:pt x="383524" y="65547"/>
                </a:lnTo>
                <a:lnTo>
                  <a:pt x="410957" y="98666"/>
                </a:lnTo>
                <a:lnTo>
                  <a:pt x="431671" y="136677"/>
                </a:lnTo>
                <a:lnTo>
                  <a:pt x="444761" y="178680"/>
                </a:lnTo>
                <a:lnTo>
                  <a:pt x="449326" y="223774"/>
                </a:lnTo>
                <a:lnTo>
                  <a:pt x="449326" y="223901"/>
                </a:lnTo>
                <a:lnTo>
                  <a:pt x="444761" y="268994"/>
                </a:lnTo>
                <a:lnTo>
                  <a:pt x="431671" y="310997"/>
                </a:lnTo>
                <a:lnTo>
                  <a:pt x="410957" y="349008"/>
                </a:lnTo>
                <a:lnTo>
                  <a:pt x="383524" y="382127"/>
                </a:lnTo>
                <a:lnTo>
                  <a:pt x="350274" y="409453"/>
                </a:lnTo>
                <a:lnTo>
                  <a:pt x="312112" y="430087"/>
                </a:lnTo>
                <a:lnTo>
                  <a:pt x="269940" y="443128"/>
                </a:lnTo>
                <a:lnTo>
                  <a:pt x="224663" y="447675"/>
                </a:lnTo>
                <a:lnTo>
                  <a:pt x="179385" y="443128"/>
                </a:lnTo>
                <a:lnTo>
                  <a:pt x="137213" y="430087"/>
                </a:lnTo>
                <a:lnTo>
                  <a:pt x="99051" y="409453"/>
                </a:lnTo>
                <a:lnTo>
                  <a:pt x="65801" y="382127"/>
                </a:lnTo>
                <a:lnTo>
                  <a:pt x="38368" y="349008"/>
                </a:lnTo>
                <a:lnTo>
                  <a:pt x="17654" y="310997"/>
                </a:lnTo>
                <a:lnTo>
                  <a:pt x="4564" y="268994"/>
                </a:lnTo>
                <a:lnTo>
                  <a:pt x="0" y="223901"/>
                </a:lnTo>
                <a:close/>
              </a:path>
            </a:pathLst>
          </a:custGeom>
          <a:ln w="9524">
            <a:solidFill>
              <a:srgbClr val="000000"/>
            </a:solidFill>
          </a:ln>
        </p:spPr>
        <p:txBody>
          <a:bodyPr wrap="square" lIns="0" tIns="0" rIns="0" bIns="0" rtlCol="0"/>
          <a:lstStyle/>
          <a:p>
            <a:endParaRPr/>
          </a:p>
        </p:txBody>
      </p:sp>
      <p:sp>
        <p:nvSpPr>
          <p:cNvPr id="18" name="object 18"/>
          <p:cNvSpPr/>
          <p:nvPr/>
        </p:nvSpPr>
        <p:spPr>
          <a:xfrm>
            <a:off x="6624066" y="4185665"/>
            <a:ext cx="460248" cy="458724"/>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6553200" y="4114800"/>
            <a:ext cx="449580" cy="447675"/>
          </a:xfrm>
          <a:custGeom>
            <a:avLst/>
            <a:gdLst/>
            <a:ahLst/>
            <a:cxnLst/>
            <a:rect l="l" t="t" r="r" b="b"/>
            <a:pathLst>
              <a:path w="449579" h="447675">
                <a:moveTo>
                  <a:pt x="224663" y="0"/>
                </a:moveTo>
                <a:lnTo>
                  <a:pt x="179385" y="4546"/>
                </a:lnTo>
                <a:lnTo>
                  <a:pt x="137213" y="17587"/>
                </a:lnTo>
                <a:lnTo>
                  <a:pt x="99051" y="38221"/>
                </a:lnTo>
                <a:lnTo>
                  <a:pt x="65801" y="65547"/>
                </a:lnTo>
                <a:lnTo>
                  <a:pt x="38368" y="98666"/>
                </a:lnTo>
                <a:lnTo>
                  <a:pt x="17654" y="136677"/>
                </a:lnTo>
                <a:lnTo>
                  <a:pt x="4564" y="178680"/>
                </a:lnTo>
                <a:lnTo>
                  <a:pt x="0" y="223774"/>
                </a:lnTo>
                <a:lnTo>
                  <a:pt x="4564" y="268994"/>
                </a:lnTo>
                <a:lnTo>
                  <a:pt x="17654" y="310997"/>
                </a:lnTo>
                <a:lnTo>
                  <a:pt x="38368" y="349008"/>
                </a:lnTo>
                <a:lnTo>
                  <a:pt x="65801" y="382127"/>
                </a:lnTo>
                <a:lnTo>
                  <a:pt x="99051" y="409453"/>
                </a:lnTo>
                <a:lnTo>
                  <a:pt x="137213" y="430087"/>
                </a:lnTo>
                <a:lnTo>
                  <a:pt x="179385" y="443128"/>
                </a:lnTo>
                <a:lnTo>
                  <a:pt x="224663" y="447675"/>
                </a:lnTo>
                <a:lnTo>
                  <a:pt x="269940" y="443128"/>
                </a:lnTo>
                <a:lnTo>
                  <a:pt x="312112" y="430087"/>
                </a:lnTo>
                <a:lnTo>
                  <a:pt x="350274" y="409453"/>
                </a:lnTo>
                <a:lnTo>
                  <a:pt x="383524" y="382127"/>
                </a:lnTo>
                <a:lnTo>
                  <a:pt x="410957" y="349008"/>
                </a:lnTo>
                <a:lnTo>
                  <a:pt x="431671" y="310997"/>
                </a:lnTo>
                <a:lnTo>
                  <a:pt x="444761" y="268994"/>
                </a:lnTo>
                <a:lnTo>
                  <a:pt x="449326" y="223901"/>
                </a:lnTo>
                <a:lnTo>
                  <a:pt x="449326" y="223774"/>
                </a:lnTo>
                <a:lnTo>
                  <a:pt x="444761" y="178680"/>
                </a:lnTo>
                <a:lnTo>
                  <a:pt x="431671" y="136677"/>
                </a:lnTo>
                <a:lnTo>
                  <a:pt x="410957" y="98666"/>
                </a:lnTo>
                <a:lnTo>
                  <a:pt x="383524" y="65547"/>
                </a:lnTo>
                <a:lnTo>
                  <a:pt x="350274" y="38221"/>
                </a:lnTo>
                <a:lnTo>
                  <a:pt x="312112" y="17587"/>
                </a:lnTo>
                <a:lnTo>
                  <a:pt x="269940" y="4546"/>
                </a:lnTo>
                <a:lnTo>
                  <a:pt x="224663" y="0"/>
                </a:lnTo>
                <a:close/>
              </a:path>
            </a:pathLst>
          </a:custGeom>
          <a:solidFill>
            <a:srgbClr val="000000"/>
          </a:solidFill>
        </p:spPr>
        <p:txBody>
          <a:bodyPr wrap="square" lIns="0" tIns="0" rIns="0" bIns="0" rtlCol="0"/>
          <a:lstStyle/>
          <a:p>
            <a:endParaRPr/>
          </a:p>
        </p:txBody>
      </p:sp>
      <p:sp>
        <p:nvSpPr>
          <p:cNvPr id="20" name="object 20"/>
          <p:cNvSpPr/>
          <p:nvPr/>
        </p:nvSpPr>
        <p:spPr>
          <a:xfrm>
            <a:off x="6553200" y="4114800"/>
            <a:ext cx="449580" cy="447675"/>
          </a:xfrm>
          <a:custGeom>
            <a:avLst/>
            <a:gdLst/>
            <a:ahLst/>
            <a:cxnLst/>
            <a:rect l="l" t="t" r="r" b="b"/>
            <a:pathLst>
              <a:path w="449579" h="447675">
                <a:moveTo>
                  <a:pt x="0" y="223774"/>
                </a:moveTo>
                <a:lnTo>
                  <a:pt x="4564" y="178680"/>
                </a:lnTo>
                <a:lnTo>
                  <a:pt x="17654" y="136677"/>
                </a:lnTo>
                <a:lnTo>
                  <a:pt x="38368" y="98666"/>
                </a:lnTo>
                <a:lnTo>
                  <a:pt x="65801" y="65547"/>
                </a:lnTo>
                <a:lnTo>
                  <a:pt x="99051" y="38221"/>
                </a:lnTo>
                <a:lnTo>
                  <a:pt x="137213" y="17587"/>
                </a:lnTo>
                <a:lnTo>
                  <a:pt x="179385" y="4546"/>
                </a:lnTo>
                <a:lnTo>
                  <a:pt x="224663" y="0"/>
                </a:lnTo>
                <a:lnTo>
                  <a:pt x="269940" y="4546"/>
                </a:lnTo>
                <a:lnTo>
                  <a:pt x="312112" y="17587"/>
                </a:lnTo>
                <a:lnTo>
                  <a:pt x="350274" y="38221"/>
                </a:lnTo>
                <a:lnTo>
                  <a:pt x="383524" y="65547"/>
                </a:lnTo>
                <a:lnTo>
                  <a:pt x="410957" y="98666"/>
                </a:lnTo>
                <a:lnTo>
                  <a:pt x="431671" y="136677"/>
                </a:lnTo>
                <a:lnTo>
                  <a:pt x="444761" y="178680"/>
                </a:lnTo>
                <a:lnTo>
                  <a:pt x="449326" y="223774"/>
                </a:lnTo>
                <a:lnTo>
                  <a:pt x="449326" y="223901"/>
                </a:lnTo>
                <a:lnTo>
                  <a:pt x="444761" y="268994"/>
                </a:lnTo>
                <a:lnTo>
                  <a:pt x="431671" y="310997"/>
                </a:lnTo>
                <a:lnTo>
                  <a:pt x="410957" y="349008"/>
                </a:lnTo>
                <a:lnTo>
                  <a:pt x="383524" y="382127"/>
                </a:lnTo>
                <a:lnTo>
                  <a:pt x="350274" y="409453"/>
                </a:lnTo>
                <a:lnTo>
                  <a:pt x="312112" y="430087"/>
                </a:lnTo>
                <a:lnTo>
                  <a:pt x="269940" y="443128"/>
                </a:lnTo>
                <a:lnTo>
                  <a:pt x="224663" y="447675"/>
                </a:lnTo>
                <a:lnTo>
                  <a:pt x="179385" y="443128"/>
                </a:lnTo>
                <a:lnTo>
                  <a:pt x="137213" y="430087"/>
                </a:lnTo>
                <a:lnTo>
                  <a:pt x="99051" y="409453"/>
                </a:lnTo>
                <a:lnTo>
                  <a:pt x="65801" y="382127"/>
                </a:lnTo>
                <a:lnTo>
                  <a:pt x="38368" y="349008"/>
                </a:lnTo>
                <a:lnTo>
                  <a:pt x="17654" y="310997"/>
                </a:lnTo>
                <a:lnTo>
                  <a:pt x="4564" y="268994"/>
                </a:lnTo>
                <a:lnTo>
                  <a:pt x="0" y="223901"/>
                </a:lnTo>
                <a:close/>
              </a:path>
            </a:pathLst>
          </a:custGeom>
          <a:ln w="9524">
            <a:solidFill>
              <a:srgbClr val="000000"/>
            </a:solidFill>
          </a:ln>
        </p:spPr>
        <p:txBody>
          <a:bodyPr wrap="square" lIns="0" tIns="0" rIns="0" bIns="0" rtlCol="0"/>
          <a:lstStyle/>
          <a:p>
            <a:endParaRPr/>
          </a:p>
        </p:txBody>
      </p:sp>
      <p:sp>
        <p:nvSpPr>
          <p:cNvPr id="21" name="object 21"/>
          <p:cNvSpPr/>
          <p:nvPr/>
        </p:nvSpPr>
        <p:spPr>
          <a:xfrm>
            <a:off x="3713988" y="3936491"/>
            <a:ext cx="458724" cy="460248"/>
          </a:xfrm>
          <a:prstGeom prst="rect">
            <a:avLst/>
          </a:prstGeom>
          <a:blipFill>
            <a:blip r:embed="rId7" cstate="print"/>
            <a:stretch>
              <a:fillRect/>
            </a:stretch>
          </a:blipFill>
        </p:spPr>
        <p:txBody>
          <a:bodyPr wrap="square" lIns="0" tIns="0" rIns="0" bIns="0" rtlCol="0"/>
          <a:lstStyle/>
          <a:p>
            <a:endParaRPr/>
          </a:p>
        </p:txBody>
      </p:sp>
      <p:sp>
        <p:nvSpPr>
          <p:cNvPr id="22" name="object 22"/>
          <p:cNvSpPr/>
          <p:nvPr/>
        </p:nvSpPr>
        <p:spPr>
          <a:xfrm>
            <a:off x="3643376" y="3865626"/>
            <a:ext cx="447675" cy="449580"/>
          </a:xfrm>
          <a:custGeom>
            <a:avLst/>
            <a:gdLst/>
            <a:ahLst/>
            <a:cxnLst/>
            <a:rect l="l" t="t" r="r" b="b"/>
            <a:pathLst>
              <a:path w="447675" h="449579">
                <a:moveTo>
                  <a:pt x="223774" y="0"/>
                </a:moveTo>
                <a:lnTo>
                  <a:pt x="178680" y="4558"/>
                </a:lnTo>
                <a:lnTo>
                  <a:pt x="136677" y="17635"/>
                </a:lnTo>
                <a:lnTo>
                  <a:pt x="98666" y="38328"/>
                </a:lnTo>
                <a:lnTo>
                  <a:pt x="65547" y="65738"/>
                </a:lnTo>
                <a:lnTo>
                  <a:pt x="38221" y="98964"/>
                </a:lnTo>
                <a:lnTo>
                  <a:pt x="17587" y="137106"/>
                </a:lnTo>
                <a:lnTo>
                  <a:pt x="4546" y="179263"/>
                </a:lnTo>
                <a:lnTo>
                  <a:pt x="0" y="224536"/>
                </a:lnTo>
                <a:lnTo>
                  <a:pt x="4546" y="269813"/>
                </a:lnTo>
                <a:lnTo>
                  <a:pt x="17587" y="311985"/>
                </a:lnTo>
                <a:lnTo>
                  <a:pt x="38221" y="350147"/>
                </a:lnTo>
                <a:lnTo>
                  <a:pt x="65547" y="383397"/>
                </a:lnTo>
                <a:lnTo>
                  <a:pt x="98666" y="410830"/>
                </a:lnTo>
                <a:lnTo>
                  <a:pt x="136677" y="431544"/>
                </a:lnTo>
                <a:lnTo>
                  <a:pt x="178680" y="444634"/>
                </a:lnTo>
                <a:lnTo>
                  <a:pt x="223774" y="449199"/>
                </a:lnTo>
                <a:lnTo>
                  <a:pt x="268873" y="444634"/>
                </a:lnTo>
                <a:lnTo>
                  <a:pt x="310890" y="431544"/>
                </a:lnTo>
                <a:lnTo>
                  <a:pt x="348921" y="410830"/>
                </a:lnTo>
                <a:lnTo>
                  <a:pt x="382063" y="383397"/>
                </a:lnTo>
                <a:lnTo>
                  <a:pt x="409413" y="350147"/>
                </a:lnTo>
                <a:lnTo>
                  <a:pt x="430067" y="311985"/>
                </a:lnTo>
                <a:lnTo>
                  <a:pt x="443122" y="269813"/>
                </a:lnTo>
                <a:lnTo>
                  <a:pt x="447675" y="224536"/>
                </a:lnTo>
                <a:lnTo>
                  <a:pt x="443122" y="179263"/>
                </a:lnTo>
                <a:lnTo>
                  <a:pt x="430067" y="137106"/>
                </a:lnTo>
                <a:lnTo>
                  <a:pt x="409413" y="98964"/>
                </a:lnTo>
                <a:lnTo>
                  <a:pt x="382063" y="65738"/>
                </a:lnTo>
                <a:lnTo>
                  <a:pt x="348921" y="38328"/>
                </a:lnTo>
                <a:lnTo>
                  <a:pt x="310890" y="17635"/>
                </a:lnTo>
                <a:lnTo>
                  <a:pt x="268873" y="4558"/>
                </a:lnTo>
                <a:lnTo>
                  <a:pt x="223774" y="0"/>
                </a:lnTo>
                <a:close/>
              </a:path>
            </a:pathLst>
          </a:custGeom>
          <a:solidFill>
            <a:srgbClr val="000000"/>
          </a:solidFill>
        </p:spPr>
        <p:txBody>
          <a:bodyPr wrap="square" lIns="0" tIns="0" rIns="0" bIns="0" rtlCol="0"/>
          <a:lstStyle/>
          <a:p>
            <a:endParaRPr/>
          </a:p>
        </p:txBody>
      </p:sp>
      <p:sp>
        <p:nvSpPr>
          <p:cNvPr id="23" name="object 23"/>
          <p:cNvSpPr/>
          <p:nvPr/>
        </p:nvSpPr>
        <p:spPr>
          <a:xfrm>
            <a:off x="3643376" y="3865626"/>
            <a:ext cx="447675" cy="449580"/>
          </a:xfrm>
          <a:custGeom>
            <a:avLst/>
            <a:gdLst/>
            <a:ahLst/>
            <a:cxnLst/>
            <a:rect l="l" t="t" r="r" b="b"/>
            <a:pathLst>
              <a:path w="447675" h="449579">
                <a:moveTo>
                  <a:pt x="0" y="224536"/>
                </a:moveTo>
                <a:lnTo>
                  <a:pt x="4546" y="179263"/>
                </a:lnTo>
                <a:lnTo>
                  <a:pt x="17587" y="137106"/>
                </a:lnTo>
                <a:lnTo>
                  <a:pt x="38221" y="98964"/>
                </a:lnTo>
                <a:lnTo>
                  <a:pt x="65547" y="65738"/>
                </a:lnTo>
                <a:lnTo>
                  <a:pt x="98666" y="38328"/>
                </a:lnTo>
                <a:lnTo>
                  <a:pt x="136677" y="17635"/>
                </a:lnTo>
                <a:lnTo>
                  <a:pt x="178680" y="4558"/>
                </a:lnTo>
                <a:lnTo>
                  <a:pt x="223774" y="0"/>
                </a:lnTo>
                <a:lnTo>
                  <a:pt x="268873" y="4558"/>
                </a:lnTo>
                <a:lnTo>
                  <a:pt x="310890" y="17635"/>
                </a:lnTo>
                <a:lnTo>
                  <a:pt x="348921" y="38328"/>
                </a:lnTo>
                <a:lnTo>
                  <a:pt x="382063" y="65738"/>
                </a:lnTo>
                <a:lnTo>
                  <a:pt x="409413" y="98964"/>
                </a:lnTo>
                <a:lnTo>
                  <a:pt x="430067" y="137106"/>
                </a:lnTo>
                <a:lnTo>
                  <a:pt x="443122" y="179263"/>
                </a:lnTo>
                <a:lnTo>
                  <a:pt x="447675" y="224536"/>
                </a:lnTo>
                <a:lnTo>
                  <a:pt x="443122" y="269813"/>
                </a:lnTo>
                <a:lnTo>
                  <a:pt x="430067" y="311985"/>
                </a:lnTo>
                <a:lnTo>
                  <a:pt x="409413" y="350147"/>
                </a:lnTo>
                <a:lnTo>
                  <a:pt x="382063" y="383397"/>
                </a:lnTo>
                <a:lnTo>
                  <a:pt x="348921" y="410830"/>
                </a:lnTo>
                <a:lnTo>
                  <a:pt x="310890" y="431544"/>
                </a:lnTo>
                <a:lnTo>
                  <a:pt x="268873" y="444634"/>
                </a:lnTo>
                <a:lnTo>
                  <a:pt x="223774" y="449199"/>
                </a:lnTo>
                <a:lnTo>
                  <a:pt x="178680" y="444634"/>
                </a:lnTo>
                <a:lnTo>
                  <a:pt x="136677" y="431544"/>
                </a:lnTo>
                <a:lnTo>
                  <a:pt x="98666" y="410830"/>
                </a:lnTo>
                <a:lnTo>
                  <a:pt x="65547" y="383397"/>
                </a:lnTo>
                <a:lnTo>
                  <a:pt x="38221" y="350147"/>
                </a:lnTo>
                <a:lnTo>
                  <a:pt x="17587" y="311985"/>
                </a:lnTo>
                <a:lnTo>
                  <a:pt x="4546" y="269813"/>
                </a:lnTo>
                <a:lnTo>
                  <a:pt x="0" y="224536"/>
                </a:lnTo>
                <a:close/>
              </a:path>
            </a:pathLst>
          </a:custGeom>
          <a:ln w="9524">
            <a:solidFill>
              <a:srgbClr val="000000"/>
            </a:solidFill>
          </a:ln>
        </p:spPr>
        <p:txBody>
          <a:bodyPr wrap="square" lIns="0" tIns="0" rIns="0" bIns="0" rtlCol="0"/>
          <a:lstStyle/>
          <a:p>
            <a:endParaRPr/>
          </a:p>
        </p:txBody>
      </p:sp>
      <p:sp>
        <p:nvSpPr>
          <p:cNvPr id="24" name="object 24"/>
          <p:cNvSpPr/>
          <p:nvPr/>
        </p:nvSpPr>
        <p:spPr>
          <a:xfrm>
            <a:off x="5171694" y="3320034"/>
            <a:ext cx="458724" cy="458723"/>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5100701" y="3249676"/>
            <a:ext cx="447675" cy="447675"/>
          </a:xfrm>
          <a:custGeom>
            <a:avLst/>
            <a:gdLst/>
            <a:ahLst/>
            <a:cxnLst/>
            <a:rect l="l" t="t" r="r" b="b"/>
            <a:pathLst>
              <a:path w="447675" h="447675">
                <a:moveTo>
                  <a:pt x="223774" y="0"/>
                </a:moveTo>
                <a:lnTo>
                  <a:pt x="178680" y="4546"/>
                </a:lnTo>
                <a:lnTo>
                  <a:pt x="136677" y="17587"/>
                </a:lnTo>
                <a:lnTo>
                  <a:pt x="98666" y="38221"/>
                </a:lnTo>
                <a:lnTo>
                  <a:pt x="65547" y="65547"/>
                </a:lnTo>
                <a:lnTo>
                  <a:pt x="38221" y="98666"/>
                </a:lnTo>
                <a:lnTo>
                  <a:pt x="17587" y="136677"/>
                </a:lnTo>
                <a:lnTo>
                  <a:pt x="4546" y="178680"/>
                </a:lnTo>
                <a:lnTo>
                  <a:pt x="0" y="223774"/>
                </a:lnTo>
                <a:lnTo>
                  <a:pt x="4546" y="268873"/>
                </a:lnTo>
                <a:lnTo>
                  <a:pt x="17587" y="310890"/>
                </a:lnTo>
                <a:lnTo>
                  <a:pt x="38221" y="348921"/>
                </a:lnTo>
                <a:lnTo>
                  <a:pt x="65547" y="382063"/>
                </a:lnTo>
                <a:lnTo>
                  <a:pt x="98666" y="409413"/>
                </a:lnTo>
                <a:lnTo>
                  <a:pt x="136677" y="430067"/>
                </a:lnTo>
                <a:lnTo>
                  <a:pt x="178680" y="443122"/>
                </a:lnTo>
                <a:lnTo>
                  <a:pt x="223774" y="447675"/>
                </a:lnTo>
                <a:lnTo>
                  <a:pt x="268873" y="443122"/>
                </a:lnTo>
                <a:lnTo>
                  <a:pt x="310890" y="430067"/>
                </a:lnTo>
                <a:lnTo>
                  <a:pt x="348921" y="409413"/>
                </a:lnTo>
                <a:lnTo>
                  <a:pt x="382063" y="382063"/>
                </a:lnTo>
                <a:lnTo>
                  <a:pt x="409413" y="348921"/>
                </a:lnTo>
                <a:lnTo>
                  <a:pt x="430067" y="310890"/>
                </a:lnTo>
                <a:lnTo>
                  <a:pt x="443122" y="268873"/>
                </a:lnTo>
                <a:lnTo>
                  <a:pt x="447675" y="223774"/>
                </a:lnTo>
                <a:lnTo>
                  <a:pt x="443122" y="178680"/>
                </a:lnTo>
                <a:lnTo>
                  <a:pt x="430067" y="136677"/>
                </a:lnTo>
                <a:lnTo>
                  <a:pt x="409413" y="98666"/>
                </a:lnTo>
                <a:lnTo>
                  <a:pt x="382063" y="65547"/>
                </a:lnTo>
                <a:lnTo>
                  <a:pt x="348921" y="38221"/>
                </a:lnTo>
                <a:lnTo>
                  <a:pt x="310890" y="17587"/>
                </a:lnTo>
                <a:lnTo>
                  <a:pt x="268873" y="4546"/>
                </a:lnTo>
                <a:lnTo>
                  <a:pt x="223774" y="0"/>
                </a:lnTo>
                <a:close/>
              </a:path>
            </a:pathLst>
          </a:custGeom>
          <a:solidFill>
            <a:srgbClr val="000000"/>
          </a:solidFill>
        </p:spPr>
        <p:txBody>
          <a:bodyPr wrap="square" lIns="0" tIns="0" rIns="0" bIns="0" rtlCol="0"/>
          <a:lstStyle/>
          <a:p>
            <a:endParaRPr/>
          </a:p>
        </p:txBody>
      </p:sp>
      <p:sp>
        <p:nvSpPr>
          <p:cNvPr id="26" name="object 26"/>
          <p:cNvSpPr/>
          <p:nvPr/>
        </p:nvSpPr>
        <p:spPr>
          <a:xfrm>
            <a:off x="5100701" y="3249676"/>
            <a:ext cx="447675" cy="447675"/>
          </a:xfrm>
          <a:custGeom>
            <a:avLst/>
            <a:gdLst/>
            <a:ahLst/>
            <a:cxnLst/>
            <a:rect l="l" t="t" r="r" b="b"/>
            <a:pathLst>
              <a:path w="447675" h="447675">
                <a:moveTo>
                  <a:pt x="0" y="223774"/>
                </a:moveTo>
                <a:lnTo>
                  <a:pt x="4546" y="178680"/>
                </a:lnTo>
                <a:lnTo>
                  <a:pt x="17587" y="136677"/>
                </a:lnTo>
                <a:lnTo>
                  <a:pt x="38221" y="98666"/>
                </a:lnTo>
                <a:lnTo>
                  <a:pt x="65547" y="65547"/>
                </a:lnTo>
                <a:lnTo>
                  <a:pt x="98666" y="38221"/>
                </a:lnTo>
                <a:lnTo>
                  <a:pt x="136677" y="17587"/>
                </a:lnTo>
                <a:lnTo>
                  <a:pt x="178680" y="4546"/>
                </a:lnTo>
                <a:lnTo>
                  <a:pt x="223774" y="0"/>
                </a:lnTo>
                <a:lnTo>
                  <a:pt x="268873" y="4546"/>
                </a:lnTo>
                <a:lnTo>
                  <a:pt x="310890" y="17587"/>
                </a:lnTo>
                <a:lnTo>
                  <a:pt x="348921" y="38221"/>
                </a:lnTo>
                <a:lnTo>
                  <a:pt x="382063" y="65547"/>
                </a:lnTo>
                <a:lnTo>
                  <a:pt x="409413" y="98666"/>
                </a:lnTo>
                <a:lnTo>
                  <a:pt x="430067" y="136677"/>
                </a:lnTo>
                <a:lnTo>
                  <a:pt x="443122" y="178680"/>
                </a:lnTo>
                <a:lnTo>
                  <a:pt x="447675" y="223774"/>
                </a:lnTo>
                <a:lnTo>
                  <a:pt x="443122" y="268873"/>
                </a:lnTo>
                <a:lnTo>
                  <a:pt x="430067" y="310890"/>
                </a:lnTo>
                <a:lnTo>
                  <a:pt x="409413" y="348921"/>
                </a:lnTo>
                <a:lnTo>
                  <a:pt x="382063" y="382063"/>
                </a:lnTo>
                <a:lnTo>
                  <a:pt x="348921" y="409413"/>
                </a:lnTo>
                <a:lnTo>
                  <a:pt x="310890" y="430067"/>
                </a:lnTo>
                <a:lnTo>
                  <a:pt x="268873" y="443122"/>
                </a:lnTo>
                <a:lnTo>
                  <a:pt x="223774" y="447675"/>
                </a:lnTo>
                <a:lnTo>
                  <a:pt x="178680" y="443122"/>
                </a:lnTo>
                <a:lnTo>
                  <a:pt x="136677" y="430067"/>
                </a:lnTo>
                <a:lnTo>
                  <a:pt x="98666" y="409413"/>
                </a:lnTo>
                <a:lnTo>
                  <a:pt x="65547" y="382063"/>
                </a:lnTo>
                <a:lnTo>
                  <a:pt x="38221" y="348921"/>
                </a:lnTo>
                <a:lnTo>
                  <a:pt x="17587" y="310890"/>
                </a:lnTo>
                <a:lnTo>
                  <a:pt x="4546" y="268873"/>
                </a:lnTo>
                <a:lnTo>
                  <a:pt x="0" y="223774"/>
                </a:lnTo>
                <a:close/>
              </a:path>
            </a:pathLst>
          </a:custGeom>
          <a:ln w="9525">
            <a:solidFill>
              <a:srgbClr val="000000"/>
            </a:solidFill>
          </a:ln>
        </p:spPr>
        <p:txBody>
          <a:bodyPr wrap="square" lIns="0" tIns="0" rIns="0" bIns="0" rtlCol="0"/>
          <a:lstStyle/>
          <a:p>
            <a:endParaRPr/>
          </a:p>
        </p:txBody>
      </p:sp>
      <p:sp>
        <p:nvSpPr>
          <p:cNvPr id="27" name="object 27"/>
          <p:cNvSpPr/>
          <p:nvPr/>
        </p:nvSpPr>
        <p:spPr>
          <a:xfrm>
            <a:off x="3867150" y="3632200"/>
            <a:ext cx="1298575" cy="233679"/>
          </a:xfrm>
          <a:custGeom>
            <a:avLst/>
            <a:gdLst/>
            <a:ahLst/>
            <a:cxnLst/>
            <a:rect l="l" t="t" r="r" b="b"/>
            <a:pathLst>
              <a:path w="1298575" h="233679">
                <a:moveTo>
                  <a:pt x="0" y="233425"/>
                </a:moveTo>
                <a:lnTo>
                  <a:pt x="1298575" y="0"/>
                </a:lnTo>
              </a:path>
            </a:pathLst>
          </a:custGeom>
          <a:ln w="28575">
            <a:solidFill>
              <a:srgbClr val="000000"/>
            </a:solidFill>
          </a:ln>
        </p:spPr>
        <p:txBody>
          <a:bodyPr wrap="square" lIns="0" tIns="0" rIns="0" bIns="0" rtlCol="0"/>
          <a:lstStyle/>
          <a:p>
            <a:endParaRPr/>
          </a:p>
        </p:txBody>
      </p:sp>
      <p:sp>
        <p:nvSpPr>
          <p:cNvPr id="28" name="object 28"/>
          <p:cNvSpPr/>
          <p:nvPr/>
        </p:nvSpPr>
        <p:spPr>
          <a:xfrm>
            <a:off x="5483225" y="3632200"/>
            <a:ext cx="455930" cy="25400"/>
          </a:xfrm>
          <a:custGeom>
            <a:avLst/>
            <a:gdLst/>
            <a:ahLst/>
            <a:cxnLst/>
            <a:rect l="l" t="t" r="r" b="b"/>
            <a:pathLst>
              <a:path w="455929" h="25400">
                <a:moveTo>
                  <a:pt x="-14287" y="12700"/>
                </a:moveTo>
                <a:lnTo>
                  <a:pt x="469963" y="12700"/>
                </a:lnTo>
              </a:path>
            </a:pathLst>
          </a:custGeom>
          <a:ln w="53975">
            <a:solidFill>
              <a:srgbClr val="000000"/>
            </a:solidFill>
          </a:ln>
        </p:spPr>
        <p:txBody>
          <a:bodyPr wrap="square" lIns="0" tIns="0" rIns="0" bIns="0" rtlCol="0"/>
          <a:lstStyle/>
          <a:p>
            <a:endParaRPr/>
          </a:p>
        </p:txBody>
      </p:sp>
      <p:sp>
        <p:nvSpPr>
          <p:cNvPr id="29" name="object 29"/>
          <p:cNvSpPr/>
          <p:nvPr/>
        </p:nvSpPr>
        <p:spPr>
          <a:xfrm>
            <a:off x="6097651" y="4041775"/>
            <a:ext cx="681355" cy="73025"/>
          </a:xfrm>
          <a:custGeom>
            <a:avLst/>
            <a:gdLst/>
            <a:ahLst/>
            <a:cxnLst/>
            <a:rect l="l" t="t" r="r" b="b"/>
            <a:pathLst>
              <a:path w="681354" h="73025">
                <a:moveTo>
                  <a:pt x="680974" y="73025"/>
                </a:moveTo>
                <a:lnTo>
                  <a:pt x="0" y="0"/>
                </a:lnTo>
              </a:path>
            </a:pathLst>
          </a:custGeom>
          <a:ln w="28575">
            <a:solidFill>
              <a:srgbClr val="000000"/>
            </a:solidFill>
          </a:ln>
        </p:spPr>
        <p:txBody>
          <a:bodyPr wrap="square" lIns="0" tIns="0" rIns="0" bIns="0" rtlCol="0"/>
          <a:lstStyle/>
          <a:p>
            <a:endParaRPr/>
          </a:p>
        </p:txBody>
      </p:sp>
      <p:sp>
        <p:nvSpPr>
          <p:cNvPr id="30" name="object 30"/>
          <p:cNvSpPr/>
          <p:nvPr/>
        </p:nvSpPr>
        <p:spPr>
          <a:xfrm>
            <a:off x="5780151" y="4041775"/>
            <a:ext cx="6350" cy="158750"/>
          </a:xfrm>
          <a:custGeom>
            <a:avLst/>
            <a:gdLst/>
            <a:ahLst/>
            <a:cxnLst/>
            <a:rect l="l" t="t" r="r" b="b"/>
            <a:pathLst>
              <a:path w="6350" h="158750">
                <a:moveTo>
                  <a:pt x="3175" y="-14287"/>
                </a:moveTo>
                <a:lnTo>
                  <a:pt x="3175" y="173037"/>
                </a:lnTo>
              </a:path>
            </a:pathLst>
          </a:custGeom>
          <a:ln w="34925">
            <a:solidFill>
              <a:srgbClr val="000000"/>
            </a:solidFill>
          </a:ln>
        </p:spPr>
        <p:txBody>
          <a:bodyPr wrap="square" lIns="0" tIns="0" rIns="0" bIns="0" rtlCol="0"/>
          <a:lstStyle/>
          <a:p>
            <a:endParaRPr/>
          </a:p>
        </p:txBody>
      </p:sp>
      <p:sp>
        <p:nvSpPr>
          <p:cNvPr id="31" name="object 31"/>
          <p:cNvSpPr/>
          <p:nvPr/>
        </p:nvSpPr>
        <p:spPr>
          <a:xfrm>
            <a:off x="5481701" y="4583048"/>
            <a:ext cx="146050" cy="141605"/>
          </a:xfrm>
          <a:custGeom>
            <a:avLst/>
            <a:gdLst/>
            <a:ahLst/>
            <a:cxnLst/>
            <a:rect l="l" t="t" r="r" b="b"/>
            <a:pathLst>
              <a:path w="146050" h="141604">
                <a:moveTo>
                  <a:pt x="0" y="141350"/>
                </a:moveTo>
                <a:lnTo>
                  <a:pt x="146050" y="0"/>
                </a:lnTo>
              </a:path>
            </a:pathLst>
          </a:custGeom>
          <a:ln w="28575">
            <a:solidFill>
              <a:srgbClr val="000000"/>
            </a:solidFill>
          </a:ln>
        </p:spPr>
        <p:txBody>
          <a:bodyPr wrap="square" lIns="0" tIns="0" rIns="0" bIns="0" rtlCol="0"/>
          <a:lstStyle/>
          <a:p>
            <a:endParaRPr/>
          </a:p>
        </p:txBody>
      </p:sp>
      <p:sp>
        <p:nvSpPr>
          <p:cNvPr id="32" name="object 32"/>
          <p:cNvSpPr/>
          <p:nvPr/>
        </p:nvSpPr>
        <p:spPr>
          <a:xfrm>
            <a:off x="5945251" y="4583048"/>
            <a:ext cx="300355" cy="141605"/>
          </a:xfrm>
          <a:custGeom>
            <a:avLst/>
            <a:gdLst/>
            <a:ahLst/>
            <a:cxnLst/>
            <a:rect l="l" t="t" r="r" b="b"/>
            <a:pathLst>
              <a:path w="300354" h="141604">
                <a:moveTo>
                  <a:pt x="299974" y="141350"/>
                </a:moveTo>
                <a:lnTo>
                  <a:pt x="0" y="0"/>
                </a:lnTo>
              </a:path>
            </a:pathLst>
          </a:custGeom>
          <a:ln w="28575">
            <a:solidFill>
              <a:srgbClr val="000000"/>
            </a:solidFill>
          </a:ln>
        </p:spPr>
        <p:txBody>
          <a:bodyPr wrap="square" lIns="0" tIns="0" rIns="0" bIns="0" rtlCol="0"/>
          <a:lstStyle/>
          <a:p>
            <a:endParaRPr/>
          </a:p>
        </p:txBody>
      </p:sp>
      <p:sp>
        <p:nvSpPr>
          <p:cNvPr id="33" name="object 33"/>
          <p:cNvSpPr/>
          <p:nvPr/>
        </p:nvSpPr>
        <p:spPr>
          <a:xfrm>
            <a:off x="6937375" y="4497323"/>
            <a:ext cx="603250" cy="227329"/>
          </a:xfrm>
          <a:custGeom>
            <a:avLst/>
            <a:gdLst/>
            <a:ahLst/>
            <a:cxnLst/>
            <a:rect l="l" t="t" r="r" b="b"/>
            <a:pathLst>
              <a:path w="603250" h="227329">
                <a:moveTo>
                  <a:pt x="603250" y="227075"/>
                </a:moveTo>
                <a:lnTo>
                  <a:pt x="0" y="0"/>
                </a:lnTo>
              </a:path>
            </a:pathLst>
          </a:custGeom>
          <a:ln w="28575">
            <a:solidFill>
              <a:srgbClr val="000000"/>
            </a:solidFill>
          </a:ln>
        </p:spPr>
        <p:txBody>
          <a:bodyPr wrap="square" lIns="0" tIns="0" rIns="0" bIns="0" rtlCol="0"/>
          <a:lstStyle/>
          <a:p>
            <a:endParaRPr/>
          </a:p>
        </p:txBody>
      </p:sp>
      <p:sp>
        <p:nvSpPr>
          <p:cNvPr id="34" name="object 34"/>
          <p:cNvSpPr/>
          <p:nvPr/>
        </p:nvSpPr>
        <p:spPr>
          <a:xfrm>
            <a:off x="3462401" y="4239005"/>
            <a:ext cx="255904" cy="231775"/>
          </a:xfrm>
          <a:custGeom>
            <a:avLst/>
            <a:gdLst/>
            <a:ahLst/>
            <a:cxnLst/>
            <a:rect l="l" t="t" r="r" b="b"/>
            <a:pathLst>
              <a:path w="255904" h="231775">
                <a:moveTo>
                  <a:pt x="45640" y="145764"/>
                </a:moveTo>
                <a:lnTo>
                  <a:pt x="29354" y="147808"/>
                </a:lnTo>
                <a:lnTo>
                  <a:pt x="14604" y="156210"/>
                </a:lnTo>
                <a:lnTo>
                  <a:pt x="4218" y="169747"/>
                </a:lnTo>
                <a:lnTo>
                  <a:pt x="0" y="185642"/>
                </a:lnTo>
                <a:lnTo>
                  <a:pt x="2067" y="201965"/>
                </a:lnTo>
                <a:lnTo>
                  <a:pt x="10540" y="216789"/>
                </a:lnTo>
                <a:lnTo>
                  <a:pt x="24076" y="227101"/>
                </a:lnTo>
                <a:lnTo>
                  <a:pt x="39957" y="231282"/>
                </a:lnTo>
                <a:lnTo>
                  <a:pt x="56243" y="229201"/>
                </a:lnTo>
                <a:lnTo>
                  <a:pt x="70992" y="220726"/>
                </a:lnTo>
                <a:lnTo>
                  <a:pt x="81379" y="207262"/>
                </a:lnTo>
                <a:lnTo>
                  <a:pt x="83507" y="199263"/>
                </a:lnTo>
                <a:lnTo>
                  <a:pt x="52196" y="199263"/>
                </a:lnTo>
                <a:lnTo>
                  <a:pt x="33400" y="177800"/>
                </a:lnTo>
                <a:lnTo>
                  <a:pt x="63497" y="151465"/>
                </a:lnTo>
                <a:lnTo>
                  <a:pt x="61521" y="149959"/>
                </a:lnTo>
                <a:lnTo>
                  <a:pt x="45640" y="145764"/>
                </a:lnTo>
                <a:close/>
              </a:path>
              <a:path w="255904" h="231775">
                <a:moveTo>
                  <a:pt x="63497" y="151465"/>
                </a:moveTo>
                <a:lnTo>
                  <a:pt x="33400" y="177800"/>
                </a:lnTo>
                <a:lnTo>
                  <a:pt x="52196" y="199263"/>
                </a:lnTo>
                <a:lnTo>
                  <a:pt x="82292" y="172929"/>
                </a:lnTo>
                <a:lnTo>
                  <a:pt x="75056" y="160274"/>
                </a:lnTo>
                <a:lnTo>
                  <a:pt x="63497" y="151465"/>
                </a:lnTo>
                <a:close/>
              </a:path>
              <a:path w="255904" h="231775">
                <a:moveTo>
                  <a:pt x="82292" y="172929"/>
                </a:moveTo>
                <a:lnTo>
                  <a:pt x="52196" y="199263"/>
                </a:lnTo>
                <a:lnTo>
                  <a:pt x="83507" y="199263"/>
                </a:lnTo>
                <a:lnTo>
                  <a:pt x="85597" y="191404"/>
                </a:lnTo>
                <a:lnTo>
                  <a:pt x="83530" y="175095"/>
                </a:lnTo>
                <a:lnTo>
                  <a:pt x="82292" y="172929"/>
                </a:lnTo>
                <a:close/>
              </a:path>
              <a:path w="255904" h="231775">
                <a:moveTo>
                  <a:pt x="236600" y="0"/>
                </a:moveTo>
                <a:lnTo>
                  <a:pt x="63497" y="151465"/>
                </a:lnTo>
                <a:lnTo>
                  <a:pt x="75056" y="160274"/>
                </a:lnTo>
                <a:lnTo>
                  <a:pt x="82292" y="172929"/>
                </a:lnTo>
                <a:lnTo>
                  <a:pt x="255396" y="21463"/>
                </a:lnTo>
                <a:lnTo>
                  <a:pt x="236600" y="0"/>
                </a:lnTo>
                <a:close/>
              </a:path>
            </a:pathLst>
          </a:custGeom>
          <a:solidFill>
            <a:srgbClr val="000000"/>
          </a:solidFill>
        </p:spPr>
        <p:txBody>
          <a:bodyPr wrap="square" lIns="0" tIns="0" rIns="0" bIns="0" rtlCol="0"/>
          <a:lstStyle/>
          <a:p>
            <a:endParaRPr/>
          </a:p>
        </p:txBody>
      </p:sp>
      <p:sp>
        <p:nvSpPr>
          <p:cNvPr id="35" name="object 35"/>
          <p:cNvSpPr/>
          <p:nvPr/>
        </p:nvSpPr>
        <p:spPr>
          <a:xfrm>
            <a:off x="5148722" y="5098541"/>
            <a:ext cx="185658" cy="228647"/>
          </a:xfrm>
          <a:prstGeom prst="rect">
            <a:avLst/>
          </a:prstGeom>
          <a:blipFill>
            <a:blip r:embed="rId9" cstate="print"/>
            <a:stretch>
              <a:fillRect/>
            </a:stretch>
          </a:blipFill>
        </p:spPr>
        <p:txBody>
          <a:bodyPr wrap="square" lIns="0" tIns="0" rIns="0" bIns="0" rtlCol="0"/>
          <a:lstStyle/>
          <a:p>
            <a:endParaRPr/>
          </a:p>
        </p:txBody>
      </p:sp>
      <p:sp>
        <p:nvSpPr>
          <p:cNvPr id="36" name="object 36"/>
          <p:cNvSpPr/>
          <p:nvPr/>
        </p:nvSpPr>
        <p:spPr>
          <a:xfrm>
            <a:off x="5913961" y="5098669"/>
            <a:ext cx="182546" cy="228409"/>
          </a:xfrm>
          <a:prstGeom prst="rect">
            <a:avLst/>
          </a:prstGeom>
          <a:blipFill>
            <a:blip r:embed="rId10" cstate="print"/>
            <a:stretch>
              <a:fillRect/>
            </a:stretch>
          </a:blipFill>
        </p:spPr>
        <p:txBody>
          <a:bodyPr wrap="square" lIns="0" tIns="0" rIns="0" bIns="0" rtlCol="0"/>
          <a:lstStyle/>
          <a:p>
            <a:endParaRPr/>
          </a:p>
        </p:txBody>
      </p:sp>
      <p:sp>
        <p:nvSpPr>
          <p:cNvPr id="37" name="object 37"/>
          <p:cNvSpPr/>
          <p:nvPr/>
        </p:nvSpPr>
        <p:spPr>
          <a:xfrm>
            <a:off x="7204519" y="5098415"/>
            <a:ext cx="187134" cy="228774"/>
          </a:xfrm>
          <a:prstGeom prst="rect">
            <a:avLst/>
          </a:prstGeom>
          <a:blipFill>
            <a:blip r:embed="rId11" cstate="print"/>
            <a:stretch>
              <a:fillRect/>
            </a:stretch>
          </a:blipFill>
        </p:spPr>
        <p:txBody>
          <a:bodyPr wrap="square" lIns="0" tIns="0" rIns="0" bIns="0" rtlCol="0"/>
          <a:lstStyle/>
          <a:p>
            <a:endParaRPr/>
          </a:p>
        </p:txBody>
      </p:sp>
      <p:sp>
        <p:nvSpPr>
          <p:cNvPr id="38" name="object 38"/>
          <p:cNvSpPr/>
          <p:nvPr/>
        </p:nvSpPr>
        <p:spPr>
          <a:xfrm>
            <a:off x="6429597" y="4488307"/>
            <a:ext cx="199675" cy="227980"/>
          </a:xfrm>
          <a:prstGeom prst="rect">
            <a:avLst/>
          </a:prstGeom>
          <a:blipFill>
            <a:blip r:embed="rId12" cstate="print"/>
            <a:stretch>
              <a:fillRect/>
            </a:stretch>
          </a:blipFill>
        </p:spPr>
        <p:txBody>
          <a:bodyPr wrap="square" lIns="0" tIns="0" rIns="0" bIns="0" rtlCol="0"/>
          <a:lstStyle/>
          <a:p>
            <a:endParaRPr/>
          </a:p>
        </p:txBody>
      </p:sp>
      <p:sp>
        <p:nvSpPr>
          <p:cNvPr id="39" name="object 39"/>
          <p:cNvSpPr/>
          <p:nvPr/>
        </p:nvSpPr>
        <p:spPr>
          <a:xfrm>
            <a:off x="7689088" y="5097145"/>
            <a:ext cx="222980" cy="230473"/>
          </a:xfrm>
          <a:prstGeom prst="rect">
            <a:avLst/>
          </a:prstGeom>
          <a:blipFill>
            <a:blip r:embed="rId13" cstate="print"/>
            <a:stretch>
              <a:fillRect/>
            </a:stretch>
          </a:blipFill>
        </p:spPr>
        <p:txBody>
          <a:bodyPr wrap="square" lIns="0" tIns="0" rIns="0" bIns="0" rtlCol="0"/>
          <a:lstStyle/>
          <a:p>
            <a:endParaRPr/>
          </a:p>
        </p:txBody>
      </p:sp>
      <p:sp>
        <p:nvSpPr>
          <p:cNvPr id="40" name="object 40"/>
          <p:cNvSpPr/>
          <p:nvPr/>
        </p:nvSpPr>
        <p:spPr>
          <a:xfrm>
            <a:off x="4016628" y="4238878"/>
            <a:ext cx="260350" cy="231775"/>
          </a:xfrm>
          <a:custGeom>
            <a:avLst/>
            <a:gdLst/>
            <a:ahLst/>
            <a:cxnLst/>
            <a:rect l="l" t="t" r="r" b="b"/>
            <a:pathLst>
              <a:path w="260350" h="231775">
                <a:moveTo>
                  <a:pt x="177559" y="173569"/>
                </a:moveTo>
                <a:lnTo>
                  <a:pt x="176391" y="175674"/>
                </a:lnTo>
                <a:lnTo>
                  <a:pt x="174529" y="192008"/>
                </a:lnTo>
                <a:lnTo>
                  <a:pt x="178907" y="207841"/>
                </a:lnTo>
                <a:lnTo>
                  <a:pt x="189357" y="221234"/>
                </a:lnTo>
                <a:lnTo>
                  <a:pt x="204249" y="229500"/>
                </a:lnTo>
                <a:lnTo>
                  <a:pt x="220583" y="231362"/>
                </a:lnTo>
                <a:lnTo>
                  <a:pt x="236416" y="226984"/>
                </a:lnTo>
                <a:lnTo>
                  <a:pt x="249809" y="216535"/>
                </a:lnTo>
                <a:lnTo>
                  <a:pt x="258075" y="201642"/>
                </a:lnTo>
                <a:lnTo>
                  <a:pt x="258318" y="199517"/>
                </a:lnTo>
                <a:lnTo>
                  <a:pt x="207899" y="199517"/>
                </a:lnTo>
                <a:lnTo>
                  <a:pt x="177559" y="173569"/>
                </a:lnTo>
                <a:close/>
              </a:path>
              <a:path w="260350" h="231775">
                <a:moveTo>
                  <a:pt x="196130" y="151784"/>
                </a:moveTo>
                <a:lnTo>
                  <a:pt x="184658" y="160782"/>
                </a:lnTo>
                <a:lnTo>
                  <a:pt x="177559" y="173569"/>
                </a:lnTo>
                <a:lnTo>
                  <a:pt x="207899" y="199517"/>
                </a:lnTo>
                <a:lnTo>
                  <a:pt x="226568" y="177800"/>
                </a:lnTo>
                <a:lnTo>
                  <a:pt x="196130" y="151784"/>
                </a:lnTo>
                <a:close/>
              </a:path>
              <a:path w="260350" h="231775">
                <a:moveTo>
                  <a:pt x="213883" y="145907"/>
                </a:moveTo>
                <a:lnTo>
                  <a:pt x="198050" y="150278"/>
                </a:lnTo>
                <a:lnTo>
                  <a:pt x="196130" y="151784"/>
                </a:lnTo>
                <a:lnTo>
                  <a:pt x="226568" y="177800"/>
                </a:lnTo>
                <a:lnTo>
                  <a:pt x="207899" y="199517"/>
                </a:lnTo>
                <a:lnTo>
                  <a:pt x="258318" y="199517"/>
                </a:lnTo>
                <a:lnTo>
                  <a:pt x="259937" y="185308"/>
                </a:lnTo>
                <a:lnTo>
                  <a:pt x="255559" y="169475"/>
                </a:lnTo>
                <a:lnTo>
                  <a:pt x="245110" y="156083"/>
                </a:lnTo>
                <a:lnTo>
                  <a:pt x="230217" y="147798"/>
                </a:lnTo>
                <a:lnTo>
                  <a:pt x="213883" y="145907"/>
                </a:lnTo>
                <a:close/>
              </a:path>
              <a:path w="260350" h="231775">
                <a:moveTo>
                  <a:pt x="18542" y="0"/>
                </a:moveTo>
                <a:lnTo>
                  <a:pt x="0" y="21717"/>
                </a:lnTo>
                <a:lnTo>
                  <a:pt x="177559" y="173569"/>
                </a:lnTo>
                <a:lnTo>
                  <a:pt x="184658" y="160782"/>
                </a:lnTo>
                <a:lnTo>
                  <a:pt x="196130" y="151784"/>
                </a:lnTo>
                <a:lnTo>
                  <a:pt x="18542" y="0"/>
                </a:lnTo>
                <a:close/>
              </a:path>
            </a:pathLst>
          </a:custGeom>
          <a:solidFill>
            <a:srgbClr val="000000"/>
          </a:solidFill>
        </p:spPr>
        <p:txBody>
          <a:bodyPr wrap="square" lIns="0" tIns="0" rIns="0" bIns="0" rtlCol="0"/>
          <a:lstStyle/>
          <a:p>
            <a:endParaRPr/>
          </a:p>
        </p:txBody>
      </p:sp>
      <p:sp>
        <p:nvSpPr>
          <p:cNvPr id="41" name="object 41"/>
          <p:cNvSpPr/>
          <p:nvPr/>
        </p:nvSpPr>
        <p:spPr>
          <a:xfrm>
            <a:off x="6392417" y="5098541"/>
            <a:ext cx="184070" cy="228600"/>
          </a:xfrm>
          <a:prstGeom prst="rect">
            <a:avLst/>
          </a:prstGeom>
          <a:blipFill>
            <a:blip r:embed="rId14" cstate="print"/>
            <a:stretch>
              <a:fillRect/>
            </a:stretch>
          </a:blipFill>
        </p:spPr>
        <p:txBody>
          <a:bodyPr wrap="square" lIns="0" tIns="0" rIns="0" bIns="0" rtlCol="0"/>
          <a:lstStyle/>
          <a:p>
            <a:endParaRPr/>
          </a:p>
        </p:txBody>
      </p:sp>
      <p:sp>
        <p:nvSpPr>
          <p:cNvPr id="42" name="object 42"/>
          <p:cNvSpPr/>
          <p:nvPr/>
        </p:nvSpPr>
        <p:spPr>
          <a:xfrm>
            <a:off x="5628894" y="5098541"/>
            <a:ext cx="184023" cy="228600"/>
          </a:xfrm>
          <a:prstGeom prst="rect">
            <a:avLst/>
          </a:prstGeom>
          <a:blipFill>
            <a:blip r:embed="rId15" cstate="print"/>
            <a:stretch>
              <a:fillRect/>
            </a:stretch>
          </a:blipFill>
        </p:spPr>
        <p:txBody>
          <a:bodyPr wrap="square" lIns="0" tIns="0" rIns="0" bIns="0" rtlCol="0"/>
          <a:lstStyle/>
          <a:p>
            <a:endParaRPr/>
          </a:p>
        </p:txBody>
      </p:sp>
      <p:sp>
        <p:nvSpPr>
          <p:cNvPr id="43" name="object 43"/>
          <p:cNvSpPr txBox="1"/>
          <p:nvPr/>
        </p:nvSpPr>
        <p:spPr>
          <a:xfrm>
            <a:off x="307340" y="1410207"/>
            <a:ext cx="8256905" cy="3506470"/>
          </a:xfrm>
          <a:prstGeom prst="rect">
            <a:avLst/>
          </a:prstGeom>
        </p:spPr>
        <p:txBody>
          <a:bodyPr vert="horz" wrap="square" lIns="0" tIns="12065" rIns="0" bIns="0" rtlCol="0">
            <a:spAutoFit/>
          </a:bodyPr>
          <a:lstStyle/>
          <a:p>
            <a:pPr marR="12700" algn="ctr">
              <a:lnSpc>
                <a:spcPct val="100000"/>
              </a:lnSpc>
              <a:spcBef>
                <a:spcPts val="95"/>
              </a:spcBef>
              <a:tabLst>
                <a:tab pos="1855470" algn="l"/>
              </a:tabLst>
            </a:pPr>
            <a:r>
              <a:rPr sz="3200" b="1" spc="-10" dirty="0">
                <a:solidFill>
                  <a:srgbClr val="CC0000"/>
                </a:solidFill>
                <a:latin typeface="Times New Roman"/>
                <a:cs typeface="Times New Roman"/>
              </a:rPr>
              <a:t>Theorem.	</a:t>
            </a:r>
            <a:r>
              <a:rPr sz="3200" spc="-5" dirty="0">
                <a:latin typeface="Times New Roman"/>
                <a:cs typeface="Times New Roman"/>
              </a:rPr>
              <a:t>A red-black tree with n </a:t>
            </a:r>
            <a:r>
              <a:rPr sz="3200" dirty="0">
                <a:latin typeface="Times New Roman"/>
                <a:cs typeface="Times New Roman"/>
              </a:rPr>
              <a:t>keys </a:t>
            </a:r>
            <a:r>
              <a:rPr sz="3200" spc="-5" dirty="0">
                <a:latin typeface="Times New Roman"/>
                <a:cs typeface="Times New Roman"/>
              </a:rPr>
              <a:t>has</a:t>
            </a:r>
            <a:r>
              <a:rPr sz="3200" spc="-160" dirty="0">
                <a:latin typeface="Times New Roman"/>
                <a:cs typeface="Times New Roman"/>
              </a:rPr>
              <a:t> </a:t>
            </a:r>
            <a:r>
              <a:rPr sz="3200" dirty="0">
                <a:latin typeface="Times New Roman"/>
                <a:cs typeface="Times New Roman"/>
              </a:rPr>
              <a:t>height</a:t>
            </a:r>
            <a:endParaRPr sz="3200">
              <a:latin typeface="Times New Roman"/>
              <a:cs typeface="Times New Roman"/>
            </a:endParaRPr>
          </a:p>
          <a:p>
            <a:pPr marL="134620" algn="ctr">
              <a:lnSpc>
                <a:spcPct val="100000"/>
              </a:lnSpc>
              <a:spcBef>
                <a:spcPts val="15"/>
              </a:spcBef>
            </a:pPr>
            <a:r>
              <a:rPr sz="3200" i="1" spc="-5" dirty="0">
                <a:solidFill>
                  <a:srgbClr val="008986"/>
                </a:solidFill>
                <a:latin typeface="Times New Roman"/>
                <a:cs typeface="Times New Roman"/>
              </a:rPr>
              <a:t>h </a:t>
            </a:r>
            <a:r>
              <a:rPr sz="3200" i="1" spc="-5" dirty="0">
                <a:solidFill>
                  <a:srgbClr val="008986"/>
                </a:solidFill>
                <a:latin typeface="Symbol"/>
                <a:cs typeface="Symbol"/>
              </a:rPr>
              <a:t></a:t>
            </a:r>
            <a:r>
              <a:rPr sz="3200" i="1" spc="-5" dirty="0">
                <a:solidFill>
                  <a:srgbClr val="008986"/>
                </a:solidFill>
                <a:latin typeface="Times New Roman"/>
                <a:cs typeface="Times New Roman"/>
              </a:rPr>
              <a:t> </a:t>
            </a:r>
            <a:r>
              <a:rPr sz="3200" spc="-5" dirty="0">
                <a:solidFill>
                  <a:srgbClr val="008986"/>
                </a:solidFill>
                <a:latin typeface="Times New Roman"/>
                <a:cs typeface="Times New Roman"/>
              </a:rPr>
              <a:t>2 lg(</a:t>
            </a:r>
            <a:r>
              <a:rPr sz="3200" i="1" spc="-5" dirty="0">
                <a:solidFill>
                  <a:srgbClr val="008986"/>
                </a:solidFill>
                <a:latin typeface="Times New Roman"/>
                <a:cs typeface="Times New Roman"/>
              </a:rPr>
              <a:t>n </a:t>
            </a:r>
            <a:r>
              <a:rPr sz="3200" spc="-5" dirty="0">
                <a:solidFill>
                  <a:srgbClr val="008986"/>
                </a:solidFill>
                <a:latin typeface="Times New Roman"/>
                <a:cs typeface="Times New Roman"/>
              </a:rPr>
              <a:t>+</a:t>
            </a:r>
            <a:r>
              <a:rPr sz="3200" dirty="0">
                <a:solidFill>
                  <a:srgbClr val="008986"/>
                </a:solidFill>
                <a:latin typeface="Times New Roman"/>
                <a:cs typeface="Times New Roman"/>
              </a:rPr>
              <a:t> </a:t>
            </a:r>
            <a:r>
              <a:rPr sz="3200" spc="-5" dirty="0">
                <a:solidFill>
                  <a:srgbClr val="008986"/>
                </a:solidFill>
                <a:latin typeface="Times New Roman"/>
                <a:cs typeface="Times New Roman"/>
              </a:rPr>
              <a:t>1)</a:t>
            </a:r>
            <a:r>
              <a:rPr sz="3200" spc="-5" dirty="0">
                <a:latin typeface="Times New Roman"/>
                <a:cs typeface="Times New Roman"/>
              </a:rPr>
              <a:t>.</a:t>
            </a:r>
            <a:endParaRPr sz="3200">
              <a:latin typeface="Times New Roman"/>
              <a:cs typeface="Times New Roman"/>
            </a:endParaRPr>
          </a:p>
          <a:p>
            <a:pPr algn="ctr">
              <a:lnSpc>
                <a:spcPct val="100000"/>
              </a:lnSpc>
              <a:spcBef>
                <a:spcPts val="705"/>
              </a:spcBef>
              <a:tabLst>
                <a:tab pos="1214755" algn="l"/>
                <a:tab pos="5640070" algn="l"/>
              </a:tabLst>
            </a:pPr>
            <a:r>
              <a:rPr sz="3200" i="1" spc="-25" dirty="0">
                <a:solidFill>
                  <a:srgbClr val="CC0000"/>
                </a:solidFill>
                <a:latin typeface="Times New Roman"/>
                <a:cs typeface="Times New Roman"/>
              </a:rPr>
              <a:t>Proof.	</a:t>
            </a:r>
            <a:r>
              <a:rPr sz="3200" spc="-5" dirty="0">
                <a:latin typeface="Times New Roman"/>
                <a:cs typeface="Times New Roman"/>
              </a:rPr>
              <a:t>(The book</a:t>
            </a:r>
            <a:r>
              <a:rPr sz="3200" spc="30" dirty="0">
                <a:latin typeface="Times New Roman"/>
                <a:cs typeface="Times New Roman"/>
              </a:rPr>
              <a:t> </a:t>
            </a:r>
            <a:r>
              <a:rPr sz="3200" spc="-5" dirty="0">
                <a:latin typeface="Times New Roman"/>
                <a:cs typeface="Times New Roman"/>
              </a:rPr>
              <a:t>uses</a:t>
            </a:r>
            <a:r>
              <a:rPr sz="3200" spc="40" dirty="0">
                <a:latin typeface="Times New Roman"/>
                <a:cs typeface="Times New Roman"/>
              </a:rPr>
              <a:t> </a:t>
            </a:r>
            <a:r>
              <a:rPr sz="3200" spc="-5" dirty="0">
                <a:latin typeface="Times New Roman"/>
                <a:cs typeface="Times New Roman"/>
              </a:rPr>
              <a:t>induction.	Read</a:t>
            </a:r>
            <a:r>
              <a:rPr sz="3200" spc="-75" dirty="0">
                <a:latin typeface="Times New Roman"/>
                <a:cs typeface="Times New Roman"/>
              </a:rPr>
              <a:t> </a:t>
            </a:r>
            <a:r>
              <a:rPr sz="3200" spc="-20" dirty="0">
                <a:latin typeface="Times New Roman"/>
                <a:cs typeface="Times New Roman"/>
              </a:rPr>
              <a:t>carefully.)</a:t>
            </a:r>
            <a:endParaRPr sz="3200">
              <a:latin typeface="Times New Roman"/>
              <a:cs typeface="Times New Roman"/>
            </a:endParaRPr>
          </a:p>
          <a:p>
            <a:pPr marL="12700">
              <a:lnSpc>
                <a:spcPct val="100000"/>
              </a:lnSpc>
              <a:spcBef>
                <a:spcPts val="580"/>
              </a:spcBef>
            </a:pPr>
            <a:r>
              <a:rPr sz="3200" b="1" spc="-5" dirty="0">
                <a:solidFill>
                  <a:srgbClr val="CC0000"/>
                </a:solidFill>
                <a:latin typeface="Times New Roman"/>
                <a:cs typeface="Times New Roman"/>
              </a:rPr>
              <a:t>I</a:t>
            </a:r>
            <a:r>
              <a:rPr sz="2400" b="1" spc="-5" dirty="0">
                <a:solidFill>
                  <a:srgbClr val="CC0000"/>
                </a:solidFill>
                <a:latin typeface="Times New Roman"/>
                <a:cs typeface="Times New Roman"/>
              </a:rPr>
              <a:t>NTUITION</a:t>
            </a:r>
            <a:r>
              <a:rPr sz="3200" b="1" spc="-5" dirty="0">
                <a:solidFill>
                  <a:srgbClr val="CC0000"/>
                </a:solidFill>
                <a:latin typeface="Times New Roman"/>
                <a:cs typeface="Times New Roman"/>
              </a:rPr>
              <a:t>:</a:t>
            </a:r>
            <a:endParaRPr sz="3200">
              <a:latin typeface="Times New Roman"/>
              <a:cs typeface="Times New Roman"/>
            </a:endParaRPr>
          </a:p>
          <a:p>
            <a:pPr marL="238125" marR="5287010" indent="-226060">
              <a:lnSpc>
                <a:spcPts val="3460"/>
              </a:lnSpc>
              <a:spcBef>
                <a:spcPts val="430"/>
              </a:spcBef>
              <a:buClr>
                <a:srgbClr val="CC0000"/>
              </a:buClr>
              <a:buChar char="•"/>
              <a:tabLst>
                <a:tab pos="238760" algn="l"/>
              </a:tabLst>
            </a:pPr>
            <a:r>
              <a:rPr sz="3200" spc="-15" dirty="0">
                <a:latin typeface="Times New Roman"/>
                <a:cs typeface="Times New Roman"/>
              </a:rPr>
              <a:t>Merge </a:t>
            </a:r>
            <a:r>
              <a:rPr sz="3200" dirty="0">
                <a:latin typeface="Times New Roman"/>
                <a:cs typeface="Times New Roman"/>
              </a:rPr>
              <a:t>red</a:t>
            </a:r>
            <a:r>
              <a:rPr sz="3200" spc="-70" dirty="0">
                <a:latin typeface="Times New Roman"/>
                <a:cs typeface="Times New Roman"/>
              </a:rPr>
              <a:t> </a:t>
            </a:r>
            <a:r>
              <a:rPr sz="3200" dirty="0">
                <a:latin typeface="Times New Roman"/>
                <a:cs typeface="Times New Roman"/>
              </a:rPr>
              <a:t>nodes  </a:t>
            </a:r>
            <a:r>
              <a:rPr sz="3200" spc="-5" dirty="0">
                <a:latin typeface="Times New Roman"/>
                <a:cs typeface="Times New Roman"/>
              </a:rPr>
              <a:t>into their black  parents.</a:t>
            </a:r>
            <a:endParaRPr sz="3200">
              <a:latin typeface="Times New Roman"/>
              <a:cs typeface="Times New Roman"/>
            </a:endParaRPr>
          </a:p>
        </p:txBody>
      </p:sp>
      <p:sp>
        <p:nvSpPr>
          <p:cNvPr id="45" name="Footer Placeholder 44"/>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43214066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6794" y="323342"/>
            <a:ext cx="6169025" cy="695960"/>
          </a:xfrm>
          <a:prstGeom prst="rect">
            <a:avLst/>
          </a:prstGeom>
        </p:spPr>
        <p:txBody>
          <a:bodyPr vert="horz" wrap="square" lIns="0" tIns="12065" rIns="0" bIns="0" rtlCol="0">
            <a:spAutoFit/>
          </a:bodyPr>
          <a:lstStyle/>
          <a:p>
            <a:pPr marL="12700">
              <a:lnSpc>
                <a:spcPct val="100000"/>
              </a:lnSpc>
              <a:spcBef>
                <a:spcPts val="95"/>
              </a:spcBef>
            </a:pPr>
            <a:r>
              <a:rPr spc="-5" dirty="0"/>
              <a:t>Height of a red-black</a:t>
            </a:r>
            <a:r>
              <a:rPr spc="-15" dirty="0"/>
              <a:t> </a:t>
            </a:r>
            <a:r>
              <a:rPr spc="-5" dirty="0"/>
              <a:t>tree</a:t>
            </a:r>
          </a:p>
        </p:txBody>
      </p:sp>
      <p:sp>
        <p:nvSpPr>
          <p:cNvPr id="3" name="object 3"/>
          <p:cNvSpPr/>
          <p:nvPr/>
        </p:nvSpPr>
        <p:spPr>
          <a:xfrm>
            <a:off x="5328665" y="4490465"/>
            <a:ext cx="458724" cy="45872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257800" y="4419600"/>
            <a:ext cx="447675" cy="447675"/>
          </a:xfrm>
          <a:custGeom>
            <a:avLst/>
            <a:gdLst/>
            <a:ahLst/>
            <a:cxnLst/>
            <a:rect l="l" t="t" r="r" b="b"/>
            <a:pathLst>
              <a:path w="447675" h="447675">
                <a:moveTo>
                  <a:pt x="223901" y="0"/>
                </a:moveTo>
                <a:lnTo>
                  <a:pt x="178765" y="4546"/>
                </a:lnTo>
                <a:lnTo>
                  <a:pt x="136731" y="17587"/>
                </a:lnTo>
                <a:lnTo>
                  <a:pt x="98697" y="38221"/>
                </a:lnTo>
                <a:lnTo>
                  <a:pt x="65563" y="65547"/>
                </a:lnTo>
                <a:lnTo>
                  <a:pt x="38227" y="98666"/>
                </a:lnTo>
                <a:lnTo>
                  <a:pt x="17589" y="136677"/>
                </a:lnTo>
                <a:lnTo>
                  <a:pt x="4547" y="178680"/>
                </a:lnTo>
                <a:lnTo>
                  <a:pt x="0" y="223774"/>
                </a:lnTo>
                <a:lnTo>
                  <a:pt x="4547" y="268994"/>
                </a:lnTo>
                <a:lnTo>
                  <a:pt x="17589" y="310997"/>
                </a:lnTo>
                <a:lnTo>
                  <a:pt x="38227" y="349008"/>
                </a:lnTo>
                <a:lnTo>
                  <a:pt x="65563" y="382127"/>
                </a:lnTo>
                <a:lnTo>
                  <a:pt x="98697" y="409453"/>
                </a:lnTo>
                <a:lnTo>
                  <a:pt x="136731" y="430087"/>
                </a:lnTo>
                <a:lnTo>
                  <a:pt x="178765" y="443128"/>
                </a:lnTo>
                <a:lnTo>
                  <a:pt x="223901" y="447675"/>
                </a:lnTo>
                <a:lnTo>
                  <a:pt x="268994" y="443128"/>
                </a:lnTo>
                <a:lnTo>
                  <a:pt x="310997" y="430087"/>
                </a:lnTo>
                <a:lnTo>
                  <a:pt x="349008" y="409453"/>
                </a:lnTo>
                <a:lnTo>
                  <a:pt x="382127" y="382127"/>
                </a:lnTo>
                <a:lnTo>
                  <a:pt x="409453" y="349008"/>
                </a:lnTo>
                <a:lnTo>
                  <a:pt x="430087" y="310997"/>
                </a:lnTo>
                <a:lnTo>
                  <a:pt x="443128" y="268994"/>
                </a:lnTo>
                <a:lnTo>
                  <a:pt x="447675" y="223901"/>
                </a:lnTo>
                <a:lnTo>
                  <a:pt x="447675" y="223774"/>
                </a:lnTo>
                <a:lnTo>
                  <a:pt x="443128" y="178680"/>
                </a:lnTo>
                <a:lnTo>
                  <a:pt x="430087" y="136677"/>
                </a:lnTo>
                <a:lnTo>
                  <a:pt x="409453" y="98666"/>
                </a:lnTo>
                <a:lnTo>
                  <a:pt x="382127" y="65547"/>
                </a:lnTo>
                <a:lnTo>
                  <a:pt x="349008" y="38221"/>
                </a:lnTo>
                <a:lnTo>
                  <a:pt x="310997" y="17587"/>
                </a:lnTo>
                <a:lnTo>
                  <a:pt x="268994" y="4546"/>
                </a:lnTo>
                <a:lnTo>
                  <a:pt x="223901" y="0"/>
                </a:lnTo>
                <a:close/>
              </a:path>
            </a:pathLst>
          </a:custGeom>
          <a:solidFill>
            <a:srgbClr val="CC0000"/>
          </a:solidFill>
        </p:spPr>
        <p:txBody>
          <a:bodyPr wrap="square" lIns="0" tIns="0" rIns="0" bIns="0" rtlCol="0"/>
          <a:lstStyle/>
          <a:p>
            <a:endParaRPr/>
          </a:p>
        </p:txBody>
      </p:sp>
      <p:sp>
        <p:nvSpPr>
          <p:cNvPr id="5" name="object 5"/>
          <p:cNvSpPr/>
          <p:nvPr/>
        </p:nvSpPr>
        <p:spPr>
          <a:xfrm>
            <a:off x="5257800" y="4419600"/>
            <a:ext cx="447675" cy="447675"/>
          </a:xfrm>
          <a:custGeom>
            <a:avLst/>
            <a:gdLst/>
            <a:ahLst/>
            <a:cxnLst/>
            <a:rect l="l" t="t" r="r" b="b"/>
            <a:pathLst>
              <a:path w="447675" h="447675">
                <a:moveTo>
                  <a:pt x="0" y="223774"/>
                </a:moveTo>
                <a:lnTo>
                  <a:pt x="4547" y="178680"/>
                </a:lnTo>
                <a:lnTo>
                  <a:pt x="17589" y="136677"/>
                </a:lnTo>
                <a:lnTo>
                  <a:pt x="38227" y="98666"/>
                </a:lnTo>
                <a:lnTo>
                  <a:pt x="65563" y="65547"/>
                </a:lnTo>
                <a:lnTo>
                  <a:pt x="98697" y="38221"/>
                </a:lnTo>
                <a:lnTo>
                  <a:pt x="136731" y="17587"/>
                </a:lnTo>
                <a:lnTo>
                  <a:pt x="178765" y="4546"/>
                </a:lnTo>
                <a:lnTo>
                  <a:pt x="223901" y="0"/>
                </a:lnTo>
                <a:lnTo>
                  <a:pt x="268994" y="4546"/>
                </a:lnTo>
                <a:lnTo>
                  <a:pt x="310997" y="17587"/>
                </a:lnTo>
                <a:lnTo>
                  <a:pt x="349008" y="38221"/>
                </a:lnTo>
                <a:lnTo>
                  <a:pt x="382127" y="65547"/>
                </a:lnTo>
                <a:lnTo>
                  <a:pt x="409453" y="98666"/>
                </a:lnTo>
                <a:lnTo>
                  <a:pt x="430087" y="136677"/>
                </a:lnTo>
                <a:lnTo>
                  <a:pt x="443128" y="178680"/>
                </a:lnTo>
                <a:lnTo>
                  <a:pt x="447675" y="223774"/>
                </a:lnTo>
                <a:lnTo>
                  <a:pt x="447675" y="223901"/>
                </a:lnTo>
                <a:lnTo>
                  <a:pt x="443128" y="268994"/>
                </a:lnTo>
                <a:lnTo>
                  <a:pt x="430087" y="310997"/>
                </a:lnTo>
                <a:lnTo>
                  <a:pt x="409453" y="349008"/>
                </a:lnTo>
                <a:lnTo>
                  <a:pt x="382127" y="382127"/>
                </a:lnTo>
                <a:lnTo>
                  <a:pt x="349008" y="409453"/>
                </a:lnTo>
                <a:lnTo>
                  <a:pt x="310997" y="430087"/>
                </a:lnTo>
                <a:lnTo>
                  <a:pt x="268994" y="443128"/>
                </a:lnTo>
                <a:lnTo>
                  <a:pt x="223901" y="447675"/>
                </a:lnTo>
                <a:lnTo>
                  <a:pt x="178765" y="443128"/>
                </a:lnTo>
                <a:lnTo>
                  <a:pt x="136731" y="430087"/>
                </a:lnTo>
                <a:lnTo>
                  <a:pt x="98697" y="409453"/>
                </a:lnTo>
                <a:lnTo>
                  <a:pt x="65563" y="382127"/>
                </a:lnTo>
                <a:lnTo>
                  <a:pt x="38227" y="349008"/>
                </a:lnTo>
                <a:lnTo>
                  <a:pt x="17589" y="310997"/>
                </a:lnTo>
                <a:lnTo>
                  <a:pt x="4547" y="268994"/>
                </a:lnTo>
                <a:lnTo>
                  <a:pt x="0" y="223901"/>
                </a:lnTo>
                <a:close/>
              </a:path>
            </a:pathLst>
          </a:custGeom>
          <a:ln w="9525">
            <a:solidFill>
              <a:srgbClr val="000000"/>
            </a:solidFill>
          </a:ln>
        </p:spPr>
        <p:txBody>
          <a:bodyPr wrap="square" lIns="0" tIns="0" rIns="0" bIns="0" rtlCol="0"/>
          <a:lstStyle/>
          <a:p>
            <a:endParaRPr/>
          </a:p>
        </p:txBody>
      </p:sp>
      <p:sp>
        <p:nvSpPr>
          <p:cNvPr id="6" name="object 6"/>
          <p:cNvSpPr/>
          <p:nvPr/>
        </p:nvSpPr>
        <p:spPr>
          <a:xfrm>
            <a:off x="5709665" y="4414265"/>
            <a:ext cx="460248" cy="458724"/>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638800" y="4343400"/>
            <a:ext cx="449580" cy="447675"/>
          </a:xfrm>
          <a:custGeom>
            <a:avLst/>
            <a:gdLst/>
            <a:ahLst/>
            <a:cxnLst/>
            <a:rect l="l" t="t" r="r" b="b"/>
            <a:pathLst>
              <a:path w="449579" h="447675">
                <a:moveTo>
                  <a:pt x="224663" y="0"/>
                </a:moveTo>
                <a:lnTo>
                  <a:pt x="179385" y="4546"/>
                </a:lnTo>
                <a:lnTo>
                  <a:pt x="137213" y="17587"/>
                </a:lnTo>
                <a:lnTo>
                  <a:pt x="99051" y="38221"/>
                </a:lnTo>
                <a:lnTo>
                  <a:pt x="65801" y="65547"/>
                </a:lnTo>
                <a:lnTo>
                  <a:pt x="38368" y="98666"/>
                </a:lnTo>
                <a:lnTo>
                  <a:pt x="17654" y="136677"/>
                </a:lnTo>
                <a:lnTo>
                  <a:pt x="4564" y="178680"/>
                </a:lnTo>
                <a:lnTo>
                  <a:pt x="0" y="223774"/>
                </a:lnTo>
                <a:lnTo>
                  <a:pt x="4564" y="268994"/>
                </a:lnTo>
                <a:lnTo>
                  <a:pt x="17654" y="310997"/>
                </a:lnTo>
                <a:lnTo>
                  <a:pt x="38368" y="349008"/>
                </a:lnTo>
                <a:lnTo>
                  <a:pt x="65801" y="382127"/>
                </a:lnTo>
                <a:lnTo>
                  <a:pt x="99051" y="409453"/>
                </a:lnTo>
                <a:lnTo>
                  <a:pt x="137213" y="430087"/>
                </a:lnTo>
                <a:lnTo>
                  <a:pt x="179385" y="443128"/>
                </a:lnTo>
                <a:lnTo>
                  <a:pt x="224663" y="447675"/>
                </a:lnTo>
                <a:lnTo>
                  <a:pt x="269940" y="443128"/>
                </a:lnTo>
                <a:lnTo>
                  <a:pt x="312112" y="430087"/>
                </a:lnTo>
                <a:lnTo>
                  <a:pt x="350274" y="409453"/>
                </a:lnTo>
                <a:lnTo>
                  <a:pt x="383524" y="382127"/>
                </a:lnTo>
                <a:lnTo>
                  <a:pt x="410957" y="349008"/>
                </a:lnTo>
                <a:lnTo>
                  <a:pt x="431671" y="310997"/>
                </a:lnTo>
                <a:lnTo>
                  <a:pt x="444761" y="268994"/>
                </a:lnTo>
                <a:lnTo>
                  <a:pt x="449326" y="223901"/>
                </a:lnTo>
                <a:lnTo>
                  <a:pt x="449326" y="223774"/>
                </a:lnTo>
                <a:lnTo>
                  <a:pt x="444761" y="178680"/>
                </a:lnTo>
                <a:lnTo>
                  <a:pt x="431671" y="136677"/>
                </a:lnTo>
                <a:lnTo>
                  <a:pt x="410957" y="98666"/>
                </a:lnTo>
                <a:lnTo>
                  <a:pt x="383524" y="65547"/>
                </a:lnTo>
                <a:lnTo>
                  <a:pt x="350274" y="38221"/>
                </a:lnTo>
                <a:lnTo>
                  <a:pt x="312112" y="17587"/>
                </a:lnTo>
                <a:lnTo>
                  <a:pt x="269940" y="4546"/>
                </a:lnTo>
                <a:lnTo>
                  <a:pt x="224663" y="0"/>
                </a:lnTo>
                <a:close/>
              </a:path>
            </a:pathLst>
          </a:custGeom>
          <a:solidFill>
            <a:srgbClr val="CC0000"/>
          </a:solidFill>
        </p:spPr>
        <p:txBody>
          <a:bodyPr wrap="square" lIns="0" tIns="0" rIns="0" bIns="0" rtlCol="0"/>
          <a:lstStyle/>
          <a:p>
            <a:endParaRPr/>
          </a:p>
        </p:txBody>
      </p:sp>
      <p:sp>
        <p:nvSpPr>
          <p:cNvPr id="8" name="object 8"/>
          <p:cNvSpPr/>
          <p:nvPr/>
        </p:nvSpPr>
        <p:spPr>
          <a:xfrm>
            <a:off x="5638800" y="4343400"/>
            <a:ext cx="449580" cy="447675"/>
          </a:xfrm>
          <a:custGeom>
            <a:avLst/>
            <a:gdLst/>
            <a:ahLst/>
            <a:cxnLst/>
            <a:rect l="l" t="t" r="r" b="b"/>
            <a:pathLst>
              <a:path w="449579" h="447675">
                <a:moveTo>
                  <a:pt x="0" y="223774"/>
                </a:moveTo>
                <a:lnTo>
                  <a:pt x="4564" y="178680"/>
                </a:lnTo>
                <a:lnTo>
                  <a:pt x="17654" y="136677"/>
                </a:lnTo>
                <a:lnTo>
                  <a:pt x="38368" y="98666"/>
                </a:lnTo>
                <a:lnTo>
                  <a:pt x="65801" y="65547"/>
                </a:lnTo>
                <a:lnTo>
                  <a:pt x="99051" y="38221"/>
                </a:lnTo>
                <a:lnTo>
                  <a:pt x="137213" y="17587"/>
                </a:lnTo>
                <a:lnTo>
                  <a:pt x="179385" y="4546"/>
                </a:lnTo>
                <a:lnTo>
                  <a:pt x="224663" y="0"/>
                </a:lnTo>
                <a:lnTo>
                  <a:pt x="269940" y="4546"/>
                </a:lnTo>
                <a:lnTo>
                  <a:pt x="312112" y="17587"/>
                </a:lnTo>
                <a:lnTo>
                  <a:pt x="350274" y="38221"/>
                </a:lnTo>
                <a:lnTo>
                  <a:pt x="383524" y="65547"/>
                </a:lnTo>
                <a:lnTo>
                  <a:pt x="410957" y="98666"/>
                </a:lnTo>
                <a:lnTo>
                  <a:pt x="431671" y="136677"/>
                </a:lnTo>
                <a:lnTo>
                  <a:pt x="444761" y="178680"/>
                </a:lnTo>
                <a:lnTo>
                  <a:pt x="449326" y="223774"/>
                </a:lnTo>
                <a:lnTo>
                  <a:pt x="449326" y="223901"/>
                </a:lnTo>
                <a:lnTo>
                  <a:pt x="444761" y="268994"/>
                </a:lnTo>
                <a:lnTo>
                  <a:pt x="431671" y="310997"/>
                </a:lnTo>
                <a:lnTo>
                  <a:pt x="410957" y="349008"/>
                </a:lnTo>
                <a:lnTo>
                  <a:pt x="383524" y="382127"/>
                </a:lnTo>
                <a:lnTo>
                  <a:pt x="350274" y="409453"/>
                </a:lnTo>
                <a:lnTo>
                  <a:pt x="312112" y="430087"/>
                </a:lnTo>
                <a:lnTo>
                  <a:pt x="269940" y="443128"/>
                </a:lnTo>
                <a:lnTo>
                  <a:pt x="224663" y="447675"/>
                </a:lnTo>
                <a:lnTo>
                  <a:pt x="179385" y="443128"/>
                </a:lnTo>
                <a:lnTo>
                  <a:pt x="137213" y="430087"/>
                </a:lnTo>
                <a:lnTo>
                  <a:pt x="99051" y="409453"/>
                </a:lnTo>
                <a:lnTo>
                  <a:pt x="65801" y="382127"/>
                </a:lnTo>
                <a:lnTo>
                  <a:pt x="38368" y="349008"/>
                </a:lnTo>
                <a:lnTo>
                  <a:pt x="17654" y="310997"/>
                </a:lnTo>
                <a:lnTo>
                  <a:pt x="4564" y="268994"/>
                </a:lnTo>
                <a:lnTo>
                  <a:pt x="0" y="223901"/>
                </a:lnTo>
                <a:close/>
              </a:path>
            </a:pathLst>
          </a:custGeom>
          <a:ln w="9524">
            <a:solidFill>
              <a:srgbClr val="000000"/>
            </a:solidFill>
          </a:ln>
        </p:spPr>
        <p:txBody>
          <a:bodyPr wrap="square" lIns="0" tIns="0" rIns="0" bIns="0" rtlCol="0"/>
          <a:lstStyle/>
          <a:p>
            <a:endParaRPr/>
          </a:p>
        </p:txBody>
      </p:sp>
      <p:sp>
        <p:nvSpPr>
          <p:cNvPr id="9" name="object 9"/>
          <p:cNvSpPr/>
          <p:nvPr/>
        </p:nvSpPr>
        <p:spPr>
          <a:xfrm>
            <a:off x="5334000" y="4114800"/>
            <a:ext cx="447675" cy="447675"/>
          </a:xfrm>
          <a:custGeom>
            <a:avLst/>
            <a:gdLst/>
            <a:ahLst/>
            <a:cxnLst/>
            <a:rect l="l" t="t" r="r" b="b"/>
            <a:pathLst>
              <a:path w="447675" h="447675">
                <a:moveTo>
                  <a:pt x="223901" y="0"/>
                </a:moveTo>
                <a:lnTo>
                  <a:pt x="178765" y="4546"/>
                </a:lnTo>
                <a:lnTo>
                  <a:pt x="136731" y="17587"/>
                </a:lnTo>
                <a:lnTo>
                  <a:pt x="98697" y="38221"/>
                </a:lnTo>
                <a:lnTo>
                  <a:pt x="65563" y="65547"/>
                </a:lnTo>
                <a:lnTo>
                  <a:pt x="38227" y="98666"/>
                </a:lnTo>
                <a:lnTo>
                  <a:pt x="17589" y="136677"/>
                </a:lnTo>
                <a:lnTo>
                  <a:pt x="4547" y="178680"/>
                </a:lnTo>
                <a:lnTo>
                  <a:pt x="0" y="223774"/>
                </a:lnTo>
                <a:lnTo>
                  <a:pt x="4547" y="268994"/>
                </a:lnTo>
                <a:lnTo>
                  <a:pt x="17589" y="310997"/>
                </a:lnTo>
                <a:lnTo>
                  <a:pt x="38227" y="349008"/>
                </a:lnTo>
                <a:lnTo>
                  <a:pt x="65563" y="382127"/>
                </a:lnTo>
                <a:lnTo>
                  <a:pt x="98697" y="409453"/>
                </a:lnTo>
                <a:lnTo>
                  <a:pt x="136731" y="430087"/>
                </a:lnTo>
                <a:lnTo>
                  <a:pt x="178765" y="443128"/>
                </a:lnTo>
                <a:lnTo>
                  <a:pt x="223901" y="447675"/>
                </a:lnTo>
                <a:lnTo>
                  <a:pt x="268994" y="443128"/>
                </a:lnTo>
                <a:lnTo>
                  <a:pt x="310997" y="430087"/>
                </a:lnTo>
                <a:lnTo>
                  <a:pt x="349008" y="409453"/>
                </a:lnTo>
                <a:lnTo>
                  <a:pt x="382127" y="382127"/>
                </a:lnTo>
                <a:lnTo>
                  <a:pt x="409453" y="349008"/>
                </a:lnTo>
                <a:lnTo>
                  <a:pt x="430087" y="310997"/>
                </a:lnTo>
                <a:lnTo>
                  <a:pt x="443128" y="268994"/>
                </a:lnTo>
                <a:lnTo>
                  <a:pt x="447675" y="223901"/>
                </a:lnTo>
                <a:lnTo>
                  <a:pt x="447675" y="223774"/>
                </a:lnTo>
                <a:lnTo>
                  <a:pt x="443128" y="178680"/>
                </a:lnTo>
                <a:lnTo>
                  <a:pt x="430087" y="136677"/>
                </a:lnTo>
                <a:lnTo>
                  <a:pt x="409453" y="98666"/>
                </a:lnTo>
                <a:lnTo>
                  <a:pt x="382127" y="65547"/>
                </a:lnTo>
                <a:lnTo>
                  <a:pt x="349008" y="38221"/>
                </a:lnTo>
                <a:lnTo>
                  <a:pt x="310997" y="17587"/>
                </a:lnTo>
                <a:lnTo>
                  <a:pt x="268994" y="4546"/>
                </a:lnTo>
                <a:lnTo>
                  <a:pt x="223901" y="0"/>
                </a:lnTo>
                <a:close/>
              </a:path>
            </a:pathLst>
          </a:custGeom>
          <a:solidFill>
            <a:srgbClr val="000000"/>
          </a:solidFill>
        </p:spPr>
        <p:txBody>
          <a:bodyPr wrap="square" lIns="0" tIns="0" rIns="0" bIns="0" rtlCol="0"/>
          <a:lstStyle/>
          <a:p>
            <a:endParaRPr/>
          </a:p>
        </p:txBody>
      </p:sp>
      <p:sp>
        <p:nvSpPr>
          <p:cNvPr id="10" name="object 10"/>
          <p:cNvSpPr/>
          <p:nvPr/>
        </p:nvSpPr>
        <p:spPr>
          <a:xfrm>
            <a:off x="5334000" y="4114800"/>
            <a:ext cx="447675" cy="447675"/>
          </a:xfrm>
          <a:custGeom>
            <a:avLst/>
            <a:gdLst/>
            <a:ahLst/>
            <a:cxnLst/>
            <a:rect l="l" t="t" r="r" b="b"/>
            <a:pathLst>
              <a:path w="447675" h="447675">
                <a:moveTo>
                  <a:pt x="0" y="223774"/>
                </a:moveTo>
                <a:lnTo>
                  <a:pt x="4547" y="178680"/>
                </a:lnTo>
                <a:lnTo>
                  <a:pt x="17589" y="136677"/>
                </a:lnTo>
                <a:lnTo>
                  <a:pt x="38227" y="98666"/>
                </a:lnTo>
                <a:lnTo>
                  <a:pt x="65563" y="65547"/>
                </a:lnTo>
                <a:lnTo>
                  <a:pt x="98697" y="38221"/>
                </a:lnTo>
                <a:lnTo>
                  <a:pt x="136731" y="17587"/>
                </a:lnTo>
                <a:lnTo>
                  <a:pt x="178765" y="4546"/>
                </a:lnTo>
                <a:lnTo>
                  <a:pt x="223901" y="0"/>
                </a:lnTo>
                <a:lnTo>
                  <a:pt x="268994" y="4546"/>
                </a:lnTo>
                <a:lnTo>
                  <a:pt x="310997" y="17587"/>
                </a:lnTo>
                <a:lnTo>
                  <a:pt x="349008" y="38221"/>
                </a:lnTo>
                <a:lnTo>
                  <a:pt x="382127" y="65547"/>
                </a:lnTo>
                <a:lnTo>
                  <a:pt x="409453" y="98666"/>
                </a:lnTo>
                <a:lnTo>
                  <a:pt x="430087" y="136677"/>
                </a:lnTo>
                <a:lnTo>
                  <a:pt x="443128" y="178680"/>
                </a:lnTo>
                <a:lnTo>
                  <a:pt x="447675" y="223774"/>
                </a:lnTo>
                <a:lnTo>
                  <a:pt x="447675" y="223901"/>
                </a:lnTo>
                <a:lnTo>
                  <a:pt x="443128" y="268994"/>
                </a:lnTo>
                <a:lnTo>
                  <a:pt x="430087" y="310997"/>
                </a:lnTo>
                <a:lnTo>
                  <a:pt x="409453" y="349008"/>
                </a:lnTo>
                <a:lnTo>
                  <a:pt x="382127" y="382127"/>
                </a:lnTo>
                <a:lnTo>
                  <a:pt x="349008" y="409453"/>
                </a:lnTo>
                <a:lnTo>
                  <a:pt x="310997" y="430087"/>
                </a:lnTo>
                <a:lnTo>
                  <a:pt x="268994" y="443128"/>
                </a:lnTo>
                <a:lnTo>
                  <a:pt x="223901" y="447675"/>
                </a:lnTo>
                <a:lnTo>
                  <a:pt x="178765" y="443128"/>
                </a:lnTo>
                <a:lnTo>
                  <a:pt x="136731" y="430087"/>
                </a:lnTo>
                <a:lnTo>
                  <a:pt x="98697" y="409453"/>
                </a:lnTo>
                <a:lnTo>
                  <a:pt x="65563" y="382127"/>
                </a:lnTo>
                <a:lnTo>
                  <a:pt x="38227" y="349008"/>
                </a:lnTo>
                <a:lnTo>
                  <a:pt x="17589" y="310997"/>
                </a:lnTo>
                <a:lnTo>
                  <a:pt x="4547" y="268994"/>
                </a:lnTo>
                <a:lnTo>
                  <a:pt x="0" y="223901"/>
                </a:lnTo>
                <a:close/>
              </a:path>
            </a:pathLst>
          </a:custGeom>
          <a:ln w="9525">
            <a:solidFill>
              <a:srgbClr val="000000"/>
            </a:solidFill>
          </a:ln>
        </p:spPr>
        <p:txBody>
          <a:bodyPr wrap="square" lIns="0" tIns="0" rIns="0" bIns="0" rtlCol="0"/>
          <a:lstStyle/>
          <a:p>
            <a:endParaRPr/>
          </a:p>
        </p:txBody>
      </p:sp>
      <p:sp>
        <p:nvSpPr>
          <p:cNvPr id="11" name="object 11"/>
          <p:cNvSpPr/>
          <p:nvPr/>
        </p:nvSpPr>
        <p:spPr>
          <a:xfrm>
            <a:off x="5481065" y="3499865"/>
            <a:ext cx="458724" cy="460248"/>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5410200" y="3429000"/>
            <a:ext cx="447675" cy="449580"/>
          </a:xfrm>
          <a:custGeom>
            <a:avLst/>
            <a:gdLst/>
            <a:ahLst/>
            <a:cxnLst/>
            <a:rect l="l" t="t" r="r" b="b"/>
            <a:pathLst>
              <a:path w="447675" h="449579">
                <a:moveTo>
                  <a:pt x="223901" y="0"/>
                </a:moveTo>
                <a:lnTo>
                  <a:pt x="178765" y="4564"/>
                </a:lnTo>
                <a:lnTo>
                  <a:pt x="136731" y="17654"/>
                </a:lnTo>
                <a:lnTo>
                  <a:pt x="98697" y="38368"/>
                </a:lnTo>
                <a:lnTo>
                  <a:pt x="65563" y="65801"/>
                </a:lnTo>
                <a:lnTo>
                  <a:pt x="38227" y="99051"/>
                </a:lnTo>
                <a:lnTo>
                  <a:pt x="17589" y="137213"/>
                </a:lnTo>
                <a:lnTo>
                  <a:pt x="4547" y="179385"/>
                </a:lnTo>
                <a:lnTo>
                  <a:pt x="0" y="224662"/>
                </a:lnTo>
                <a:lnTo>
                  <a:pt x="4547" y="269940"/>
                </a:lnTo>
                <a:lnTo>
                  <a:pt x="17589" y="312112"/>
                </a:lnTo>
                <a:lnTo>
                  <a:pt x="38227" y="350274"/>
                </a:lnTo>
                <a:lnTo>
                  <a:pt x="65563" y="383524"/>
                </a:lnTo>
                <a:lnTo>
                  <a:pt x="98697" y="410957"/>
                </a:lnTo>
                <a:lnTo>
                  <a:pt x="136731" y="431671"/>
                </a:lnTo>
                <a:lnTo>
                  <a:pt x="178765" y="444761"/>
                </a:lnTo>
                <a:lnTo>
                  <a:pt x="223901" y="449325"/>
                </a:lnTo>
                <a:lnTo>
                  <a:pt x="268994" y="444761"/>
                </a:lnTo>
                <a:lnTo>
                  <a:pt x="310997" y="431671"/>
                </a:lnTo>
                <a:lnTo>
                  <a:pt x="349008" y="410957"/>
                </a:lnTo>
                <a:lnTo>
                  <a:pt x="382127" y="383524"/>
                </a:lnTo>
                <a:lnTo>
                  <a:pt x="409453" y="350274"/>
                </a:lnTo>
                <a:lnTo>
                  <a:pt x="430087" y="312112"/>
                </a:lnTo>
                <a:lnTo>
                  <a:pt x="443128" y="269940"/>
                </a:lnTo>
                <a:lnTo>
                  <a:pt x="447675" y="224662"/>
                </a:lnTo>
                <a:lnTo>
                  <a:pt x="443128" y="179385"/>
                </a:lnTo>
                <a:lnTo>
                  <a:pt x="430087" y="137213"/>
                </a:lnTo>
                <a:lnTo>
                  <a:pt x="409453" y="99051"/>
                </a:lnTo>
                <a:lnTo>
                  <a:pt x="382127" y="65801"/>
                </a:lnTo>
                <a:lnTo>
                  <a:pt x="349008" y="38368"/>
                </a:lnTo>
                <a:lnTo>
                  <a:pt x="310997" y="17654"/>
                </a:lnTo>
                <a:lnTo>
                  <a:pt x="268994" y="4564"/>
                </a:lnTo>
                <a:lnTo>
                  <a:pt x="223901" y="0"/>
                </a:lnTo>
                <a:close/>
              </a:path>
            </a:pathLst>
          </a:custGeom>
          <a:solidFill>
            <a:srgbClr val="CC0000"/>
          </a:solidFill>
        </p:spPr>
        <p:txBody>
          <a:bodyPr wrap="square" lIns="0" tIns="0" rIns="0" bIns="0" rtlCol="0"/>
          <a:lstStyle/>
          <a:p>
            <a:endParaRPr/>
          </a:p>
        </p:txBody>
      </p:sp>
      <p:sp>
        <p:nvSpPr>
          <p:cNvPr id="13" name="object 13"/>
          <p:cNvSpPr/>
          <p:nvPr/>
        </p:nvSpPr>
        <p:spPr>
          <a:xfrm>
            <a:off x="5410200" y="3429000"/>
            <a:ext cx="447675" cy="449580"/>
          </a:xfrm>
          <a:custGeom>
            <a:avLst/>
            <a:gdLst/>
            <a:ahLst/>
            <a:cxnLst/>
            <a:rect l="l" t="t" r="r" b="b"/>
            <a:pathLst>
              <a:path w="447675" h="449579">
                <a:moveTo>
                  <a:pt x="0" y="224662"/>
                </a:moveTo>
                <a:lnTo>
                  <a:pt x="4547" y="179385"/>
                </a:lnTo>
                <a:lnTo>
                  <a:pt x="17589" y="137213"/>
                </a:lnTo>
                <a:lnTo>
                  <a:pt x="38227" y="99051"/>
                </a:lnTo>
                <a:lnTo>
                  <a:pt x="65563" y="65801"/>
                </a:lnTo>
                <a:lnTo>
                  <a:pt x="98697" y="38368"/>
                </a:lnTo>
                <a:lnTo>
                  <a:pt x="136731" y="17654"/>
                </a:lnTo>
                <a:lnTo>
                  <a:pt x="178765" y="4564"/>
                </a:lnTo>
                <a:lnTo>
                  <a:pt x="223901" y="0"/>
                </a:lnTo>
                <a:lnTo>
                  <a:pt x="268994" y="4564"/>
                </a:lnTo>
                <a:lnTo>
                  <a:pt x="310997" y="17654"/>
                </a:lnTo>
                <a:lnTo>
                  <a:pt x="349008" y="38368"/>
                </a:lnTo>
                <a:lnTo>
                  <a:pt x="382127" y="65801"/>
                </a:lnTo>
                <a:lnTo>
                  <a:pt x="409453" y="99051"/>
                </a:lnTo>
                <a:lnTo>
                  <a:pt x="430087" y="137213"/>
                </a:lnTo>
                <a:lnTo>
                  <a:pt x="443128" y="179385"/>
                </a:lnTo>
                <a:lnTo>
                  <a:pt x="447675" y="224662"/>
                </a:lnTo>
                <a:lnTo>
                  <a:pt x="443128" y="269940"/>
                </a:lnTo>
                <a:lnTo>
                  <a:pt x="430087" y="312112"/>
                </a:lnTo>
                <a:lnTo>
                  <a:pt x="409453" y="350274"/>
                </a:lnTo>
                <a:lnTo>
                  <a:pt x="382127" y="383524"/>
                </a:lnTo>
                <a:lnTo>
                  <a:pt x="349008" y="410957"/>
                </a:lnTo>
                <a:lnTo>
                  <a:pt x="310997" y="431671"/>
                </a:lnTo>
                <a:lnTo>
                  <a:pt x="268994" y="444761"/>
                </a:lnTo>
                <a:lnTo>
                  <a:pt x="223901" y="449325"/>
                </a:lnTo>
                <a:lnTo>
                  <a:pt x="178765" y="444761"/>
                </a:lnTo>
                <a:lnTo>
                  <a:pt x="136731" y="431671"/>
                </a:lnTo>
                <a:lnTo>
                  <a:pt x="98697" y="410957"/>
                </a:lnTo>
                <a:lnTo>
                  <a:pt x="65563" y="383524"/>
                </a:lnTo>
                <a:lnTo>
                  <a:pt x="38227" y="350274"/>
                </a:lnTo>
                <a:lnTo>
                  <a:pt x="17589" y="312112"/>
                </a:lnTo>
                <a:lnTo>
                  <a:pt x="4547" y="269940"/>
                </a:lnTo>
                <a:lnTo>
                  <a:pt x="0" y="224662"/>
                </a:lnTo>
                <a:close/>
              </a:path>
            </a:pathLst>
          </a:custGeom>
          <a:ln w="9525">
            <a:solidFill>
              <a:srgbClr val="000000"/>
            </a:solidFill>
          </a:ln>
        </p:spPr>
        <p:txBody>
          <a:bodyPr wrap="square" lIns="0" tIns="0" rIns="0" bIns="0" rtlCol="0"/>
          <a:lstStyle/>
          <a:p>
            <a:endParaRPr/>
          </a:p>
        </p:txBody>
      </p:sp>
      <p:sp>
        <p:nvSpPr>
          <p:cNvPr id="14" name="object 14"/>
          <p:cNvSpPr/>
          <p:nvPr/>
        </p:nvSpPr>
        <p:spPr>
          <a:xfrm>
            <a:off x="6852666" y="4414265"/>
            <a:ext cx="460248" cy="458724"/>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6781800" y="4343400"/>
            <a:ext cx="449580" cy="447675"/>
          </a:xfrm>
          <a:custGeom>
            <a:avLst/>
            <a:gdLst/>
            <a:ahLst/>
            <a:cxnLst/>
            <a:rect l="l" t="t" r="r" b="b"/>
            <a:pathLst>
              <a:path w="449579" h="447675">
                <a:moveTo>
                  <a:pt x="224663" y="0"/>
                </a:moveTo>
                <a:lnTo>
                  <a:pt x="179385" y="4546"/>
                </a:lnTo>
                <a:lnTo>
                  <a:pt x="137213" y="17587"/>
                </a:lnTo>
                <a:lnTo>
                  <a:pt x="99051" y="38221"/>
                </a:lnTo>
                <a:lnTo>
                  <a:pt x="65801" y="65547"/>
                </a:lnTo>
                <a:lnTo>
                  <a:pt x="38368" y="98666"/>
                </a:lnTo>
                <a:lnTo>
                  <a:pt x="17654" y="136677"/>
                </a:lnTo>
                <a:lnTo>
                  <a:pt x="4564" y="178680"/>
                </a:lnTo>
                <a:lnTo>
                  <a:pt x="0" y="223774"/>
                </a:lnTo>
                <a:lnTo>
                  <a:pt x="4564" y="268994"/>
                </a:lnTo>
                <a:lnTo>
                  <a:pt x="17654" y="310997"/>
                </a:lnTo>
                <a:lnTo>
                  <a:pt x="38368" y="349008"/>
                </a:lnTo>
                <a:lnTo>
                  <a:pt x="65801" y="382127"/>
                </a:lnTo>
                <a:lnTo>
                  <a:pt x="99051" y="409453"/>
                </a:lnTo>
                <a:lnTo>
                  <a:pt x="137213" y="430087"/>
                </a:lnTo>
                <a:lnTo>
                  <a:pt x="179385" y="443128"/>
                </a:lnTo>
                <a:lnTo>
                  <a:pt x="224663" y="447675"/>
                </a:lnTo>
                <a:lnTo>
                  <a:pt x="269940" y="443128"/>
                </a:lnTo>
                <a:lnTo>
                  <a:pt x="312112" y="430087"/>
                </a:lnTo>
                <a:lnTo>
                  <a:pt x="350274" y="409453"/>
                </a:lnTo>
                <a:lnTo>
                  <a:pt x="383524" y="382127"/>
                </a:lnTo>
                <a:lnTo>
                  <a:pt x="410957" y="349008"/>
                </a:lnTo>
                <a:lnTo>
                  <a:pt x="431671" y="310997"/>
                </a:lnTo>
                <a:lnTo>
                  <a:pt x="444761" y="268994"/>
                </a:lnTo>
                <a:lnTo>
                  <a:pt x="449326" y="223901"/>
                </a:lnTo>
                <a:lnTo>
                  <a:pt x="449326" y="223774"/>
                </a:lnTo>
                <a:lnTo>
                  <a:pt x="444761" y="178680"/>
                </a:lnTo>
                <a:lnTo>
                  <a:pt x="431671" y="136677"/>
                </a:lnTo>
                <a:lnTo>
                  <a:pt x="410957" y="98666"/>
                </a:lnTo>
                <a:lnTo>
                  <a:pt x="383524" y="65547"/>
                </a:lnTo>
                <a:lnTo>
                  <a:pt x="350274" y="38221"/>
                </a:lnTo>
                <a:lnTo>
                  <a:pt x="312112" y="17587"/>
                </a:lnTo>
                <a:lnTo>
                  <a:pt x="269940" y="4546"/>
                </a:lnTo>
                <a:lnTo>
                  <a:pt x="224663" y="0"/>
                </a:lnTo>
                <a:close/>
              </a:path>
            </a:pathLst>
          </a:custGeom>
          <a:solidFill>
            <a:srgbClr val="CC0000"/>
          </a:solidFill>
        </p:spPr>
        <p:txBody>
          <a:bodyPr wrap="square" lIns="0" tIns="0" rIns="0" bIns="0" rtlCol="0"/>
          <a:lstStyle/>
          <a:p>
            <a:endParaRPr/>
          </a:p>
        </p:txBody>
      </p:sp>
      <p:sp>
        <p:nvSpPr>
          <p:cNvPr id="16" name="object 16"/>
          <p:cNvSpPr/>
          <p:nvPr/>
        </p:nvSpPr>
        <p:spPr>
          <a:xfrm>
            <a:off x="6781800" y="4343400"/>
            <a:ext cx="449580" cy="447675"/>
          </a:xfrm>
          <a:custGeom>
            <a:avLst/>
            <a:gdLst/>
            <a:ahLst/>
            <a:cxnLst/>
            <a:rect l="l" t="t" r="r" b="b"/>
            <a:pathLst>
              <a:path w="449579" h="447675">
                <a:moveTo>
                  <a:pt x="0" y="223774"/>
                </a:moveTo>
                <a:lnTo>
                  <a:pt x="4564" y="178680"/>
                </a:lnTo>
                <a:lnTo>
                  <a:pt x="17654" y="136677"/>
                </a:lnTo>
                <a:lnTo>
                  <a:pt x="38368" y="98666"/>
                </a:lnTo>
                <a:lnTo>
                  <a:pt x="65801" y="65547"/>
                </a:lnTo>
                <a:lnTo>
                  <a:pt x="99051" y="38221"/>
                </a:lnTo>
                <a:lnTo>
                  <a:pt x="137213" y="17587"/>
                </a:lnTo>
                <a:lnTo>
                  <a:pt x="179385" y="4546"/>
                </a:lnTo>
                <a:lnTo>
                  <a:pt x="224663" y="0"/>
                </a:lnTo>
                <a:lnTo>
                  <a:pt x="269940" y="4546"/>
                </a:lnTo>
                <a:lnTo>
                  <a:pt x="312112" y="17587"/>
                </a:lnTo>
                <a:lnTo>
                  <a:pt x="350274" y="38221"/>
                </a:lnTo>
                <a:lnTo>
                  <a:pt x="383524" y="65547"/>
                </a:lnTo>
                <a:lnTo>
                  <a:pt x="410957" y="98666"/>
                </a:lnTo>
                <a:lnTo>
                  <a:pt x="431671" y="136677"/>
                </a:lnTo>
                <a:lnTo>
                  <a:pt x="444761" y="178680"/>
                </a:lnTo>
                <a:lnTo>
                  <a:pt x="449326" y="223774"/>
                </a:lnTo>
                <a:lnTo>
                  <a:pt x="449326" y="223901"/>
                </a:lnTo>
                <a:lnTo>
                  <a:pt x="444761" y="268994"/>
                </a:lnTo>
                <a:lnTo>
                  <a:pt x="431671" y="310997"/>
                </a:lnTo>
                <a:lnTo>
                  <a:pt x="410957" y="349008"/>
                </a:lnTo>
                <a:lnTo>
                  <a:pt x="383524" y="382127"/>
                </a:lnTo>
                <a:lnTo>
                  <a:pt x="350274" y="409453"/>
                </a:lnTo>
                <a:lnTo>
                  <a:pt x="312112" y="430087"/>
                </a:lnTo>
                <a:lnTo>
                  <a:pt x="269940" y="443128"/>
                </a:lnTo>
                <a:lnTo>
                  <a:pt x="224663" y="447675"/>
                </a:lnTo>
                <a:lnTo>
                  <a:pt x="179385" y="443128"/>
                </a:lnTo>
                <a:lnTo>
                  <a:pt x="137213" y="430087"/>
                </a:lnTo>
                <a:lnTo>
                  <a:pt x="99051" y="409453"/>
                </a:lnTo>
                <a:lnTo>
                  <a:pt x="65801" y="382127"/>
                </a:lnTo>
                <a:lnTo>
                  <a:pt x="38368" y="349008"/>
                </a:lnTo>
                <a:lnTo>
                  <a:pt x="17654" y="310997"/>
                </a:lnTo>
                <a:lnTo>
                  <a:pt x="4564" y="268994"/>
                </a:lnTo>
                <a:lnTo>
                  <a:pt x="0" y="223901"/>
                </a:lnTo>
                <a:close/>
              </a:path>
            </a:pathLst>
          </a:custGeom>
          <a:ln w="9524">
            <a:solidFill>
              <a:srgbClr val="000000"/>
            </a:solidFill>
          </a:ln>
        </p:spPr>
        <p:txBody>
          <a:bodyPr wrap="square" lIns="0" tIns="0" rIns="0" bIns="0" rtlCol="0"/>
          <a:lstStyle/>
          <a:p>
            <a:endParaRPr/>
          </a:p>
        </p:txBody>
      </p:sp>
      <p:sp>
        <p:nvSpPr>
          <p:cNvPr id="17" name="object 17"/>
          <p:cNvSpPr/>
          <p:nvPr/>
        </p:nvSpPr>
        <p:spPr>
          <a:xfrm>
            <a:off x="6553200" y="4114800"/>
            <a:ext cx="449580" cy="447675"/>
          </a:xfrm>
          <a:custGeom>
            <a:avLst/>
            <a:gdLst/>
            <a:ahLst/>
            <a:cxnLst/>
            <a:rect l="l" t="t" r="r" b="b"/>
            <a:pathLst>
              <a:path w="449579" h="447675">
                <a:moveTo>
                  <a:pt x="224663" y="0"/>
                </a:moveTo>
                <a:lnTo>
                  <a:pt x="179385" y="4546"/>
                </a:lnTo>
                <a:lnTo>
                  <a:pt x="137213" y="17587"/>
                </a:lnTo>
                <a:lnTo>
                  <a:pt x="99051" y="38221"/>
                </a:lnTo>
                <a:lnTo>
                  <a:pt x="65801" y="65547"/>
                </a:lnTo>
                <a:lnTo>
                  <a:pt x="38368" y="98666"/>
                </a:lnTo>
                <a:lnTo>
                  <a:pt x="17654" y="136677"/>
                </a:lnTo>
                <a:lnTo>
                  <a:pt x="4564" y="178680"/>
                </a:lnTo>
                <a:lnTo>
                  <a:pt x="0" y="223774"/>
                </a:lnTo>
                <a:lnTo>
                  <a:pt x="4564" y="268994"/>
                </a:lnTo>
                <a:lnTo>
                  <a:pt x="17654" y="310997"/>
                </a:lnTo>
                <a:lnTo>
                  <a:pt x="38368" y="349008"/>
                </a:lnTo>
                <a:lnTo>
                  <a:pt x="65801" y="382127"/>
                </a:lnTo>
                <a:lnTo>
                  <a:pt x="99051" y="409453"/>
                </a:lnTo>
                <a:lnTo>
                  <a:pt x="137213" y="430087"/>
                </a:lnTo>
                <a:lnTo>
                  <a:pt x="179385" y="443128"/>
                </a:lnTo>
                <a:lnTo>
                  <a:pt x="224663" y="447675"/>
                </a:lnTo>
                <a:lnTo>
                  <a:pt x="269940" y="443128"/>
                </a:lnTo>
                <a:lnTo>
                  <a:pt x="312112" y="430087"/>
                </a:lnTo>
                <a:lnTo>
                  <a:pt x="350274" y="409453"/>
                </a:lnTo>
                <a:lnTo>
                  <a:pt x="383524" y="382127"/>
                </a:lnTo>
                <a:lnTo>
                  <a:pt x="410957" y="349008"/>
                </a:lnTo>
                <a:lnTo>
                  <a:pt x="431671" y="310997"/>
                </a:lnTo>
                <a:lnTo>
                  <a:pt x="444761" y="268994"/>
                </a:lnTo>
                <a:lnTo>
                  <a:pt x="449326" y="223901"/>
                </a:lnTo>
                <a:lnTo>
                  <a:pt x="449326" y="223774"/>
                </a:lnTo>
                <a:lnTo>
                  <a:pt x="444761" y="178680"/>
                </a:lnTo>
                <a:lnTo>
                  <a:pt x="431671" y="136677"/>
                </a:lnTo>
                <a:lnTo>
                  <a:pt x="410957" y="98666"/>
                </a:lnTo>
                <a:lnTo>
                  <a:pt x="383524" y="65547"/>
                </a:lnTo>
                <a:lnTo>
                  <a:pt x="350274" y="38221"/>
                </a:lnTo>
                <a:lnTo>
                  <a:pt x="312112" y="17587"/>
                </a:lnTo>
                <a:lnTo>
                  <a:pt x="269940" y="4546"/>
                </a:lnTo>
                <a:lnTo>
                  <a:pt x="224663" y="0"/>
                </a:lnTo>
                <a:close/>
              </a:path>
            </a:pathLst>
          </a:custGeom>
          <a:solidFill>
            <a:srgbClr val="000000"/>
          </a:solidFill>
        </p:spPr>
        <p:txBody>
          <a:bodyPr wrap="square" lIns="0" tIns="0" rIns="0" bIns="0" rtlCol="0"/>
          <a:lstStyle/>
          <a:p>
            <a:endParaRPr/>
          </a:p>
        </p:txBody>
      </p:sp>
      <p:sp>
        <p:nvSpPr>
          <p:cNvPr id="18" name="object 18"/>
          <p:cNvSpPr/>
          <p:nvPr/>
        </p:nvSpPr>
        <p:spPr>
          <a:xfrm>
            <a:off x="6553200" y="4114800"/>
            <a:ext cx="449580" cy="447675"/>
          </a:xfrm>
          <a:custGeom>
            <a:avLst/>
            <a:gdLst/>
            <a:ahLst/>
            <a:cxnLst/>
            <a:rect l="l" t="t" r="r" b="b"/>
            <a:pathLst>
              <a:path w="449579" h="447675">
                <a:moveTo>
                  <a:pt x="0" y="223774"/>
                </a:moveTo>
                <a:lnTo>
                  <a:pt x="4564" y="178680"/>
                </a:lnTo>
                <a:lnTo>
                  <a:pt x="17654" y="136677"/>
                </a:lnTo>
                <a:lnTo>
                  <a:pt x="38368" y="98666"/>
                </a:lnTo>
                <a:lnTo>
                  <a:pt x="65801" y="65547"/>
                </a:lnTo>
                <a:lnTo>
                  <a:pt x="99051" y="38221"/>
                </a:lnTo>
                <a:lnTo>
                  <a:pt x="137213" y="17587"/>
                </a:lnTo>
                <a:lnTo>
                  <a:pt x="179385" y="4546"/>
                </a:lnTo>
                <a:lnTo>
                  <a:pt x="224663" y="0"/>
                </a:lnTo>
                <a:lnTo>
                  <a:pt x="269940" y="4546"/>
                </a:lnTo>
                <a:lnTo>
                  <a:pt x="312112" y="17587"/>
                </a:lnTo>
                <a:lnTo>
                  <a:pt x="350274" y="38221"/>
                </a:lnTo>
                <a:lnTo>
                  <a:pt x="383524" y="65547"/>
                </a:lnTo>
                <a:lnTo>
                  <a:pt x="410957" y="98666"/>
                </a:lnTo>
                <a:lnTo>
                  <a:pt x="431671" y="136677"/>
                </a:lnTo>
                <a:lnTo>
                  <a:pt x="444761" y="178680"/>
                </a:lnTo>
                <a:lnTo>
                  <a:pt x="449326" y="223774"/>
                </a:lnTo>
                <a:lnTo>
                  <a:pt x="449326" y="223901"/>
                </a:lnTo>
                <a:lnTo>
                  <a:pt x="444761" y="268994"/>
                </a:lnTo>
                <a:lnTo>
                  <a:pt x="431671" y="310997"/>
                </a:lnTo>
                <a:lnTo>
                  <a:pt x="410957" y="349008"/>
                </a:lnTo>
                <a:lnTo>
                  <a:pt x="383524" y="382127"/>
                </a:lnTo>
                <a:lnTo>
                  <a:pt x="350274" y="409453"/>
                </a:lnTo>
                <a:lnTo>
                  <a:pt x="312112" y="430087"/>
                </a:lnTo>
                <a:lnTo>
                  <a:pt x="269940" y="443128"/>
                </a:lnTo>
                <a:lnTo>
                  <a:pt x="224663" y="447675"/>
                </a:lnTo>
                <a:lnTo>
                  <a:pt x="179385" y="443128"/>
                </a:lnTo>
                <a:lnTo>
                  <a:pt x="137213" y="430087"/>
                </a:lnTo>
                <a:lnTo>
                  <a:pt x="99051" y="409453"/>
                </a:lnTo>
                <a:lnTo>
                  <a:pt x="65801" y="382127"/>
                </a:lnTo>
                <a:lnTo>
                  <a:pt x="38368" y="349008"/>
                </a:lnTo>
                <a:lnTo>
                  <a:pt x="17654" y="310997"/>
                </a:lnTo>
                <a:lnTo>
                  <a:pt x="4564" y="268994"/>
                </a:lnTo>
                <a:lnTo>
                  <a:pt x="0" y="223901"/>
                </a:lnTo>
                <a:close/>
              </a:path>
            </a:pathLst>
          </a:custGeom>
          <a:ln w="9524">
            <a:solidFill>
              <a:srgbClr val="000000"/>
            </a:solidFill>
          </a:ln>
        </p:spPr>
        <p:txBody>
          <a:bodyPr wrap="square" lIns="0" tIns="0" rIns="0" bIns="0" rtlCol="0"/>
          <a:lstStyle/>
          <a:p>
            <a:endParaRPr/>
          </a:p>
        </p:txBody>
      </p:sp>
      <p:sp>
        <p:nvSpPr>
          <p:cNvPr id="19" name="object 19"/>
          <p:cNvSpPr/>
          <p:nvPr/>
        </p:nvSpPr>
        <p:spPr>
          <a:xfrm>
            <a:off x="3713988" y="3936491"/>
            <a:ext cx="458724" cy="460248"/>
          </a:xfrm>
          <a:prstGeom prst="rect">
            <a:avLst/>
          </a:prstGeom>
          <a:blipFill>
            <a:blip r:embed="rId5" cstate="print"/>
            <a:stretch>
              <a:fillRect/>
            </a:stretch>
          </a:blipFill>
        </p:spPr>
        <p:txBody>
          <a:bodyPr wrap="square" lIns="0" tIns="0" rIns="0" bIns="0" rtlCol="0"/>
          <a:lstStyle/>
          <a:p>
            <a:endParaRPr/>
          </a:p>
        </p:txBody>
      </p:sp>
      <p:sp>
        <p:nvSpPr>
          <p:cNvPr id="20" name="object 20"/>
          <p:cNvSpPr/>
          <p:nvPr/>
        </p:nvSpPr>
        <p:spPr>
          <a:xfrm>
            <a:off x="3643376" y="3865626"/>
            <a:ext cx="447675" cy="449580"/>
          </a:xfrm>
          <a:custGeom>
            <a:avLst/>
            <a:gdLst/>
            <a:ahLst/>
            <a:cxnLst/>
            <a:rect l="l" t="t" r="r" b="b"/>
            <a:pathLst>
              <a:path w="447675" h="449579">
                <a:moveTo>
                  <a:pt x="223774" y="0"/>
                </a:moveTo>
                <a:lnTo>
                  <a:pt x="178680" y="4558"/>
                </a:lnTo>
                <a:lnTo>
                  <a:pt x="136677" y="17635"/>
                </a:lnTo>
                <a:lnTo>
                  <a:pt x="98666" y="38328"/>
                </a:lnTo>
                <a:lnTo>
                  <a:pt x="65547" y="65738"/>
                </a:lnTo>
                <a:lnTo>
                  <a:pt x="38221" y="98964"/>
                </a:lnTo>
                <a:lnTo>
                  <a:pt x="17587" y="137106"/>
                </a:lnTo>
                <a:lnTo>
                  <a:pt x="4546" y="179263"/>
                </a:lnTo>
                <a:lnTo>
                  <a:pt x="0" y="224536"/>
                </a:lnTo>
                <a:lnTo>
                  <a:pt x="4546" y="269813"/>
                </a:lnTo>
                <a:lnTo>
                  <a:pt x="17587" y="311985"/>
                </a:lnTo>
                <a:lnTo>
                  <a:pt x="38221" y="350147"/>
                </a:lnTo>
                <a:lnTo>
                  <a:pt x="65547" y="383397"/>
                </a:lnTo>
                <a:lnTo>
                  <a:pt x="98666" y="410830"/>
                </a:lnTo>
                <a:lnTo>
                  <a:pt x="136677" y="431544"/>
                </a:lnTo>
                <a:lnTo>
                  <a:pt x="178680" y="444634"/>
                </a:lnTo>
                <a:lnTo>
                  <a:pt x="223774" y="449199"/>
                </a:lnTo>
                <a:lnTo>
                  <a:pt x="268873" y="444634"/>
                </a:lnTo>
                <a:lnTo>
                  <a:pt x="310890" y="431544"/>
                </a:lnTo>
                <a:lnTo>
                  <a:pt x="348921" y="410830"/>
                </a:lnTo>
                <a:lnTo>
                  <a:pt x="382063" y="383397"/>
                </a:lnTo>
                <a:lnTo>
                  <a:pt x="409413" y="350147"/>
                </a:lnTo>
                <a:lnTo>
                  <a:pt x="430067" y="311985"/>
                </a:lnTo>
                <a:lnTo>
                  <a:pt x="443122" y="269813"/>
                </a:lnTo>
                <a:lnTo>
                  <a:pt x="447675" y="224536"/>
                </a:lnTo>
                <a:lnTo>
                  <a:pt x="443122" y="179263"/>
                </a:lnTo>
                <a:lnTo>
                  <a:pt x="430067" y="137106"/>
                </a:lnTo>
                <a:lnTo>
                  <a:pt x="409413" y="98964"/>
                </a:lnTo>
                <a:lnTo>
                  <a:pt x="382063" y="65738"/>
                </a:lnTo>
                <a:lnTo>
                  <a:pt x="348921" y="38328"/>
                </a:lnTo>
                <a:lnTo>
                  <a:pt x="310890" y="17635"/>
                </a:lnTo>
                <a:lnTo>
                  <a:pt x="268873" y="4558"/>
                </a:lnTo>
                <a:lnTo>
                  <a:pt x="223774" y="0"/>
                </a:lnTo>
                <a:close/>
              </a:path>
            </a:pathLst>
          </a:custGeom>
          <a:solidFill>
            <a:srgbClr val="000000"/>
          </a:solidFill>
        </p:spPr>
        <p:txBody>
          <a:bodyPr wrap="square" lIns="0" tIns="0" rIns="0" bIns="0" rtlCol="0"/>
          <a:lstStyle/>
          <a:p>
            <a:endParaRPr/>
          </a:p>
        </p:txBody>
      </p:sp>
      <p:sp>
        <p:nvSpPr>
          <p:cNvPr id="21" name="object 21"/>
          <p:cNvSpPr/>
          <p:nvPr/>
        </p:nvSpPr>
        <p:spPr>
          <a:xfrm>
            <a:off x="3643376" y="3865626"/>
            <a:ext cx="447675" cy="449580"/>
          </a:xfrm>
          <a:custGeom>
            <a:avLst/>
            <a:gdLst/>
            <a:ahLst/>
            <a:cxnLst/>
            <a:rect l="l" t="t" r="r" b="b"/>
            <a:pathLst>
              <a:path w="447675" h="449579">
                <a:moveTo>
                  <a:pt x="0" y="224536"/>
                </a:moveTo>
                <a:lnTo>
                  <a:pt x="4546" y="179263"/>
                </a:lnTo>
                <a:lnTo>
                  <a:pt x="17587" y="137106"/>
                </a:lnTo>
                <a:lnTo>
                  <a:pt x="38221" y="98964"/>
                </a:lnTo>
                <a:lnTo>
                  <a:pt x="65547" y="65738"/>
                </a:lnTo>
                <a:lnTo>
                  <a:pt x="98666" y="38328"/>
                </a:lnTo>
                <a:lnTo>
                  <a:pt x="136677" y="17635"/>
                </a:lnTo>
                <a:lnTo>
                  <a:pt x="178680" y="4558"/>
                </a:lnTo>
                <a:lnTo>
                  <a:pt x="223774" y="0"/>
                </a:lnTo>
                <a:lnTo>
                  <a:pt x="268873" y="4558"/>
                </a:lnTo>
                <a:lnTo>
                  <a:pt x="310890" y="17635"/>
                </a:lnTo>
                <a:lnTo>
                  <a:pt x="348921" y="38328"/>
                </a:lnTo>
                <a:lnTo>
                  <a:pt x="382063" y="65738"/>
                </a:lnTo>
                <a:lnTo>
                  <a:pt x="409413" y="98964"/>
                </a:lnTo>
                <a:lnTo>
                  <a:pt x="430067" y="137106"/>
                </a:lnTo>
                <a:lnTo>
                  <a:pt x="443122" y="179263"/>
                </a:lnTo>
                <a:lnTo>
                  <a:pt x="447675" y="224536"/>
                </a:lnTo>
                <a:lnTo>
                  <a:pt x="443122" y="269813"/>
                </a:lnTo>
                <a:lnTo>
                  <a:pt x="430067" y="311985"/>
                </a:lnTo>
                <a:lnTo>
                  <a:pt x="409413" y="350147"/>
                </a:lnTo>
                <a:lnTo>
                  <a:pt x="382063" y="383397"/>
                </a:lnTo>
                <a:lnTo>
                  <a:pt x="348921" y="410830"/>
                </a:lnTo>
                <a:lnTo>
                  <a:pt x="310890" y="431544"/>
                </a:lnTo>
                <a:lnTo>
                  <a:pt x="268873" y="444634"/>
                </a:lnTo>
                <a:lnTo>
                  <a:pt x="223774" y="449199"/>
                </a:lnTo>
                <a:lnTo>
                  <a:pt x="178680" y="444634"/>
                </a:lnTo>
                <a:lnTo>
                  <a:pt x="136677" y="431544"/>
                </a:lnTo>
                <a:lnTo>
                  <a:pt x="98666" y="410830"/>
                </a:lnTo>
                <a:lnTo>
                  <a:pt x="65547" y="383397"/>
                </a:lnTo>
                <a:lnTo>
                  <a:pt x="38221" y="350147"/>
                </a:lnTo>
                <a:lnTo>
                  <a:pt x="17587" y="311985"/>
                </a:lnTo>
                <a:lnTo>
                  <a:pt x="4546" y="269813"/>
                </a:lnTo>
                <a:lnTo>
                  <a:pt x="0" y="224536"/>
                </a:lnTo>
                <a:close/>
              </a:path>
            </a:pathLst>
          </a:custGeom>
          <a:ln w="9524">
            <a:solidFill>
              <a:srgbClr val="000000"/>
            </a:solidFill>
          </a:ln>
        </p:spPr>
        <p:txBody>
          <a:bodyPr wrap="square" lIns="0" tIns="0" rIns="0" bIns="0" rtlCol="0"/>
          <a:lstStyle/>
          <a:p>
            <a:endParaRPr/>
          </a:p>
        </p:txBody>
      </p:sp>
      <p:sp>
        <p:nvSpPr>
          <p:cNvPr id="22" name="object 22"/>
          <p:cNvSpPr/>
          <p:nvPr/>
        </p:nvSpPr>
        <p:spPr>
          <a:xfrm>
            <a:off x="5100701" y="3249676"/>
            <a:ext cx="447675" cy="447675"/>
          </a:xfrm>
          <a:custGeom>
            <a:avLst/>
            <a:gdLst/>
            <a:ahLst/>
            <a:cxnLst/>
            <a:rect l="l" t="t" r="r" b="b"/>
            <a:pathLst>
              <a:path w="447675" h="447675">
                <a:moveTo>
                  <a:pt x="223774" y="0"/>
                </a:moveTo>
                <a:lnTo>
                  <a:pt x="178680" y="4546"/>
                </a:lnTo>
                <a:lnTo>
                  <a:pt x="136677" y="17587"/>
                </a:lnTo>
                <a:lnTo>
                  <a:pt x="98666" y="38221"/>
                </a:lnTo>
                <a:lnTo>
                  <a:pt x="65547" y="65547"/>
                </a:lnTo>
                <a:lnTo>
                  <a:pt x="38221" y="98666"/>
                </a:lnTo>
                <a:lnTo>
                  <a:pt x="17587" y="136677"/>
                </a:lnTo>
                <a:lnTo>
                  <a:pt x="4546" y="178680"/>
                </a:lnTo>
                <a:lnTo>
                  <a:pt x="0" y="223774"/>
                </a:lnTo>
                <a:lnTo>
                  <a:pt x="4546" y="268873"/>
                </a:lnTo>
                <a:lnTo>
                  <a:pt x="17587" y="310890"/>
                </a:lnTo>
                <a:lnTo>
                  <a:pt x="38221" y="348921"/>
                </a:lnTo>
                <a:lnTo>
                  <a:pt x="65547" y="382063"/>
                </a:lnTo>
                <a:lnTo>
                  <a:pt x="98666" y="409413"/>
                </a:lnTo>
                <a:lnTo>
                  <a:pt x="136677" y="430067"/>
                </a:lnTo>
                <a:lnTo>
                  <a:pt x="178680" y="443122"/>
                </a:lnTo>
                <a:lnTo>
                  <a:pt x="223774" y="447675"/>
                </a:lnTo>
                <a:lnTo>
                  <a:pt x="268873" y="443122"/>
                </a:lnTo>
                <a:lnTo>
                  <a:pt x="310890" y="430067"/>
                </a:lnTo>
                <a:lnTo>
                  <a:pt x="348921" y="409413"/>
                </a:lnTo>
                <a:lnTo>
                  <a:pt x="382063" y="382063"/>
                </a:lnTo>
                <a:lnTo>
                  <a:pt x="409413" y="348921"/>
                </a:lnTo>
                <a:lnTo>
                  <a:pt x="430067" y="310890"/>
                </a:lnTo>
                <a:lnTo>
                  <a:pt x="443122" y="268873"/>
                </a:lnTo>
                <a:lnTo>
                  <a:pt x="447675" y="223774"/>
                </a:lnTo>
                <a:lnTo>
                  <a:pt x="443122" y="178680"/>
                </a:lnTo>
                <a:lnTo>
                  <a:pt x="430067" y="136677"/>
                </a:lnTo>
                <a:lnTo>
                  <a:pt x="409413" y="98666"/>
                </a:lnTo>
                <a:lnTo>
                  <a:pt x="382063" y="65547"/>
                </a:lnTo>
                <a:lnTo>
                  <a:pt x="348921" y="38221"/>
                </a:lnTo>
                <a:lnTo>
                  <a:pt x="310890" y="17587"/>
                </a:lnTo>
                <a:lnTo>
                  <a:pt x="268873" y="4546"/>
                </a:lnTo>
                <a:lnTo>
                  <a:pt x="223774" y="0"/>
                </a:lnTo>
                <a:close/>
              </a:path>
            </a:pathLst>
          </a:custGeom>
          <a:solidFill>
            <a:srgbClr val="000000"/>
          </a:solidFill>
        </p:spPr>
        <p:txBody>
          <a:bodyPr wrap="square" lIns="0" tIns="0" rIns="0" bIns="0" rtlCol="0"/>
          <a:lstStyle/>
          <a:p>
            <a:endParaRPr/>
          </a:p>
        </p:txBody>
      </p:sp>
      <p:sp>
        <p:nvSpPr>
          <p:cNvPr id="23" name="object 23"/>
          <p:cNvSpPr/>
          <p:nvPr/>
        </p:nvSpPr>
        <p:spPr>
          <a:xfrm>
            <a:off x="5100701" y="3249676"/>
            <a:ext cx="447675" cy="447675"/>
          </a:xfrm>
          <a:custGeom>
            <a:avLst/>
            <a:gdLst/>
            <a:ahLst/>
            <a:cxnLst/>
            <a:rect l="l" t="t" r="r" b="b"/>
            <a:pathLst>
              <a:path w="447675" h="447675">
                <a:moveTo>
                  <a:pt x="0" y="223774"/>
                </a:moveTo>
                <a:lnTo>
                  <a:pt x="4546" y="178680"/>
                </a:lnTo>
                <a:lnTo>
                  <a:pt x="17587" y="136677"/>
                </a:lnTo>
                <a:lnTo>
                  <a:pt x="38221" y="98666"/>
                </a:lnTo>
                <a:lnTo>
                  <a:pt x="65547" y="65547"/>
                </a:lnTo>
                <a:lnTo>
                  <a:pt x="98666" y="38221"/>
                </a:lnTo>
                <a:lnTo>
                  <a:pt x="136677" y="17587"/>
                </a:lnTo>
                <a:lnTo>
                  <a:pt x="178680" y="4546"/>
                </a:lnTo>
                <a:lnTo>
                  <a:pt x="223774" y="0"/>
                </a:lnTo>
                <a:lnTo>
                  <a:pt x="268873" y="4546"/>
                </a:lnTo>
                <a:lnTo>
                  <a:pt x="310890" y="17587"/>
                </a:lnTo>
                <a:lnTo>
                  <a:pt x="348921" y="38221"/>
                </a:lnTo>
                <a:lnTo>
                  <a:pt x="382063" y="65547"/>
                </a:lnTo>
                <a:lnTo>
                  <a:pt x="409413" y="98666"/>
                </a:lnTo>
                <a:lnTo>
                  <a:pt x="430067" y="136677"/>
                </a:lnTo>
                <a:lnTo>
                  <a:pt x="443122" y="178680"/>
                </a:lnTo>
                <a:lnTo>
                  <a:pt x="447675" y="223774"/>
                </a:lnTo>
                <a:lnTo>
                  <a:pt x="443122" y="268873"/>
                </a:lnTo>
                <a:lnTo>
                  <a:pt x="430067" y="310890"/>
                </a:lnTo>
                <a:lnTo>
                  <a:pt x="409413" y="348921"/>
                </a:lnTo>
                <a:lnTo>
                  <a:pt x="382063" y="382063"/>
                </a:lnTo>
                <a:lnTo>
                  <a:pt x="348921" y="409413"/>
                </a:lnTo>
                <a:lnTo>
                  <a:pt x="310890" y="430067"/>
                </a:lnTo>
                <a:lnTo>
                  <a:pt x="268873" y="443122"/>
                </a:lnTo>
                <a:lnTo>
                  <a:pt x="223774" y="447675"/>
                </a:lnTo>
                <a:lnTo>
                  <a:pt x="178680" y="443122"/>
                </a:lnTo>
                <a:lnTo>
                  <a:pt x="136677" y="430067"/>
                </a:lnTo>
                <a:lnTo>
                  <a:pt x="98666" y="409413"/>
                </a:lnTo>
                <a:lnTo>
                  <a:pt x="65547" y="382063"/>
                </a:lnTo>
                <a:lnTo>
                  <a:pt x="38221" y="348921"/>
                </a:lnTo>
                <a:lnTo>
                  <a:pt x="17587" y="310890"/>
                </a:lnTo>
                <a:lnTo>
                  <a:pt x="4546" y="268873"/>
                </a:lnTo>
                <a:lnTo>
                  <a:pt x="0" y="223774"/>
                </a:lnTo>
                <a:close/>
              </a:path>
            </a:pathLst>
          </a:custGeom>
          <a:ln w="9525">
            <a:solidFill>
              <a:srgbClr val="000000"/>
            </a:solidFill>
          </a:ln>
        </p:spPr>
        <p:txBody>
          <a:bodyPr wrap="square" lIns="0" tIns="0" rIns="0" bIns="0" rtlCol="0"/>
          <a:lstStyle/>
          <a:p>
            <a:endParaRPr/>
          </a:p>
        </p:txBody>
      </p:sp>
      <p:sp>
        <p:nvSpPr>
          <p:cNvPr id="24" name="object 24"/>
          <p:cNvSpPr/>
          <p:nvPr/>
        </p:nvSpPr>
        <p:spPr>
          <a:xfrm>
            <a:off x="3867150" y="3632200"/>
            <a:ext cx="1298575" cy="233679"/>
          </a:xfrm>
          <a:custGeom>
            <a:avLst/>
            <a:gdLst/>
            <a:ahLst/>
            <a:cxnLst/>
            <a:rect l="l" t="t" r="r" b="b"/>
            <a:pathLst>
              <a:path w="1298575" h="233679">
                <a:moveTo>
                  <a:pt x="0" y="233425"/>
                </a:moveTo>
                <a:lnTo>
                  <a:pt x="1298575" y="0"/>
                </a:lnTo>
              </a:path>
            </a:pathLst>
          </a:custGeom>
          <a:ln w="28575">
            <a:solidFill>
              <a:srgbClr val="000000"/>
            </a:solidFill>
          </a:ln>
        </p:spPr>
        <p:txBody>
          <a:bodyPr wrap="square" lIns="0" tIns="0" rIns="0" bIns="0" rtlCol="0"/>
          <a:lstStyle/>
          <a:p>
            <a:endParaRPr/>
          </a:p>
        </p:txBody>
      </p:sp>
      <p:sp>
        <p:nvSpPr>
          <p:cNvPr id="25" name="object 25"/>
          <p:cNvSpPr/>
          <p:nvPr/>
        </p:nvSpPr>
        <p:spPr>
          <a:xfrm>
            <a:off x="5792851" y="3813175"/>
            <a:ext cx="986155" cy="301625"/>
          </a:xfrm>
          <a:custGeom>
            <a:avLst/>
            <a:gdLst/>
            <a:ahLst/>
            <a:cxnLst/>
            <a:rect l="l" t="t" r="r" b="b"/>
            <a:pathLst>
              <a:path w="986154" h="301625">
                <a:moveTo>
                  <a:pt x="985774" y="301625"/>
                </a:moveTo>
                <a:lnTo>
                  <a:pt x="0" y="0"/>
                </a:lnTo>
              </a:path>
            </a:pathLst>
          </a:custGeom>
          <a:ln w="28575">
            <a:solidFill>
              <a:srgbClr val="000000"/>
            </a:solidFill>
          </a:ln>
        </p:spPr>
        <p:txBody>
          <a:bodyPr wrap="square" lIns="0" tIns="0" rIns="0" bIns="0" rtlCol="0"/>
          <a:lstStyle/>
          <a:p>
            <a:endParaRPr/>
          </a:p>
        </p:txBody>
      </p:sp>
      <p:sp>
        <p:nvSpPr>
          <p:cNvPr id="26" name="object 26"/>
          <p:cNvSpPr/>
          <p:nvPr/>
        </p:nvSpPr>
        <p:spPr>
          <a:xfrm>
            <a:off x="5475351" y="3813175"/>
            <a:ext cx="82550" cy="301625"/>
          </a:xfrm>
          <a:custGeom>
            <a:avLst/>
            <a:gdLst/>
            <a:ahLst/>
            <a:cxnLst/>
            <a:rect l="l" t="t" r="r" b="b"/>
            <a:pathLst>
              <a:path w="82550" h="301625">
                <a:moveTo>
                  <a:pt x="82550" y="301625"/>
                </a:moveTo>
                <a:lnTo>
                  <a:pt x="0" y="0"/>
                </a:lnTo>
              </a:path>
            </a:pathLst>
          </a:custGeom>
          <a:ln w="28575">
            <a:solidFill>
              <a:srgbClr val="000000"/>
            </a:solidFill>
          </a:ln>
        </p:spPr>
        <p:txBody>
          <a:bodyPr wrap="square" lIns="0" tIns="0" rIns="0" bIns="0" rtlCol="0"/>
          <a:lstStyle/>
          <a:p>
            <a:endParaRPr/>
          </a:p>
        </p:txBody>
      </p:sp>
      <p:sp>
        <p:nvSpPr>
          <p:cNvPr id="27" name="object 27"/>
          <p:cNvSpPr/>
          <p:nvPr/>
        </p:nvSpPr>
        <p:spPr>
          <a:xfrm>
            <a:off x="3462401" y="4239005"/>
            <a:ext cx="255904" cy="231775"/>
          </a:xfrm>
          <a:custGeom>
            <a:avLst/>
            <a:gdLst/>
            <a:ahLst/>
            <a:cxnLst/>
            <a:rect l="l" t="t" r="r" b="b"/>
            <a:pathLst>
              <a:path w="255904" h="231775">
                <a:moveTo>
                  <a:pt x="45640" y="145764"/>
                </a:moveTo>
                <a:lnTo>
                  <a:pt x="29354" y="147808"/>
                </a:lnTo>
                <a:lnTo>
                  <a:pt x="14604" y="156210"/>
                </a:lnTo>
                <a:lnTo>
                  <a:pt x="4218" y="169747"/>
                </a:lnTo>
                <a:lnTo>
                  <a:pt x="0" y="185642"/>
                </a:lnTo>
                <a:lnTo>
                  <a:pt x="2067" y="201965"/>
                </a:lnTo>
                <a:lnTo>
                  <a:pt x="10540" y="216789"/>
                </a:lnTo>
                <a:lnTo>
                  <a:pt x="24076" y="227101"/>
                </a:lnTo>
                <a:lnTo>
                  <a:pt x="39957" y="231282"/>
                </a:lnTo>
                <a:lnTo>
                  <a:pt x="56243" y="229201"/>
                </a:lnTo>
                <a:lnTo>
                  <a:pt x="70992" y="220726"/>
                </a:lnTo>
                <a:lnTo>
                  <a:pt x="81379" y="207262"/>
                </a:lnTo>
                <a:lnTo>
                  <a:pt x="83507" y="199263"/>
                </a:lnTo>
                <a:lnTo>
                  <a:pt x="52196" y="199263"/>
                </a:lnTo>
                <a:lnTo>
                  <a:pt x="33400" y="177800"/>
                </a:lnTo>
                <a:lnTo>
                  <a:pt x="63497" y="151465"/>
                </a:lnTo>
                <a:lnTo>
                  <a:pt x="61521" y="149959"/>
                </a:lnTo>
                <a:lnTo>
                  <a:pt x="45640" y="145764"/>
                </a:lnTo>
                <a:close/>
              </a:path>
              <a:path w="255904" h="231775">
                <a:moveTo>
                  <a:pt x="63497" y="151465"/>
                </a:moveTo>
                <a:lnTo>
                  <a:pt x="33400" y="177800"/>
                </a:lnTo>
                <a:lnTo>
                  <a:pt x="52196" y="199263"/>
                </a:lnTo>
                <a:lnTo>
                  <a:pt x="82292" y="172929"/>
                </a:lnTo>
                <a:lnTo>
                  <a:pt x="75056" y="160274"/>
                </a:lnTo>
                <a:lnTo>
                  <a:pt x="63497" y="151465"/>
                </a:lnTo>
                <a:close/>
              </a:path>
              <a:path w="255904" h="231775">
                <a:moveTo>
                  <a:pt x="82292" y="172929"/>
                </a:moveTo>
                <a:lnTo>
                  <a:pt x="52196" y="199263"/>
                </a:lnTo>
                <a:lnTo>
                  <a:pt x="83507" y="199263"/>
                </a:lnTo>
                <a:lnTo>
                  <a:pt x="85597" y="191404"/>
                </a:lnTo>
                <a:lnTo>
                  <a:pt x="83530" y="175095"/>
                </a:lnTo>
                <a:lnTo>
                  <a:pt x="82292" y="172929"/>
                </a:lnTo>
                <a:close/>
              </a:path>
              <a:path w="255904" h="231775">
                <a:moveTo>
                  <a:pt x="236600" y="0"/>
                </a:moveTo>
                <a:lnTo>
                  <a:pt x="63497" y="151465"/>
                </a:lnTo>
                <a:lnTo>
                  <a:pt x="75056" y="160274"/>
                </a:lnTo>
                <a:lnTo>
                  <a:pt x="82292" y="172929"/>
                </a:lnTo>
                <a:lnTo>
                  <a:pt x="255396" y="21463"/>
                </a:lnTo>
                <a:lnTo>
                  <a:pt x="236600" y="0"/>
                </a:lnTo>
                <a:close/>
              </a:path>
            </a:pathLst>
          </a:custGeom>
          <a:solidFill>
            <a:srgbClr val="000000"/>
          </a:solidFill>
        </p:spPr>
        <p:txBody>
          <a:bodyPr wrap="square" lIns="0" tIns="0" rIns="0" bIns="0" rtlCol="0"/>
          <a:lstStyle/>
          <a:p>
            <a:endParaRPr/>
          </a:p>
        </p:txBody>
      </p:sp>
      <p:sp>
        <p:nvSpPr>
          <p:cNvPr id="28" name="object 28"/>
          <p:cNvSpPr/>
          <p:nvPr/>
        </p:nvSpPr>
        <p:spPr>
          <a:xfrm>
            <a:off x="5148722" y="4793741"/>
            <a:ext cx="185658" cy="228647"/>
          </a:xfrm>
          <a:prstGeom prst="rect">
            <a:avLst/>
          </a:prstGeom>
          <a:blipFill>
            <a:blip r:embed="rId6" cstate="print"/>
            <a:stretch>
              <a:fillRect/>
            </a:stretch>
          </a:blipFill>
        </p:spPr>
        <p:txBody>
          <a:bodyPr wrap="square" lIns="0" tIns="0" rIns="0" bIns="0" rtlCol="0"/>
          <a:lstStyle/>
          <a:p>
            <a:endParaRPr/>
          </a:p>
        </p:txBody>
      </p:sp>
      <p:sp>
        <p:nvSpPr>
          <p:cNvPr id="29" name="object 29"/>
          <p:cNvSpPr/>
          <p:nvPr/>
        </p:nvSpPr>
        <p:spPr>
          <a:xfrm>
            <a:off x="5638927" y="4724780"/>
            <a:ext cx="85725" cy="315595"/>
          </a:xfrm>
          <a:custGeom>
            <a:avLst/>
            <a:gdLst/>
            <a:ahLst/>
            <a:cxnLst/>
            <a:rect l="l" t="t" r="r" b="b"/>
            <a:pathLst>
              <a:path w="85725" h="315595">
                <a:moveTo>
                  <a:pt x="31710" y="231670"/>
                </a:moveTo>
                <a:lnTo>
                  <a:pt x="29307" y="231947"/>
                </a:lnTo>
                <a:lnTo>
                  <a:pt x="14970" y="239982"/>
                </a:lnTo>
                <a:lnTo>
                  <a:pt x="4704" y="252803"/>
                </a:lnTo>
                <a:lnTo>
                  <a:pt x="0" y="269113"/>
                </a:lnTo>
                <a:lnTo>
                  <a:pt x="2006" y="286033"/>
                </a:lnTo>
                <a:lnTo>
                  <a:pt x="10048" y="300370"/>
                </a:lnTo>
                <a:lnTo>
                  <a:pt x="22877" y="310636"/>
                </a:lnTo>
                <a:lnTo>
                  <a:pt x="39243" y="315341"/>
                </a:lnTo>
                <a:lnTo>
                  <a:pt x="56163" y="313390"/>
                </a:lnTo>
                <a:lnTo>
                  <a:pt x="70500" y="305355"/>
                </a:lnTo>
                <a:lnTo>
                  <a:pt x="80766" y="292534"/>
                </a:lnTo>
                <a:lnTo>
                  <a:pt x="85471" y="276225"/>
                </a:lnTo>
                <a:lnTo>
                  <a:pt x="85184" y="273812"/>
                </a:lnTo>
                <a:lnTo>
                  <a:pt x="57023" y="273812"/>
                </a:lnTo>
                <a:lnTo>
                  <a:pt x="28448" y="271526"/>
                </a:lnTo>
                <a:lnTo>
                  <a:pt x="31710" y="231670"/>
                </a:lnTo>
                <a:close/>
              </a:path>
              <a:path w="85725" h="315595">
                <a:moveTo>
                  <a:pt x="46228" y="229997"/>
                </a:moveTo>
                <a:lnTo>
                  <a:pt x="31710" y="231670"/>
                </a:lnTo>
                <a:lnTo>
                  <a:pt x="28448" y="271526"/>
                </a:lnTo>
                <a:lnTo>
                  <a:pt x="57023" y="273812"/>
                </a:lnTo>
                <a:lnTo>
                  <a:pt x="60280" y="234036"/>
                </a:lnTo>
                <a:lnTo>
                  <a:pt x="46228" y="229997"/>
                </a:lnTo>
                <a:close/>
              </a:path>
              <a:path w="85725" h="315595">
                <a:moveTo>
                  <a:pt x="60280" y="234036"/>
                </a:moveTo>
                <a:lnTo>
                  <a:pt x="57023" y="273812"/>
                </a:lnTo>
                <a:lnTo>
                  <a:pt x="85184" y="273812"/>
                </a:lnTo>
                <a:lnTo>
                  <a:pt x="83464" y="259304"/>
                </a:lnTo>
                <a:lnTo>
                  <a:pt x="75422" y="244967"/>
                </a:lnTo>
                <a:lnTo>
                  <a:pt x="62593" y="234701"/>
                </a:lnTo>
                <a:lnTo>
                  <a:pt x="60280" y="234036"/>
                </a:lnTo>
                <a:close/>
              </a:path>
              <a:path w="85725" h="315595">
                <a:moveTo>
                  <a:pt x="60611" y="229997"/>
                </a:moveTo>
                <a:lnTo>
                  <a:pt x="46228" y="229997"/>
                </a:lnTo>
                <a:lnTo>
                  <a:pt x="60280" y="234036"/>
                </a:lnTo>
                <a:lnTo>
                  <a:pt x="60611" y="229997"/>
                </a:lnTo>
                <a:close/>
              </a:path>
              <a:path w="85725" h="315595">
                <a:moveTo>
                  <a:pt x="50673" y="0"/>
                </a:moveTo>
                <a:lnTo>
                  <a:pt x="31710" y="231670"/>
                </a:lnTo>
                <a:lnTo>
                  <a:pt x="46228" y="229997"/>
                </a:lnTo>
                <a:lnTo>
                  <a:pt x="60611" y="229997"/>
                </a:lnTo>
                <a:lnTo>
                  <a:pt x="79248" y="2413"/>
                </a:lnTo>
                <a:lnTo>
                  <a:pt x="50673" y="0"/>
                </a:lnTo>
                <a:close/>
              </a:path>
            </a:pathLst>
          </a:custGeom>
          <a:solidFill>
            <a:srgbClr val="000000"/>
          </a:solidFill>
        </p:spPr>
        <p:txBody>
          <a:bodyPr wrap="square" lIns="0" tIns="0" rIns="0" bIns="0" rtlCol="0"/>
          <a:lstStyle/>
          <a:p>
            <a:endParaRPr/>
          </a:p>
        </p:txBody>
      </p:sp>
      <p:sp>
        <p:nvSpPr>
          <p:cNvPr id="30" name="object 30"/>
          <p:cNvSpPr/>
          <p:nvPr/>
        </p:nvSpPr>
        <p:spPr>
          <a:xfrm>
            <a:off x="6671119" y="4717415"/>
            <a:ext cx="187134" cy="228774"/>
          </a:xfrm>
          <a:prstGeom prst="rect">
            <a:avLst/>
          </a:prstGeom>
          <a:blipFill>
            <a:blip r:embed="rId7" cstate="print"/>
            <a:stretch>
              <a:fillRect/>
            </a:stretch>
          </a:blipFill>
        </p:spPr>
        <p:txBody>
          <a:bodyPr wrap="square" lIns="0" tIns="0" rIns="0" bIns="0" rtlCol="0"/>
          <a:lstStyle/>
          <a:p>
            <a:endParaRPr/>
          </a:p>
        </p:txBody>
      </p:sp>
      <p:sp>
        <p:nvSpPr>
          <p:cNvPr id="31" name="object 31"/>
          <p:cNvSpPr/>
          <p:nvPr/>
        </p:nvSpPr>
        <p:spPr>
          <a:xfrm>
            <a:off x="6429597" y="4488307"/>
            <a:ext cx="199675" cy="227980"/>
          </a:xfrm>
          <a:prstGeom prst="rect">
            <a:avLst/>
          </a:prstGeom>
          <a:blipFill>
            <a:blip r:embed="rId8" cstate="print"/>
            <a:stretch>
              <a:fillRect/>
            </a:stretch>
          </a:blipFill>
        </p:spPr>
        <p:txBody>
          <a:bodyPr wrap="square" lIns="0" tIns="0" rIns="0" bIns="0" rtlCol="0"/>
          <a:lstStyle/>
          <a:p>
            <a:endParaRPr/>
          </a:p>
        </p:txBody>
      </p:sp>
      <p:sp>
        <p:nvSpPr>
          <p:cNvPr id="32" name="object 32"/>
          <p:cNvSpPr/>
          <p:nvPr/>
        </p:nvSpPr>
        <p:spPr>
          <a:xfrm>
            <a:off x="7155688" y="4716145"/>
            <a:ext cx="222980" cy="230473"/>
          </a:xfrm>
          <a:prstGeom prst="rect">
            <a:avLst/>
          </a:prstGeom>
          <a:blipFill>
            <a:blip r:embed="rId9" cstate="print"/>
            <a:stretch>
              <a:fillRect/>
            </a:stretch>
          </a:blipFill>
        </p:spPr>
        <p:txBody>
          <a:bodyPr wrap="square" lIns="0" tIns="0" rIns="0" bIns="0" rtlCol="0"/>
          <a:lstStyle/>
          <a:p>
            <a:endParaRPr/>
          </a:p>
        </p:txBody>
      </p:sp>
      <p:sp>
        <p:nvSpPr>
          <p:cNvPr id="33" name="object 33"/>
          <p:cNvSpPr/>
          <p:nvPr/>
        </p:nvSpPr>
        <p:spPr>
          <a:xfrm>
            <a:off x="4016628" y="4238878"/>
            <a:ext cx="260350" cy="231775"/>
          </a:xfrm>
          <a:custGeom>
            <a:avLst/>
            <a:gdLst/>
            <a:ahLst/>
            <a:cxnLst/>
            <a:rect l="l" t="t" r="r" b="b"/>
            <a:pathLst>
              <a:path w="260350" h="231775">
                <a:moveTo>
                  <a:pt x="177559" y="173569"/>
                </a:moveTo>
                <a:lnTo>
                  <a:pt x="176391" y="175674"/>
                </a:lnTo>
                <a:lnTo>
                  <a:pt x="174529" y="192008"/>
                </a:lnTo>
                <a:lnTo>
                  <a:pt x="178907" y="207841"/>
                </a:lnTo>
                <a:lnTo>
                  <a:pt x="189357" y="221234"/>
                </a:lnTo>
                <a:lnTo>
                  <a:pt x="204249" y="229500"/>
                </a:lnTo>
                <a:lnTo>
                  <a:pt x="220583" y="231362"/>
                </a:lnTo>
                <a:lnTo>
                  <a:pt x="236416" y="226984"/>
                </a:lnTo>
                <a:lnTo>
                  <a:pt x="249809" y="216535"/>
                </a:lnTo>
                <a:lnTo>
                  <a:pt x="258075" y="201642"/>
                </a:lnTo>
                <a:lnTo>
                  <a:pt x="258318" y="199517"/>
                </a:lnTo>
                <a:lnTo>
                  <a:pt x="207899" y="199517"/>
                </a:lnTo>
                <a:lnTo>
                  <a:pt x="177559" y="173569"/>
                </a:lnTo>
                <a:close/>
              </a:path>
              <a:path w="260350" h="231775">
                <a:moveTo>
                  <a:pt x="196130" y="151784"/>
                </a:moveTo>
                <a:lnTo>
                  <a:pt x="184658" y="160782"/>
                </a:lnTo>
                <a:lnTo>
                  <a:pt x="177559" y="173569"/>
                </a:lnTo>
                <a:lnTo>
                  <a:pt x="207899" y="199517"/>
                </a:lnTo>
                <a:lnTo>
                  <a:pt x="226568" y="177800"/>
                </a:lnTo>
                <a:lnTo>
                  <a:pt x="196130" y="151784"/>
                </a:lnTo>
                <a:close/>
              </a:path>
              <a:path w="260350" h="231775">
                <a:moveTo>
                  <a:pt x="213883" y="145907"/>
                </a:moveTo>
                <a:lnTo>
                  <a:pt x="198050" y="150278"/>
                </a:lnTo>
                <a:lnTo>
                  <a:pt x="196130" y="151784"/>
                </a:lnTo>
                <a:lnTo>
                  <a:pt x="226568" y="177800"/>
                </a:lnTo>
                <a:lnTo>
                  <a:pt x="207899" y="199517"/>
                </a:lnTo>
                <a:lnTo>
                  <a:pt x="258318" y="199517"/>
                </a:lnTo>
                <a:lnTo>
                  <a:pt x="259937" y="185308"/>
                </a:lnTo>
                <a:lnTo>
                  <a:pt x="255559" y="169475"/>
                </a:lnTo>
                <a:lnTo>
                  <a:pt x="245110" y="156083"/>
                </a:lnTo>
                <a:lnTo>
                  <a:pt x="230217" y="147798"/>
                </a:lnTo>
                <a:lnTo>
                  <a:pt x="213883" y="145907"/>
                </a:lnTo>
                <a:close/>
              </a:path>
              <a:path w="260350" h="231775">
                <a:moveTo>
                  <a:pt x="18542" y="0"/>
                </a:moveTo>
                <a:lnTo>
                  <a:pt x="0" y="21717"/>
                </a:lnTo>
                <a:lnTo>
                  <a:pt x="177559" y="173569"/>
                </a:lnTo>
                <a:lnTo>
                  <a:pt x="184658" y="160782"/>
                </a:lnTo>
                <a:lnTo>
                  <a:pt x="196130" y="151784"/>
                </a:lnTo>
                <a:lnTo>
                  <a:pt x="18542" y="0"/>
                </a:lnTo>
                <a:close/>
              </a:path>
            </a:pathLst>
          </a:custGeom>
          <a:solidFill>
            <a:srgbClr val="000000"/>
          </a:solidFill>
        </p:spPr>
        <p:txBody>
          <a:bodyPr wrap="square" lIns="0" tIns="0" rIns="0" bIns="0" rtlCol="0"/>
          <a:lstStyle/>
          <a:p>
            <a:endParaRPr/>
          </a:p>
        </p:txBody>
      </p:sp>
      <p:sp>
        <p:nvSpPr>
          <p:cNvPr id="34" name="object 34"/>
          <p:cNvSpPr/>
          <p:nvPr/>
        </p:nvSpPr>
        <p:spPr>
          <a:xfrm>
            <a:off x="6011417" y="4717541"/>
            <a:ext cx="184070" cy="228600"/>
          </a:xfrm>
          <a:prstGeom prst="rect">
            <a:avLst/>
          </a:prstGeom>
          <a:blipFill>
            <a:blip r:embed="rId10" cstate="print"/>
            <a:stretch>
              <a:fillRect/>
            </a:stretch>
          </a:blipFill>
        </p:spPr>
        <p:txBody>
          <a:bodyPr wrap="square" lIns="0" tIns="0" rIns="0" bIns="0" rtlCol="0"/>
          <a:lstStyle/>
          <a:p>
            <a:endParaRPr/>
          </a:p>
        </p:txBody>
      </p:sp>
      <p:sp>
        <p:nvSpPr>
          <p:cNvPr id="35" name="object 35"/>
          <p:cNvSpPr/>
          <p:nvPr/>
        </p:nvSpPr>
        <p:spPr>
          <a:xfrm>
            <a:off x="5581777" y="4801361"/>
            <a:ext cx="85725" cy="331470"/>
          </a:xfrm>
          <a:custGeom>
            <a:avLst/>
            <a:gdLst/>
            <a:ahLst/>
            <a:cxnLst/>
            <a:rect l="l" t="t" r="r" b="b"/>
            <a:pathLst>
              <a:path w="85725" h="331470">
                <a:moveTo>
                  <a:pt x="30653" y="247466"/>
                </a:moveTo>
                <a:lnTo>
                  <a:pt x="28253" y="247816"/>
                </a:lnTo>
                <a:lnTo>
                  <a:pt x="14160" y="256222"/>
                </a:lnTo>
                <a:lnTo>
                  <a:pt x="4258" y="269295"/>
                </a:lnTo>
                <a:lnTo>
                  <a:pt x="0" y="285749"/>
                </a:lnTo>
                <a:lnTo>
                  <a:pt x="2399" y="302601"/>
                </a:lnTo>
                <a:lnTo>
                  <a:pt x="10810" y="316737"/>
                </a:lnTo>
                <a:lnTo>
                  <a:pt x="23913" y="326683"/>
                </a:lnTo>
                <a:lnTo>
                  <a:pt x="40386" y="330961"/>
                </a:lnTo>
                <a:lnTo>
                  <a:pt x="57217" y="328509"/>
                </a:lnTo>
                <a:lnTo>
                  <a:pt x="71310" y="320103"/>
                </a:lnTo>
                <a:lnTo>
                  <a:pt x="81212" y="307030"/>
                </a:lnTo>
                <a:lnTo>
                  <a:pt x="85471" y="290575"/>
                </a:lnTo>
                <a:lnTo>
                  <a:pt x="85236" y="288924"/>
                </a:lnTo>
                <a:lnTo>
                  <a:pt x="57023" y="288924"/>
                </a:lnTo>
                <a:lnTo>
                  <a:pt x="28448" y="287400"/>
                </a:lnTo>
                <a:lnTo>
                  <a:pt x="30653" y="247466"/>
                </a:lnTo>
                <a:close/>
              </a:path>
              <a:path w="85725" h="331470">
                <a:moveTo>
                  <a:pt x="45085" y="245363"/>
                </a:moveTo>
                <a:lnTo>
                  <a:pt x="30653" y="247466"/>
                </a:lnTo>
                <a:lnTo>
                  <a:pt x="28448" y="287400"/>
                </a:lnTo>
                <a:lnTo>
                  <a:pt x="57023" y="288924"/>
                </a:lnTo>
                <a:lnTo>
                  <a:pt x="59228" y="249022"/>
                </a:lnTo>
                <a:lnTo>
                  <a:pt x="45085" y="245363"/>
                </a:lnTo>
                <a:close/>
              </a:path>
              <a:path w="85725" h="331470">
                <a:moveTo>
                  <a:pt x="59228" y="249022"/>
                </a:moveTo>
                <a:lnTo>
                  <a:pt x="57023" y="288924"/>
                </a:lnTo>
                <a:lnTo>
                  <a:pt x="85236" y="288924"/>
                </a:lnTo>
                <a:lnTo>
                  <a:pt x="83071" y="273671"/>
                </a:lnTo>
                <a:lnTo>
                  <a:pt x="74660" y="259540"/>
                </a:lnTo>
                <a:lnTo>
                  <a:pt x="61557" y="249624"/>
                </a:lnTo>
                <a:lnTo>
                  <a:pt x="59228" y="249022"/>
                </a:lnTo>
                <a:close/>
              </a:path>
              <a:path w="85725" h="331470">
                <a:moveTo>
                  <a:pt x="59430" y="245363"/>
                </a:moveTo>
                <a:lnTo>
                  <a:pt x="45085" y="245363"/>
                </a:lnTo>
                <a:lnTo>
                  <a:pt x="59228" y="249022"/>
                </a:lnTo>
                <a:lnTo>
                  <a:pt x="59430" y="245363"/>
                </a:lnTo>
                <a:close/>
              </a:path>
              <a:path w="85725" h="331470">
                <a:moveTo>
                  <a:pt x="44323" y="0"/>
                </a:moveTo>
                <a:lnTo>
                  <a:pt x="30653" y="247466"/>
                </a:lnTo>
                <a:lnTo>
                  <a:pt x="45085" y="245363"/>
                </a:lnTo>
                <a:lnTo>
                  <a:pt x="59430" y="245363"/>
                </a:lnTo>
                <a:lnTo>
                  <a:pt x="72898" y="1650"/>
                </a:lnTo>
                <a:lnTo>
                  <a:pt x="44323" y="0"/>
                </a:lnTo>
                <a:close/>
              </a:path>
            </a:pathLst>
          </a:custGeom>
          <a:solidFill>
            <a:srgbClr val="000000"/>
          </a:solidFill>
        </p:spPr>
        <p:txBody>
          <a:bodyPr wrap="square" lIns="0" tIns="0" rIns="0" bIns="0" rtlCol="0"/>
          <a:lstStyle/>
          <a:p>
            <a:endParaRPr/>
          </a:p>
        </p:txBody>
      </p:sp>
      <p:sp>
        <p:nvSpPr>
          <p:cNvPr id="36" name="object 36"/>
          <p:cNvSpPr txBox="1"/>
          <p:nvPr/>
        </p:nvSpPr>
        <p:spPr>
          <a:xfrm>
            <a:off x="307340" y="1410207"/>
            <a:ext cx="8256905" cy="3506470"/>
          </a:xfrm>
          <a:prstGeom prst="rect">
            <a:avLst/>
          </a:prstGeom>
        </p:spPr>
        <p:txBody>
          <a:bodyPr vert="horz" wrap="square" lIns="0" tIns="12065" rIns="0" bIns="0" rtlCol="0">
            <a:spAutoFit/>
          </a:bodyPr>
          <a:lstStyle/>
          <a:p>
            <a:pPr marR="12700" algn="ctr">
              <a:lnSpc>
                <a:spcPct val="100000"/>
              </a:lnSpc>
              <a:spcBef>
                <a:spcPts val="95"/>
              </a:spcBef>
              <a:tabLst>
                <a:tab pos="1855470" algn="l"/>
              </a:tabLst>
            </a:pPr>
            <a:r>
              <a:rPr sz="3200" b="1" spc="-10" dirty="0">
                <a:solidFill>
                  <a:srgbClr val="CC0000"/>
                </a:solidFill>
                <a:latin typeface="Times New Roman"/>
                <a:cs typeface="Times New Roman"/>
              </a:rPr>
              <a:t>Theorem.	</a:t>
            </a:r>
            <a:r>
              <a:rPr sz="3200" spc="-5" dirty="0">
                <a:latin typeface="Times New Roman"/>
                <a:cs typeface="Times New Roman"/>
              </a:rPr>
              <a:t>A red-black tree with n </a:t>
            </a:r>
            <a:r>
              <a:rPr sz="3200" dirty="0">
                <a:latin typeface="Times New Roman"/>
                <a:cs typeface="Times New Roman"/>
              </a:rPr>
              <a:t>keys </a:t>
            </a:r>
            <a:r>
              <a:rPr sz="3200" spc="-5" dirty="0">
                <a:latin typeface="Times New Roman"/>
                <a:cs typeface="Times New Roman"/>
              </a:rPr>
              <a:t>has</a:t>
            </a:r>
            <a:r>
              <a:rPr sz="3200" spc="-160" dirty="0">
                <a:latin typeface="Times New Roman"/>
                <a:cs typeface="Times New Roman"/>
              </a:rPr>
              <a:t> </a:t>
            </a:r>
            <a:r>
              <a:rPr sz="3200" dirty="0">
                <a:latin typeface="Times New Roman"/>
                <a:cs typeface="Times New Roman"/>
              </a:rPr>
              <a:t>height</a:t>
            </a:r>
            <a:endParaRPr sz="3200">
              <a:latin typeface="Times New Roman"/>
              <a:cs typeface="Times New Roman"/>
            </a:endParaRPr>
          </a:p>
          <a:p>
            <a:pPr marL="134620" algn="ctr">
              <a:lnSpc>
                <a:spcPct val="100000"/>
              </a:lnSpc>
              <a:spcBef>
                <a:spcPts val="15"/>
              </a:spcBef>
            </a:pPr>
            <a:r>
              <a:rPr sz="3200" i="1" spc="-5" dirty="0">
                <a:solidFill>
                  <a:srgbClr val="008986"/>
                </a:solidFill>
                <a:latin typeface="Times New Roman"/>
                <a:cs typeface="Times New Roman"/>
              </a:rPr>
              <a:t>h </a:t>
            </a:r>
            <a:r>
              <a:rPr sz="3200" i="1" spc="-5" dirty="0">
                <a:solidFill>
                  <a:srgbClr val="008986"/>
                </a:solidFill>
                <a:latin typeface="Symbol"/>
                <a:cs typeface="Symbol"/>
              </a:rPr>
              <a:t></a:t>
            </a:r>
            <a:r>
              <a:rPr sz="3200" i="1" spc="-5" dirty="0">
                <a:solidFill>
                  <a:srgbClr val="008986"/>
                </a:solidFill>
                <a:latin typeface="Times New Roman"/>
                <a:cs typeface="Times New Roman"/>
              </a:rPr>
              <a:t> </a:t>
            </a:r>
            <a:r>
              <a:rPr sz="3200" spc="-5" dirty="0">
                <a:solidFill>
                  <a:srgbClr val="008986"/>
                </a:solidFill>
                <a:latin typeface="Times New Roman"/>
                <a:cs typeface="Times New Roman"/>
              </a:rPr>
              <a:t>2 lg(</a:t>
            </a:r>
            <a:r>
              <a:rPr sz="3200" i="1" spc="-5" dirty="0">
                <a:solidFill>
                  <a:srgbClr val="008986"/>
                </a:solidFill>
                <a:latin typeface="Times New Roman"/>
                <a:cs typeface="Times New Roman"/>
              </a:rPr>
              <a:t>n </a:t>
            </a:r>
            <a:r>
              <a:rPr sz="3200" spc="-5" dirty="0">
                <a:solidFill>
                  <a:srgbClr val="008986"/>
                </a:solidFill>
                <a:latin typeface="Times New Roman"/>
                <a:cs typeface="Times New Roman"/>
              </a:rPr>
              <a:t>+</a:t>
            </a:r>
            <a:r>
              <a:rPr sz="3200" dirty="0">
                <a:solidFill>
                  <a:srgbClr val="008986"/>
                </a:solidFill>
                <a:latin typeface="Times New Roman"/>
                <a:cs typeface="Times New Roman"/>
              </a:rPr>
              <a:t> </a:t>
            </a:r>
            <a:r>
              <a:rPr sz="3200" spc="-5" dirty="0">
                <a:solidFill>
                  <a:srgbClr val="008986"/>
                </a:solidFill>
                <a:latin typeface="Times New Roman"/>
                <a:cs typeface="Times New Roman"/>
              </a:rPr>
              <a:t>1)</a:t>
            </a:r>
            <a:r>
              <a:rPr sz="3200" spc="-5" dirty="0">
                <a:latin typeface="Times New Roman"/>
                <a:cs typeface="Times New Roman"/>
              </a:rPr>
              <a:t>.</a:t>
            </a:r>
            <a:endParaRPr sz="3200">
              <a:latin typeface="Times New Roman"/>
              <a:cs typeface="Times New Roman"/>
            </a:endParaRPr>
          </a:p>
          <a:p>
            <a:pPr algn="ctr">
              <a:lnSpc>
                <a:spcPct val="100000"/>
              </a:lnSpc>
              <a:spcBef>
                <a:spcPts val="705"/>
              </a:spcBef>
              <a:tabLst>
                <a:tab pos="1214755" algn="l"/>
                <a:tab pos="5640070" algn="l"/>
              </a:tabLst>
            </a:pPr>
            <a:r>
              <a:rPr sz="3200" i="1" spc="-25" dirty="0">
                <a:solidFill>
                  <a:srgbClr val="CC0000"/>
                </a:solidFill>
                <a:latin typeface="Times New Roman"/>
                <a:cs typeface="Times New Roman"/>
              </a:rPr>
              <a:t>Proof.	</a:t>
            </a:r>
            <a:r>
              <a:rPr sz="3200" spc="-5" dirty="0">
                <a:latin typeface="Times New Roman"/>
                <a:cs typeface="Times New Roman"/>
              </a:rPr>
              <a:t>(The book</a:t>
            </a:r>
            <a:r>
              <a:rPr sz="3200" spc="30" dirty="0">
                <a:latin typeface="Times New Roman"/>
                <a:cs typeface="Times New Roman"/>
              </a:rPr>
              <a:t> </a:t>
            </a:r>
            <a:r>
              <a:rPr sz="3200" spc="-5" dirty="0">
                <a:latin typeface="Times New Roman"/>
                <a:cs typeface="Times New Roman"/>
              </a:rPr>
              <a:t>uses</a:t>
            </a:r>
            <a:r>
              <a:rPr sz="3200" spc="40" dirty="0">
                <a:latin typeface="Times New Roman"/>
                <a:cs typeface="Times New Roman"/>
              </a:rPr>
              <a:t> </a:t>
            </a:r>
            <a:r>
              <a:rPr sz="3200" spc="-5" dirty="0">
                <a:latin typeface="Times New Roman"/>
                <a:cs typeface="Times New Roman"/>
              </a:rPr>
              <a:t>induction.	Read</a:t>
            </a:r>
            <a:r>
              <a:rPr sz="3200" spc="-75" dirty="0">
                <a:latin typeface="Times New Roman"/>
                <a:cs typeface="Times New Roman"/>
              </a:rPr>
              <a:t> </a:t>
            </a:r>
            <a:r>
              <a:rPr sz="3200" spc="-20" dirty="0">
                <a:latin typeface="Times New Roman"/>
                <a:cs typeface="Times New Roman"/>
              </a:rPr>
              <a:t>carefully.)</a:t>
            </a:r>
            <a:endParaRPr sz="3200">
              <a:latin typeface="Times New Roman"/>
              <a:cs typeface="Times New Roman"/>
            </a:endParaRPr>
          </a:p>
          <a:p>
            <a:pPr marL="12700">
              <a:lnSpc>
                <a:spcPct val="100000"/>
              </a:lnSpc>
              <a:spcBef>
                <a:spcPts val="580"/>
              </a:spcBef>
            </a:pPr>
            <a:r>
              <a:rPr sz="3200" b="1" spc="-5" dirty="0">
                <a:solidFill>
                  <a:srgbClr val="CC0000"/>
                </a:solidFill>
                <a:latin typeface="Times New Roman"/>
                <a:cs typeface="Times New Roman"/>
              </a:rPr>
              <a:t>I</a:t>
            </a:r>
            <a:r>
              <a:rPr sz="2400" b="1" spc="-5" dirty="0">
                <a:solidFill>
                  <a:srgbClr val="CC0000"/>
                </a:solidFill>
                <a:latin typeface="Times New Roman"/>
                <a:cs typeface="Times New Roman"/>
              </a:rPr>
              <a:t>NTUITION</a:t>
            </a:r>
            <a:r>
              <a:rPr sz="3200" b="1" spc="-5" dirty="0">
                <a:solidFill>
                  <a:srgbClr val="CC0000"/>
                </a:solidFill>
                <a:latin typeface="Times New Roman"/>
                <a:cs typeface="Times New Roman"/>
              </a:rPr>
              <a:t>:</a:t>
            </a:r>
            <a:endParaRPr sz="3200">
              <a:latin typeface="Times New Roman"/>
              <a:cs typeface="Times New Roman"/>
            </a:endParaRPr>
          </a:p>
          <a:p>
            <a:pPr marL="238125" marR="5287010" indent="-226060">
              <a:lnSpc>
                <a:spcPts val="3460"/>
              </a:lnSpc>
              <a:spcBef>
                <a:spcPts val="430"/>
              </a:spcBef>
              <a:buClr>
                <a:srgbClr val="CC0000"/>
              </a:buClr>
              <a:buChar char="•"/>
              <a:tabLst>
                <a:tab pos="238760" algn="l"/>
              </a:tabLst>
            </a:pPr>
            <a:r>
              <a:rPr sz="3200" spc="-15" dirty="0">
                <a:latin typeface="Times New Roman"/>
                <a:cs typeface="Times New Roman"/>
              </a:rPr>
              <a:t>Merge </a:t>
            </a:r>
            <a:r>
              <a:rPr sz="3200" dirty="0">
                <a:latin typeface="Times New Roman"/>
                <a:cs typeface="Times New Roman"/>
              </a:rPr>
              <a:t>red</a:t>
            </a:r>
            <a:r>
              <a:rPr sz="3200" spc="-70" dirty="0">
                <a:latin typeface="Times New Roman"/>
                <a:cs typeface="Times New Roman"/>
              </a:rPr>
              <a:t> </a:t>
            </a:r>
            <a:r>
              <a:rPr sz="3200" dirty="0">
                <a:latin typeface="Times New Roman"/>
                <a:cs typeface="Times New Roman"/>
              </a:rPr>
              <a:t>nodes  </a:t>
            </a:r>
            <a:r>
              <a:rPr sz="3200" spc="-5" dirty="0">
                <a:latin typeface="Times New Roman"/>
                <a:cs typeface="Times New Roman"/>
              </a:rPr>
              <a:t>into their black  parents.</a:t>
            </a:r>
            <a:endParaRPr sz="3200">
              <a:latin typeface="Times New Roman"/>
              <a:cs typeface="Times New Roman"/>
            </a:endParaRPr>
          </a:p>
        </p:txBody>
      </p:sp>
      <p:sp>
        <p:nvSpPr>
          <p:cNvPr id="38" name="Footer Placeholder 37"/>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526002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ctrTitle"/>
          </p:nvPr>
        </p:nvSpPr>
        <p:spPr>
          <a:xfrm>
            <a:off x="0" y="0"/>
            <a:ext cx="9144000" cy="762000"/>
          </a:xfrm>
          <a:solidFill>
            <a:srgbClr val="FFFF00"/>
          </a:solidFill>
        </p:spPr>
        <p:txBody>
          <a:bodyPr/>
          <a:lstStyle/>
          <a:p>
            <a:r>
              <a:rPr lang="en-US" sz="3200" dirty="0"/>
              <a:t>Parent, Grandparent, Siblings, Ancestors, Descendants</a:t>
            </a:r>
          </a:p>
        </p:txBody>
      </p:sp>
      <p:sp>
        <p:nvSpPr>
          <p:cNvPr id="142356" name="Rectangle 20"/>
          <p:cNvSpPr>
            <a:spLocks noChangeArrowheads="1"/>
          </p:cNvSpPr>
          <p:nvPr/>
        </p:nvSpPr>
        <p:spPr bwMode="auto">
          <a:xfrm>
            <a:off x="3352800" y="1143000"/>
            <a:ext cx="1447800" cy="609600"/>
          </a:xfrm>
          <a:prstGeom prst="rect">
            <a:avLst/>
          </a:prstGeom>
          <a:solidFill>
            <a:srgbClr val="996600"/>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President</a:t>
            </a:r>
          </a:p>
        </p:txBody>
      </p:sp>
      <p:sp>
        <p:nvSpPr>
          <p:cNvPr id="142357" name="Rectangle 21"/>
          <p:cNvSpPr>
            <a:spLocks noChangeArrowheads="1"/>
          </p:cNvSpPr>
          <p:nvPr/>
        </p:nvSpPr>
        <p:spPr bwMode="auto">
          <a:xfrm>
            <a:off x="914400" y="2438400"/>
            <a:ext cx="144780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VP1</a:t>
            </a:r>
          </a:p>
        </p:txBody>
      </p:sp>
      <p:sp>
        <p:nvSpPr>
          <p:cNvPr id="142358" name="Rectangle 22"/>
          <p:cNvSpPr>
            <a:spLocks noChangeArrowheads="1"/>
          </p:cNvSpPr>
          <p:nvPr/>
        </p:nvSpPr>
        <p:spPr bwMode="auto">
          <a:xfrm>
            <a:off x="3429000" y="2438400"/>
            <a:ext cx="144780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VP2</a:t>
            </a:r>
          </a:p>
        </p:txBody>
      </p:sp>
      <p:sp>
        <p:nvSpPr>
          <p:cNvPr id="142359" name="Rectangle 23"/>
          <p:cNvSpPr>
            <a:spLocks noChangeArrowheads="1"/>
          </p:cNvSpPr>
          <p:nvPr/>
        </p:nvSpPr>
        <p:spPr bwMode="auto">
          <a:xfrm>
            <a:off x="6019800" y="2362200"/>
            <a:ext cx="175260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VP3</a:t>
            </a:r>
          </a:p>
        </p:txBody>
      </p:sp>
      <p:sp>
        <p:nvSpPr>
          <p:cNvPr id="142360" name="Rectangle 24"/>
          <p:cNvSpPr>
            <a:spLocks noChangeArrowheads="1"/>
          </p:cNvSpPr>
          <p:nvPr/>
        </p:nvSpPr>
        <p:spPr bwMode="auto">
          <a:xfrm>
            <a:off x="1676400" y="4343400"/>
            <a:ext cx="1447800" cy="609600"/>
          </a:xfrm>
          <a:prstGeom prst="rect">
            <a:avLst/>
          </a:prstGeom>
          <a:solidFill>
            <a:srgbClr val="33CC33"/>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Manager2</a:t>
            </a:r>
          </a:p>
        </p:txBody>
      </p:sp>
      <p:sp>
        <p:nvSpPr>
          <p:cNvPr id="142361" name="Rectangle 25"/>
          <p:cNvSpPr>
            <a:spLocks noChangeArrowheads="1"/>
          </p:cNvSpPr>
          <p:nvPr/>
        </p:nvSpPr>
        <p:spPr bwMode="auto">
          <a:xfrm>
            <a:off x="3429000" y="4343400"/>
            <a:ext cx="144780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a:t>
            </a:r>
          </a:p>
        </p:txBody>
      </p:sp>
      <p:sp>
        <p:nvSpPr>
          <p:cNvPr id="142362" name="Rectangle 26"/>
          <p:cNvSpPr>
            <a:spLocks noChangeArrowheads="1"/>
          </p:cNvSpPr>
          <p:nvPr/>
        </p:nvSpPr>
        <p:spPr bwMode="auto">
          <a:xfrm>
            <a:off x="5791200" y="4267200"/>
            <a:ext cx="2362200" cy="609600"/>
          </a:xfrm>
          <a:prstGeom prst="rect">
            <a:avLst/>
          </a:prstGeom>
          <a:solidFill>
            <a:srgbClr val="33CC33"/>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a:t>
            </a:r>
          </a:p>
        </p:txBody>
      </p:sp>
      <p:sp>
        <p:nvSpPr>
          <p:cNvPr id="142363" name="Rectangle 27"/>
          <p:cNvSpPr>
            <a:spLocks noChangeArrowheads="1"/>
          </p:cNvSpPr>
          <p:nvPr/>
        </p:nvSpPr>
        <p:spPr bwMode="auto">
          <a:xfrm>
            <a:off x="3124200" y="5715000"/>
            <a:ext cx="2362200" cy="609600"/>
          </a:xfrm>
          <a:prstGeom prst="rect">
            <a:avLst/>
          </a:prstGeom>
          <a:solidFill>
            <a:srgbClr val="33CC33"/>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Worker Bee</a:t>
            </a:r>
          </a:p>
        </p:txBody>
      </p:sp>
      <p:sp>
        <p:nvSpPr>
          <p:cNvPr id="142364" name="Line 28"/>
          <p:cNvSpPr>
            <a:spLocks noChangeShapeType="1"/>
          </p:cNvSpPr>
          <p:nvPr/>
        </p:nvSpPr>
        <p:spPr bwMode="auto">
          <a:xfrm>
            <a:off x="4038600" y="1752600"/>
            <a:ext cx="0" cy="685800"/>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2365" name="Line 29"/>
          <p:cNvSpPr>
            <a:spLocks noChangeShapeType="1"/>
          </p:cNvSpPr>
          <p:nvPr/>
        </p:nvSpPr>
        <p:spPr bwMode="auto">
          <a:xfrm flipH="1">
            <a:off x="2362200" y="1752600"/>
            <a:ext cx="990600" cy="685800"/>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2366" name="Line 30"/>
          <p:cNvSpPr>
            <a:spLocks noChangeShapeType="1"/>
          </p:cNvSpPr>
          <p:nvPr/>
        </p:nvSpPr>
        <p:spPr bwMode="auto">
          <a:xfrm>
            <a:off x="4800600" y="1752600"/>
            <a:ext cx="1219200" cy="609600"/>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2367" name="Line 31"/>
          <p:cNvSpPr>
            <a:spLocks noChangeShapeType="1"/>
          </p:cNvSpPr>
          <p:nvPr/>
        </p:nvSpPr>
        <p:spPr bwMode="auto">
          <a:xfrm flipH="1">
            <a:off x="533400" y="3048000"/>
            <a:ext cx="762000" cy="1295400"/>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2368" name="Line 32"/>
          <p:cNvSpPr>
            <a:spLocks noChangeShapeType="1"/>
          </p:cNvSpPr>
          <p:nvPr/>
        </p:nvSpPr>
        <p:spPr bwMode="auto">
          <a:xfrm>
            <a:off x="1905000" y="3048000"/>
            <a:ext cx="457200" cy="1295400"/>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2369" name="Line 33"/>
          <p:cNvSpPr>
            <a:spLocks noChangeShapeType="1"/>
          </p:cNvSpPr>
          <p:nvPr/>
        </p:nvSpPr>
        <p:spPr bwMode="auto">
          <a:xfrm>
            <a:off x="4038600" y="3048000"/>
            <a:ext cx="0" cy="1295400"/>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2370" name="Line 34"/>
          <p:cNvSpPr>
            <a:spLocks noChangeShapeType="1"/>
          </p:cNvSpPr>
          <p:nvPr/>
        </p:nvSpPr>
        <p:spPr bwMode="auto">
          <a:xfrm>
            <a:off x="6858000" y="2971800"/>
            <a:ext cx="0" cy="1295400"/>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2371" name="Line 35"/>
          <p:cNvSpPr>
            <a:spLocks noChangeShapeType="1"/>
          </p:cNvSpPr>
          <p:nvPr/>
        </p:nvSpPr>
        <p:spPr bwMode="auto">
          <a:xfrm>
            <a:off x="4038600" y="4953000"/>
            <a:ext cx="0" cy="762000"/>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2372" name="Rectangle 36"/>
          <p:cNvSpPr>
            <a:spLocks noChangeArrowheads="1"/>
          </p:cNvSpPr>
          <p:nvPr/>
        </p:nvSpPr>
        <p:spPr bwMode="auto">
          <a:xfrm>
            <a:off x="76200" y="4343400"/>
            <a:ext cx="1447800" cy="609600"/>
          </a:xfrm>
          <a:prstGeom prst="rect">
            <a:avLst/>
          </a:prstGeom>
          <a:solidFill>
            <a:srgbClr val="33CC33"/>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Manager1</a:t>
            </a:r>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6181558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6794" y="323342"/>
            <a:ext cx="6169025" cy="695960"/>
          </a:xfrm>
          <a:prstGeom prst="rect">
            <a:avLst/>
          </a:prstGeom>
        </p:spPr>
        <p:txBody>
          <a:bodyPr vert="horz" wrap="square" lIns="0" tIns="12065" rIns="0" bIns="0" rtlCol="0">
            <a:spAutoFit/>
          </a:bodyPr>
          <a:lstStyle/>
          <a:p>
            <a:pPr marL="12700">
              <a:lnSpc>
                <a:spcPct val="100000"/>
              </a:lnSpc>
              <a:spcBef>
                <a:spcPts val="95"/>
              </a:spcBef>
            </a:pPr>
            <a:r>
              <a:rPr spc="-5" dirty="0"/>
              <a:t>Height of a red-black</a:t>
            </a:r>
            <a:r>
              <a:rPr spc="-15" dirty="0"/>
              <a:t> </a:t>
            </a:r>
            <a:r>
              <a:rPr spc="-5" dirty="0"/>
              <a:t>tree</a:t>
            </a:r>
          </a:p>
        </p:txBody>
      </p:sp>
      <p:sp>
        <p:nvSpPr>
          <p:cNvPr id="3" name="object 3"/>
          <p:cNvSpPr/>
          <p:nvPr/>
        </p:nvSpPr>
        <p:spPr>
          <a:xfrm>
            <a:off x="5404865" y="4185665"/>
            <a:ext cx="458724" cy="45872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334000" y="4114800"/>
            <a:ext cx="447675" cy="447675"/>
          </a:xfrm>
          <a:custGeom>
            <a:avLst/>
            <a:gdLst/>
            <a:ahLst/>
            <a:cxnLst/>
            <a:rect l="l" t="t" r="r" b="b"/>
            <a:pathLst>
              <a:path w="447675" h="447675">
                <a:moveTo>
                  <a:pt x="223901" y="0"/>
                </a:moveTo>
                <a:lnTo>
                  <a:pt x="178765" y="4546"/>
                </a:lnTo>
                <a:lnTo>
                  <a:pt x="136731" y="17587"/>
                </a:lnTo>
                <a:lnTo>
                  <a:pt x="98697" y="38221"/>
                </a:lnTo>
                <a:lnTo>
                  <a:pt x="65563" y="65547"/>
                </a:lnTo>
                <a:lnTo>
                  <a:pt x="38227" y="98666"/>
                </a:lnTo>
                <a:lnTo>
                  <a:pt x="17589" y="136677"/>
                </a:lnTo>
                <a:lnTo>
                  <a:pt x="4547" y="178680"/>
                </a:lnTo>
                <a:lnTo>
                  <a:pt x="0" y="223774"/>
                </a:lnTo>
                <a:lnTo>
                  <a:pt x="4547" y="268994"/>
                </a:lnTo>
                <a:lnTo>
                  <a:pt x="17589" y="310997"/>
                </a:lnTo>
                <a:lnTo>
                  <a:pt x="38227" y="349008"/>
                </a:lnTo>
                <a:lnTo>
                  <a:pt x="65563" y="382127"/>
                </a:lnTo>
                <a:lnTo>
                  <a:pt x="98697" y="409453"/>
                </a:lnTo>
                <a:lnTo>
                  <a:pt x="136731" y="430087"/>
                </a:lnTo>
                <a:lnTo>
                  <a:pt x="178765" y="443128"/>
                </a:lnTo>
                <a:lnTo>
                  <a:pt x="223901" y="447675"/>
                </a:lnTo>
                <a:lnTo>
                  <a:pt x="268994" y="443128"/>
                </a:lnTo>
                <a:lnTo>
                  <a:pt x="310997" y="430087"/>
                </a:lnTo>
                <a:lnTo>
                  <a:pt x="349008" y="409453"/>
                </a:lnTo>
                <a:lnTo>
                  <a:pt x="382127" y="382127"/>
                </a:lnTo>
                <a:lnTo>
                  <a:pt x="409453" y="349008"/>
                </a:lnTo>
                <a:lnTo>
                  <a:pt x="430087" y="310997"/>
                </a:lnTo>
                <a:lnTo>
                  <a:pt x="443128" y="268994"/>
                </a:lnTo>
                <a:lnTo>
                  <a:pt x="447675" y="223901"/>
                </a:lnTo>
                <a:lnTo>
                  <a:pt x="447675" y="223774"/>
                </a:lnTo>
                <a:lnTo>
                  <a:pt x="443128" y="178680"/>
                </a:lnTo>
                <a:lnTo>
                  <a:pt x="430087" y="136677"/>
                </a:lnTo>
                <a:lnTo>
                  <a:pt x="409453" y="98666"/>
                </a:lnTo>
                <a:lnTo>
                  <a:pt x="382127" y="65547"/>
                </a:lnTo>
                <a:lnTo>
                  <a:pt x="349008" y="38221"/>
                </a:lnTo>
                <a:lnTo>
                  <a:pt x="310997" y="17587"/>
                </a:lnTo>
                <a:lnTo>
                  <a:pt x="268994" y="4546"/>
                </a:lnTo>
                <a:lnTo>
                  <a:pt x="223901" y="0"/>
                </a:lnTo>
                <a:close/>
              </a:path>
            </a:pathLst>
          </a:custGeom>
          <a:solidFill>
            <a:srgbClr val="000000"/>
          </a:solidFill>
        </p:spPr>
        <p:txBody>
          <a:bodyPr wrap="square" lIns="0" tIns="0" rIns="0" bIns="0" rtlCol="0"/>
          <a:lstStyle/>
          <a:p>
            <a:endParaRPr/>
          </a:p>
        </p:txBody>
      </p:sp>
      <p:sp>
        <p:nvSpPr>
          <p:cNvPr id="5" name="object 5"/>
          <p:cNvSpPr/>
          <p:nvPr/>
        </p:nvSpPr>
        <p:spPr>
          <a:xfrm>
            <a:off x="5334000" y="4114800"/>
            <a:ext cx="447675" cy="447675"/>
          </a:xfrm>
          <a:custGeom>
            <a:avLst/>
            <a:gdLst/>
            <a:ahLst/>
            <a:cxnLst/>
            <a:rect l="l" t="t" r="r" b="b"/>
            <a:pathLst>
              <a:path w="447675" h="447675">
                <a:moveTo>
                  <a:pt x="0" y="223774"/>
                </a:moveTo>
                <a:lnTo>
                  <a:pt x="4547" y="178680"/>
                </a:lnTo>
                <a:lnTo>
                  <a:pt x="17589" y="136677"/>
                </a:lnTo>
                <a:lnTo>
                  <a:pt x="38227" y="98666"/>
                </a:lnTo>
                <a:lnTo>
                  <a:pt x="65563" y="65547"/>
                </a:lnTo>
                <a:lnTo>
                  <a:pt x="98697" y="38221"/>
                </a:lnTo>
                <a:lnTo>
                  <a:pt x="136731" y="17587"/>
                </a:lnTo>
                <a:lnTo>
                  <a:pt x="178765" y="4546"/>
                </a:lnTo>
                <a:lnTo>
                  <a:pt x="223901" y="0"/>
                </a:lnTo>
                <a:lnTo>
                  <a:pt x="268994" y="4546"/>
                </a:lnTo>
                <a:lnTo>
                  <a:pt x="310997" y="17587"/>
                </a:lnTo>
                <a:lnTo>
                  <a:pt x="349008" y="38221"/>
                </a:lnTo>
                <a:lnTo>
                  <a:pt x="382127" y="65547"/>
                </a:lnTo>
                <a:lnTo>
                  <a:pt x="409453" y="98666"/>
                </a:lnTo>
                <a:lnTo>
                  <a:pt x="430087" y="136677"/>
                </a:lnTo>
                <a:lnTo>
                  <a:pt x="443128" y="178680"/>
                </a:lnTo>
                <a:lnTo>
                  <a:pt x="447675" y="223774"/>
                </a:lnTo>
                <a:lnTo>
                  <a:pt x="447675" y="223901"/>
                </a:lnTo>
                <a:lnTo>
                  <a:pt x="443128" y="268994"/>
                </a:lnTo>
                <a:lnTo>
                  <a:pt x="430087" y="310997"/>
                </a:lnTo>
                <a:lnTo>
                  <a:pt x="409453" y="349008"/>
                </a:lnTo>
                <a:lnTo>
                  <a:pt x="382127" y="382127"/>
                </a:lnTo>
                <a:lnTo>
                  <a:pt x="349008" y="409453"/>
                </a:lnTo>
                <a:lnTo>
                  <a:pt x="310997" y="430087"/>
                </a:lnTo>
                <a:lnTo>
                  <a:pt x="268994" y="443128"/>
                </a:lnTo>
                <a:lnTo>
                  <a:pt x="223901" y="447675"/>
                </a:lnTo>
                <a:lnTo>
                  <a:pt x="178765" y="443128"/>
                </a:lnTo>
                <a:lnTo>
                  <a:pt x="136731" y="430087"/>
                </a:lnTo>
                <a:lnTo>
                  <a:pt x="98697" y="409453"/>
                </a:lnTo>
                <a:lnTo>
                  <a:pt x="65563" y="382127"/>
                </a:lnTo>
                <a:lnTo>
                  <a:pt x="38227" y="349008"/>
                </a:lnTo>
                <a:lnTo>
                  <a:pt x="17589" y="310997"/>
                </a:lnTo>
                <a:lnTo>
                  <a:pt x="4547" y="268994"/>
                </a:lnTo>
                <a:lnTo>
                  <a:pt x="0" y="223901"/>
                </a:lnTo>
                <a:close/>
              </a:path>
            </a:pathLst>
          </a:custGeom>
          <a:ln w="9525">
            <a:solidFill>
              <a:srgbClr val="000000"/>
            </a:solidFill>
          </a:ln>
        </p:spPr>
        <p:txBody>
          <a:bodyPr wrap="square" lIns="0" tIns="0" rIns="0" bIns="0" rtlCol="0"/>
          <a:lstStyle/>
          <a:p>
            <a:endParaRPr/>
          </a:p>
        </p:txBody>
      </p:sp>
      <p:sp>
        <p:nvSpPr>
          <p:cNvPr id="6" name="object 6"/>
          <p:cNvSpPr/>
          <p:nvPr/>
        </p:nvSpPr>
        <p:spPr>
          <a:xfrm>
            <a:off x="6624066" y="4185665"/>
            <a:ext cx="460248" cy="458724"/>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553200" y="4114800"/>
            <a:ext cx="449580" cy="447675"/>
          </a:xfrm>
          <a:custGeom>
            <a:avLst/>
            <a:gdLst/>
            <a:ahLst/>
            <a:cxnLst/>
            <a:rect l="l" t="t" r="r" b="b"/>
            <a:pathLst>
              <a:path w="449579" h="447675">
                <a:moveTo>
                  <a:pt x="224663" y="0"/>
                </a:moveTo>
                <a:lnTo>
                  <a:pt x="179385" y="4546"/>
                </a:lnTo>
                <a:lnTo>
                  <a:pt x="137213" y="17587"/>
                </a:lnTo>
                <a:lnTo>
                  <a:pt x="99051" y="38221"/>
                </a:lnTo>
                <a:lnTo>
                  <a:pt x="65801" y="65547"/>
                </a:lnTo>
                <a:lnTo>
                  <a:pt x="38368" y="98666"/>
                </a:lnTo>
                <a:lnTo>
                  <a:pt x="17654" y="136677"/>
                </a:lnTo>
                <a:lnTo>
                  <a:pt x="4564" y="178680"/>
                </a:lnTo>
                <a:lnTo>
                  <a:pt x="0" y="223774"/>
                </a:lnTo>
                <a:lnTo>
                  <a:pt x="4564" y="268994"/>
                </a:lnTo>
                <a:lnTo>
                  <a:pt x="17654" y="310997"/>
                </a:lnTo>
                <a:lnTo>
                  <a:pt x="38368" y="349008"/>
                </a:lnTo>
                <a:lnTo>
                  <a:pt x="65801" y="382127"/>
                </a:lnTo>
                <a:lnTo>
                  <a:pt x="99051" y="409453"/>
                </a:lnTo>
                <a:lnTo>
                  <a:pt x="137213" y="430087"/>
                </a:lnTo>
                <a:lnTo>
                  <a:pt x="179385" y="443128"/>
                </a:lnTo>
                <a:lnTo>
                  <a:pt x="224663" y="447675"/>
                </a:lnTo>
                <a:lnTo>
                  <a:pt x="269940" y="443128"/>
                </a:lnTo>
                <a:lnTo>
                  <a:pt x="312112" y="430087"/>
                </a:lnTo>
                <a:lnTo>
                  <a:pt x="350274" y="409453"/>
                </a:lnTo>
                <a:lnTo>
                  <a:pt x="383524" y="382127"/>
                </a:lnTo>
                <a:lnTo>
                  <a:pt x="410957" y="349008"/>
                </a:lnTo>
                <a:lnTo>
                  <a:pt x="431671" y="310997"/>
                </a:lnTo>
                <a:lnTo>
                  <a:pt x="444761" y="268994"/>
                </a:lnTo>
                <a:lnTo>
                  <a:pt x="449326" y="223901"/>
                </a:lnTo>
                <a:lnTo>
                  <a:pt x="449326" y="223774"/>
                </a:lnTo>
                <a:lnTo>
                  <a:pt x="444761" y="178680"/>
                </a:lnTo>
                <a:lnTo>
                  <a:pt x="431671" y="136677"/>
                </a:lnTo>
                <a:lnTo>
                  <a:pt x="410957" y="98666"/>
                </a:lnTo>
                <a:lnTo>
                  <a:pt x="383524" y="65547"/>
                </a:lnTo>
                <a:lnTo>
                  <a:pt x="350274" y="38221"/>
                </a:lnTo>
                <a:lnTo>
                  <a:pt x="312112" y="17587"/>
                </a:lnTo>
                <a:lnTo>
                  <a:pt x="269940" y="4546"/>
                </a:lnTo>
                <a:lnTo>
                  <a:pt x="224663" y="0"/>
                </a:lnTo>
                <a:close/>
              </a:path>
            </a:pathLst>
          </a:custGeom>
          <a:solidFill>
            <a:srgbClr val="000000"/>
          </a:solidFill>
        </p:spPr>
        <p:txBody>
          <a:bodyPr wrap="square" lIns="0" tIns="0" rIns="0" bIns="0" rtlCol="0"/>
          <a:lstStyle/>
          <a:p>
            <a:endParaRPr/>
          </a:p>
        </p:txBody>
      </p:sp>
      <p:sp>
        <p:nvSpPr>
          <p:cNvPr id="8" name="object 8"/>
          <p:cNvSpPr/>
          <p:nvPr/>
        </p:nvSpPr>
        <p:spPr>
          <a:xfrm>
            <a:off x="6553200" y="4114800"/>
            <a:ext cx="449580" cy="447675"/>
          </a:xfrm>
          <a:custGeom>
            <a:avLst/>
            <a:gdLst/>
            <a:ahLst/>
            <a:cxnLst/>
            <a:rect l="l" t="t" r="r" b="b"/>
            <a:pathLst>
              <a:path w="449579" h="447675">
                <a:moveTo>
                  <a:pt x="0" y="223774"/>
                </a:moveTo>
                <a:lnTo>
                  <a:pt x="4564" y="178680"/>
                </a:lnTo>
                <a:lnTo>
                  <a:pt x="17654" y="136677"/>
                </a:lnTo>
                <a:lnTo>
                  <a:pt x="38368" y="98666"/>
                </a:lnTo>
                <a:lnTo>
                  <a:pt x="65801" y="65547"/>
                </a:lnTo>
                <a:lnTo>
                  <a:pt x="99051" y="38221"/>
                </a:lnTo>
                <a:lnTo>
                  <a:pt x="137213" y="17587"/>
                </a:lnTo>
                <a:lnTo>
                  <a:pt x="179385" y="4546"/>
                </a:lnTo>
                <a:lnTo>
                  <a:pt x="224663" y="0"/>
                </a:lnTo>
                <a:lnTo>
                  <a:pt x="269940" y="4546"/>
                </a:lnTo>
                <a:lnTo>
                  <a:pt x="312112" y="17587"/>
                </a:lnTo>
                <a:lnTo>
                  <a:pt x="350274" y="38221"/>
                </a:lnTo>
                <a:lnTo>
                  <a:pt x="383524" y="65547"/>
                </a:lnTo>
                <a:lnTo>
                  <a:pt x="410957" y="98666"/>
                </a:lnTo>
                <a:lnTo>
                  <a:pt x="431671" y="136677"/>
                </a:lnTo>
                <a:lnTo>
                  <a:pt x="444761" y="178680"/>
                </a:lnTo>
                <a:lnTo>
                  <a:pt x="449326" y="223774"/>
                </a:lnTo>
                <a:lnTo>
                  <a:pt x="449326" y="223901"/>
                </a:lnTo>
                <a:lnTo>
                  <a:pt x="444761" y="268994"/>
                </a:lnTo>
                <a:lnTo>
                  <a:pt x="431671" y="310997"/>
                </a:lnTo>
                <a:lnTo>
                  <a:pt x="410957" y="349008"/>
                </a:lnTo>
                <a:lnTo>
                  <a:pt x="383524" y="382127"/>
                </a:lnTo>
                <a:lnTo>
                  <a:pt x="350274" y="409453"/>
                </a:lnTo>
                <a:lnTo>
                  <a:pt x="312112" y="430087"/>
                </a:lnTo>
                <a:lnTo>
                  <a:pt x="269940" y="443128"/>
                </a:lnTo>
                <a:lnTo>
                  <a:pt x="224663" y="447675"/>
                </a:lnTo>
                <a:lnTo>
                  <a:pt x="179385" y="443128"/>
                </a:lnTo>
                <a:lnTo>
                  <a:pt x="137213" y="430087"/>
                </a:lnTo>
                <a:lnTo>
                  <a:pt x="99051" y="409453"/>
                </a:lnTo>
                <a:lnTo>
                  <a:pt x="65801" y="382127"/>
                </a:lnTo>
                <a:lnTo>
                  <a:pt x="38368" y="349008"/>
                </a:lnTo>
                <a:lnTo>
                  <a:pt x="17654" y="310997"/>
                </a:lnTo>
                <a:lnTo>
                  <a:pt x="4564" y="268994"/>
                </a:lnTo>
                <a:lnTo>
                  <a:pt x="0" y="223901"/>
                </a:lnTo>
                <a:close/>
              </a:path>
            </a:pathLst>
          </a:custGeom>
          <a:ln w="9524">
            <a:solidFill>
              <a:srgbClr val="000000"/>
            </a:solidFill>
          </a:ln>
        </p:spPr>
        <p:txBody>
          <a:bodyPr wrap="square" lIns="0" tIns="0" rIns="0" bIns="0" rtlCol="0"/>
          <a:lstStyle/>
          <a:p>
            <a:endParaRPr/>
          </a:p>
        </p:txBody>
      </p:sp>
      <p:sp>
        <p:nvSpPr>
          <p:cNvPr id="9" name="object 9"/>
          <p:cNvSpPr/>
          <p:nvPr/>
        </p:nvSpPr>
        <p:spPr>
          <a:xfrm>
            <a:off x="3713988" y="3936491"/>
            <a:ext cx="458724" cy="460248"/>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3643376" y="3865626"/>
            <a:ext cx="447675" cy="449580"/>
          </a:xfrm>
          <a:custGeom>
            <a:avLst/>
            <a:gdLst/>
            <a:ahLst/>
            <a:cxnLst/>
            <a:rect l="l" t="t" r="r" b="b"/>
            <a:pathLst>
              <a:path w="447675" h="449579">
                <a:moveTo>
                  <a:pt x="223774" y="0"/>
                </a:moveTo>
                <a:lnTo>
                  <a:pt x="178680" y="4558"/>
                </a:lnTo>
                <a:lnTo>
                  <a:pt x="136677" y="17635"/>
                </a:lnTo>
                <a:lnTo>
                  <a:pt x="98666" y="38328"/>
                </a:lnTo>
                <a:lnTo>
                  <a:pt x="65547" y="65738"/>
                </a:lnTo>
                <a:lnTo>
                  <a:pt x="38221" y="98964"/>
                </a:lnTo>
                <a:lnTo>
                  <a:pt x="17587" y="137106"/>
                </a:lnTo>
                <a:lnTo>
                  <a:pt x="4546" y="179263"/>
                </a:lnTo>
                <a:lnTo>
                  <a:pt x="0" y="224536"/>
                </a:lnTo>
                <a:lnTo>
                  <a:pt x="4546" y="269813"/>
                </a:lnTo>
                <a:lnTo>
                  <a:pt x="17587" y="311985"/>
                </a:lnTo>
                <a:lnTo>
                  <a:pt x="38221" y="350147"/>
                </a:lnTo>
                <a:lnTo>
                  <a:pt x="65547" y="383397"/>
                </a:lnTo>
                <a:lnTo>
                  <a:pt x="98666" y="410830"/>
                </a:lnTo>
                <a:lnTo>
                  <a:pt x="136677" y="431544"/>
                </a:lnTo>
                <a:lnTo>
                  <a:pt x="178680" y="444634"/>
                </a:lnTo>
                <a:lnTo>
                  <a:pt x="223774" y="449199"/>
                </a:lnTo>
                <a:lnTo>
                  <a:pt x="268873" y="444634"/>
                </a:lnTo>
                <a:lnTo>
                  <a:pt x="310890" y="431544"/>
                </a:lnTo>
                <a:lnTo>
                  <a:pt x="348921" y="410830"/>
                </a:lnTo>
                <a:lnTo>
                  <a:pt x="382063" y="383397"/>
                </a:lnTo>
                <a:lnTo>
                  <a:pt x="409413" y="350147"/>
                </a:lnTo>
                <a:lnTo>
                  <a:pt x="430067" y="311985"/>
                </a:lnTo>
                <a:lnTo>
                  <a:pt x="443122" y="269813"/>
                </a:lnTo>
                <a:lnTo>
                  <a:pt x="447675" y="224536"/>
                </a:lnTo>
                <a:lnTo>
                  <a:pt x="443122" y="179263"/>
                </a:lnTo>
                <a:lnTo>
                  <a:pt x="430067" y="137106"/>
                </a:lnTo>
                <a:lnTo>
                  <a:pt x="409413" y="98964"/>
                </a:lnTo>
                <a:lnTo>
                  <a:pt x="382063" y="65738"/>
                </a:lnTo>
                <a:lnTo>
                  <a:pt x="348921" y="38328"/>
                </a:lnTo>
                <a:lnTo>
                  <a:pt x="310890" y="17635"/>
                </a:lnTo>
                <a:lnTo>
                  <a:pt x="268873" y="4558"/>
                </a:lnTo>
                <a:lnTo>
                  <a:pt x="223774" y="0"/>
                </a:lnTo>
                <a:close/>
              </a:path>
            </a:pathLst>
          </a:custGeom>
          <a:solidFill>
            <a:srgbClr val="000000"/>
          </a:solidFill>
        </p:spPr>
        <p:txBody>
          <a:bodyPr wrap="square" lIns="0" tIns="0" rIns="0" bIns="0" rtlCol="0"/>
          <a:lstStyle/>
          <a:p>
            <a:endParaRPr/>
          </a:p>
        </p:txBody>
      </p:sp>
      <p:sp>
        <p:nvSpPr>
          <p:cNvPr id="11" name="object 11"/>
          <p:cNvSpPr/>
          <p:nvPr/>
        </p:nvSpPr>
        <p:spPr>
          <a:xfrm>
            <a:off x="3643376" y="3865626"/>
            <a:ext cx="447675" cy="449580"/>
          </a:xfrm>
          <a:custGeom>
            <a:avLst/>
            <a:gdLst/>
            <a:ahLst/>
            <a:cxnLst/>
            <a:rect l="l" t="t" r="r" b="b"/>
            <a:pathLst>
              <a:path w="447675" h="449579">
                <a:moveTo>
                  <a:pt x="0" y="224536"/>
                </a:moveTo>
                <a:lnTo>
                  <a:pt x="4546" y="179263"/>
                </a:lnTo>
                <a:lnTo>
                  <a:pt x="17587" y="137106"/>
                </a:lnTo>
                <a:lnTo>
                  <a:pt x="38221" y="98964"/>
                </a:lnTo>
                <a:lnTo>
                  <a:pt x="65547" y="65738"/>
                </a:lnTo>
                <a:lnTo>
                  <a:pt x="98666" y="38328"/>
                </a:lnTo>
                <a:lnTo>
                  <a:pt x="136677" y="17635"/>
                </a:lnTo>
                <a:lnTo>
                  <a:pt x="178680" y="4558"/>
                </a:lnTo>
                <a:lnTo>
                  <a:pt x="223774" y="0"/>
                </a:lnTo>
                <a:lnTo>
                  <a:pt x="268873" y="4558"/>
                </a:lnTo>
                <a:lnTo>
                  <a:pt x="310890" y="17635"/>
                </a:lnTo>
                <a:lnTo>
                  <a:pt x="348921" y="38328"/>
                </a:lnTo>
                <a:lnTo>
                  <a:pt x="382063" y="65738"/>
                </a:lnTo>
                <a:lnTo>
                  <a:pt x="409413" y="98964"/>
                </a:lnTo>
                <a:lnTo>
                  <a:pt x="430067" y="137106"/>
                </a:lnTo>
                <a:lnTo>
                  <a:pt x="443122" y="179263"/>
                </a:lnTo>
                <a:lnTo>
                  <a:pt x="447675" y="224536"/>
                </a:lnTo>
                <a:lnTo>
                  <a:pt x="443122" y="269813"/>
                </a:lnTo>
                <a:lnTo>
                  <a:pt x="430067" y="311985"/>
                </a:lnTo>
                <a:lnTo>
                  <a:pt x="409413" y="350147"/>
                </a:lnTo>
                <a:lnTo>
                  <a:pt x="382063" y="383397"/>
                </a:lnTo>
                <a:lnTo>
                  <a:pt x="348921" y="410830"/>
                </a:lnTo>
                <a:lnTo>
                  <a:pt x="310890" y="431544"/>
                </a:lnTo>
                <a:lnTo>
                  <a:pt x="268873" y="444634"/>
                </a:lnTo>
                <a:lnTo>
                  <a:pt x="223774" y="449199"/>
                </a:lnTo>
                <a:lnTo>
                  <a:pt x="178680" y="444634"/>
                </a:lnTo>
                <a:lnTo>
                  <a:pt x="136677" y="431544"/>
                </a:lnTo>
                <a:lnTo>
                  <a:pt x="98666" y="410830"/>
                </a:lnTo>
                <a:lnTo>
                  <a:pt x="65547" y="383397"/>
                </a:lnTo>
                <a:lnTo>
                  <a:pt x="38221" y="350147"/>
                </a:lnTo>
                <a:lnTo>
                  <a:pt x="17587" y="311985"/>
                </a:lnTo>
                <a:lnTo>
                  <a:pt x="4546" y="269813"/>
                </a:lnTo>
                <a:lnTo>
                  <a:pt x="0" y="224536"/>
                </a:lnTo>
                <a:close/>
              </a:path>
            </a:pathLst>
          </a:custGeom>
          <a:ln w="9524">
            <a:solidFill>
              <a:srgbClr val="000000"/>
            </a:solidFill>
          </a:ln>
        </p:spPr>
        <p:txBody>
          <a:bodyPr wrap="square" lIns="0" tIns="0" rIns="0" bIns="0" rtlCol="0"/>
          <a:lstStyle/>
          <a:p>
            <a:endParaRPr/>
          </a:p>
        </p:txBody>
      </p:sp>
      <p:sp>
        <p:nvSpPr>
          <p:cNvPr id="12" name="object 12"/>
          <p:cNvSpPr/>
          <p:nvPr/>
        </p:nvSpPr>
        <p:spPr>
          <a:xfrm>
            <a:off x="5171694" y="3320034"/>
            <a:ext cx="458724" cy="458723"/>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5100701" y="3249676"/>
            <a:ext cx="447675" cy="447675"/>
          </a:xfrm>
          <a:custGeom>
            <a:avLst/>
            <a:gdLst/>
            <a:ahLst/>
            <a:cxnLst/>
            <a:rect l="l" t="t" r="r" b="b"/>
            <a:pathLst>
              <a:path w="447675" h="447675">
                <a:moveTo>
                  <a:pt x="223774" y="0"/>
                </a:moveTo>
                <a:lnTo>
                  <a:pt x="178680" y="4546"/>
                </a:lnTo>
                <a:lnTo>
                  <a:pt x="136677" y="17587"/>
                </a:lnTo>
                <a:lnTo>
                  <a:pt x="98666" y="38221"/>
                </a:lnTo>
                <a:lnTo>
                  <a:pt x="65547" y="65547"/>
                </a:lnTo>
                <a:lnTo>
                  <a:pt x="38221" y="98666"/>
                </a:lnTo>
                <a:lnTo>
                  <a:pt x="17587" y="136677"/>
                </a:lnTo>
                <a:lnTo>
                  <a:pt x="4546" y="178680"/>
                </a:lnTo>
                <a:lnTo>
                  <a:pt x="0" y="223774"/>
                </a:lnTo>
                <a:lnTo>
                  <a:pt x="4546" y="268873"/>
                </a:lnTo>
                <a:lnTo>
                  <a:pt x="17587" y="310890"/>
                </a:lnTo>
                <a:lnTo>
                  <a:pt x="38221" y="348921"/>
                </a:lnTo>
                <a:lnTo>
                  <a:pt x="65547" y="382063"/>
                </a:lnTo>
                <a:lnTo>
                  <a:pt x="98666" y="409413"/>
                </a:lnTo>
                <a:lnTo>
                  <a:pt x="136677" y="430067"/>
                </a:lnTo>
                <a:lnTo>
                  <a:pt x="178680" y="443122"/>
                </a:lnTo>
                <a:lnTo>
                  <a:pt x="223774" y="447675"/>
                </a:lnTo>
                <a:lnTo>
                  <a:pt x="268873" y="443122"/>
                </a:lnTo>
                <a:lnTo>
                  <a:pt x="310890" y="430067"/>
                </a:lnTo>
                <a:lnTo>
                  <a:pt x="348921" y="409413"/>
                </a:lnTo>
                <a:lnTo>
                  <a:pt x="382063" y="382063"/>
                </a:lnTo>
                <a:lnTo>
                  <a:pt x="409413" y="348921"/>
                </a:lnTo>
                <a:lnTo>
                  <a:pt x="430067" y="310890"/>
                </a:lnTo>
                <a:lnTo>
                  <a:pt x="443122" y="268873"/>
                </a:lnTo>
                <a:lnTo>
                  <a:pt x="447675" y="223774"/>
                </a:lnTo>
                <a:lnTo>
                  <a:pt x="443122" y="178680"/>
                </a:lnTo>
                <a:lnTo>
                  <a:pt x="430067" y="136677"/>
                </a:lnTo>
                <a:lnTo>
                  <a:pt x="409413" y="98666"/>
                </a:lnTo>
                <a:lnTo>
                  <a:pt x="382063" y="65547"/>
                </a:lnTo>
                <a:lnTo>
                  <a:pt x="348921" y="38221"/>
                </a:lnTo>
                <a:lnTo>
                  <a:pt x="310890" y="17587"/>
                </a:lnTo>
                <a:lnTo>
                  <a:pt x="268873" y="4546"/>
                </a:lnTo>
                <a:lnTo>
                  <a:pt x="223774" y="0"/>
                </a:lnTo>
                <a:close/>
              </a:path>
            </a:pathLst>
          </a:custGeom>
          <a:solidFill>
            <a:srgbClr val="000000"/>
          </a:solidFill>
        </p:spPr>
        <p:txBody>
          <a:bodyPr wrap="square" lIns="0" tIns="0" rIns="0" bIns="0" rtlCol="0"/>
          <a:lstStyle/>
          <a:p>
            <a:endParaRPr/>
          </a:p>
        </p:txBody>
      </p:sp>
      <p:sp>
        <p:nvSpPr>
          <p:cNvPr id="14" name="object 14"/>
          <p:cNvSpPr/>
          <p:nvPr/>
        </p:nvSpPr>
        <p:spPr>
          <a:xfrm>
            <a:off x="5100701" y="3249676"/>
            <a:ext cx="447675" cy="447675"/>
          </a:xfrm>
          <a:custGeom>
            <a:avLst/>
            <a:gdLst/>
            <a:ahLst/>
            <a:cxnLst/>
            <a:rect l="l" t="t" r="r" b="b"/>
            <a:pathLst>
              <a:path w="447675" h="447675">
                <a:moveTo>
                  <a:pt x="0" y="223774"/>
                </a:moveTo>
                <a:lnTo>
                  <a:pt x="4546" y="178680"/>
                </a:lnTo>
                <a:lnTo>
                  <a:pt x="17587" y="136677"/>
                </a:lnTo>
                <a:lnTo>
                  <a:pt x="38221" y="98666"/>
                </a:lnTo>
                <a:lnTo>
                  <a:pt x="65547" y="65547"/>
                </a:lnTo>
                <a:lnTo>
                  <a:pt x="98666" y="38221"/>
                </a:lnTo>
                <a:lnTo>
                  <a:pt x="136677" y="17587"/>
                </a:lnTo>
                <a:lnTo>
                  <a:pt x="178680" y="4546"/>
                </a:lnTo>
                <a:lnTo>
                  <a:pt x="223774" y="0"/>
                </a:lnTo>
                <a:lnTo>
                  <a:pt x="268873" y="4546"/>
                </a:lnTo>
                <a:lnTo>
                  <a:pt x="310890" y="17587"/>
                </a:lnTo>
                <a:lnTo>
                  <a:pt x="348921" y="38221"/>
                </a:lnTo>
                <a:lnTo>
                  <a:pt x="382063" y="65547"/>
                </a:lnTo>
                <a:lnTo>
                  <a:pt x="409413" y="98666"/>
                </a:lnTo>
                <a:lnTo>
                  <a:pt x="430067" y="136677"/>
                </a:lnTo>
                <a:lnTo>
                  <a:pt x="443122" y="178680"/>
                </a:lnTo>
                <a:lnTo>
                  <a:pt x="447675" y="223774"/>
                </a:lnTo>
                <a:lnTo>
                  <a:pt x="443122" y="268873"/>
                </a:lnTo>
                <a:lnTo>
                  <a:pt x="430067" y="310890"/>
                </a:lnTo>
                <a:lnTo>
                  <a:pt x="409413" y="348921"/>
                </a:lnTo>
                <a:lnTo>
                  <a:pt x="382063" y="382063"/>
                </a:lnTo>
                <a:lnTo>
                  <a:pt x="348921" y="409413"/>
                </a:lnTo>
                <a:lnTo>
                  <a:pt x="310890" y="430067"/>
                </a:lnTo>
                <a:lnTo>
                  <a:pt x="268873" y="443122"/>
                </a:lnTo>
                <a:lnTo>
                  <a:pt x="223774" y="447675"/>
                </a:lnTo>
                <a:lnTo>
                  <a:pt x="178680" y="443122"/>
                </a:lnTo>
                <a:lnTo>
                  <a:pt x="136677" y="430067"/>
                </a:lnTo>
                <a:lnTo>
                  <a:pt x="98666" y="409413"/>
                </a:lnTo>
                <a:lnTo>
                  <a:pt x="65547" y="382063"/>
                </a:lnTo>
                <a:lnTo>
                  <a:pt x="38221" y="348921"/>
                </a:lnTo>
                <a:lnTo>
                  <a:pt x="17587" y="310890"/>
                </a:lnTo>
                <a:lnTo>
                  <a:pt x="4546" y="268873"/>
                </a:lnTo>
                <a:lnTo>
                  <a:pt x="0" y="223774"/>
                </a:lnTo>
                <a:close/>
              </a:path>
            </a:pathLst>
          </a:custGeom>
          <a:ln w="9525">
            <a:solidFill>
              <a:srgbClr val="000000"/>
            </a:solidFill>
          </a:ln>
        </p:spPr>
        <p:txBody>
          <a:bodyPr wrap="square" lIns="0" tIns="0" rIns="0" bIns="0" rtlCol="0"/>
          <a:lstStyle/>
          <a:p>
            <a:endParaRPr/>
          </a:p>
        </p:txBody>
      </p:sp>
      <p:sp>
        <p:nvSpPr>
          <p:cNvPr id="15" name="object 15"/>
          <p:cNvSpPr/>
          <p:nvPr/>
        </p:nvSpPr>
        <p:spPr>
          <a:xfrm>
            <a:off x="3867150" y="3632200"/>
            <a:ext cx="1298575" cy="233679"/>
          </a:xfrm>
          <a:custGeom>
            <a:avLst/>
            <a:gdLst/>
            <a:ahLst/>
            <a:cxnLst/>
            <a:rect l="l" t="t" r="r" b="b"/>
            <a:pathLst>
              <a:path w="1298575" h="233679">
                <a:moveTo>
                  <a:pt x="0" y="233425"/>
                </a:moveTo>
                <a:lnTo>
                  <a:pt x="1298575" y="0"/>
                </a:lnTo>
              </a:path>
            </a:pathLst>
          </a:custGeom>
          <a:ln w="28575">
            <a:solidFill>
              <a:srgbClr val="000000"/>
            </a:solidFill>
          </a:ln>
        </p:spPr>
        <p:txBody>
          <a:bodyPr wrap="square" lIns="0" tIns="0" rIns="0" bIns="0" rtlCol="0"/>
          <a:lstStyle/>
          <a:p>
            <a:endParaRPr/>
          </a:p>
        </p:txBody>
      </p:sp>
      <p:sp>
        <p:nvSpPr>
          <p:cNvPr id="16" name="object 16"/>
          <p:cNvSpPr/>
          <p:nvPr/>
        </p:nvSpPr>
        <p:spPr>
          <a:xfrm>
            <a:off x="5483225" y="3632200"/>
            <a:ext cx="1295400" cy="482600"/>
          </a:xfrm>
          <a:custGeom>
            <a:avLst/>
            <a:gdLst/>
            <a:ahLst/>
            <a:cxnLst/>
            <a:rect l="l" t="t" r="r" b="b"/>
            <a:pathLst>
              <a:path w="1295400" h="482600">
                <a:moveTo>
                  <a:pt x="1295400" y="482600"/>
                </a:moveTo>
                <a:lnTo>
                  <a:pt x="0" y="0"/>
                </a:lnTo>
              </a:path>
            </a:pathLst>
          </a:custGeom>
          <a:ln w="28575">
            <a:solidFill>
              <a:srgbClr val="000000"/>
            </a:solidFill>
          </a:ln>
        </p:spPr>
        <p:txBody>
          <a:bodyPr wrap="square" lIns="0" tIns="0" rIns="0" bIns="0" rtlCol="0"/>
          <a:lstStyle/>
          <a:p>
            <a:endParaRPr/>
          </a:p>
        </p:txBody>
      </p:sp>
      <p:sp>
        <p:nvSpPr>
          <p:cNvPr id="17" name="object 17"/>
          <p:cNvSpPr/>
          <p:nvPr/>
        </p:nvSpPr>
        <p:spPr>
          <a:xfrm>
            <a:off x="5324475" y="3697351"/>
            <a:ext cx="233679" cy="417830"/>
          </a:xfrm>
          <a:custGeom>
            <a:avLst/>
            <a:gdLst/>
            <a:ahLst/>
            <a:cxnLst/>
            <a:rect l="l" t="t" r="r" b="b"/>
            <a:pathLst>
              <a:path w="233679" h="417829">
                <a:moveTo>
                  <a:pt x="233425" y="417449"/>
                </a:moveTo>
                <a:lnTo>
                  <a:pt x="0" y="0"/>
                </a:lnTo>
              </a:path>
            </a:pathLst>
          </a:custGeom>
          <a:ln w="28575">
            <a:solidFill>
              <a:srgbClr val="000000"/>
            </a:solidFill>
          </a:ln>
        </p:spPr>
        <p:txBody>
          <a:bodyPr wrap="square" lIns="0" tIns="0" rIns="0" bIns="0" rtlCol="0"/>
          <a:lstStyle/>
          <a:p>
            <a:endParaRPr/>
          </a:p>
        </p:txBody>
      </p:sp>
      <p:sp>
        <p:nvSpPr>
          <p:cNvPr id="18" name="object 18"/>
          <p:cNvSpPr/>
          <p:nvPr/>
        </p:nvSpPr>
        <p:spPr>
          <a:xfrm>
            <a:off x="3462401" y="4239005"/>
            <a:ext cx="255904" cy="231775"/>
          </a:xfrm>
          <a:custGeom>
            <a:avLst/>
            <a:gdLst/>
            <a:ahLst/>
            <a:cxnLst/>
            <a:rect l="l" t="t" r="r" b="b"/>
            <a:pathLst>
              <a:path w="255904" h="231775">
                <a:moveTo>
                  <a:pt x="45640" y="145764"/>
                </a:moveTo>
                <a:lnTo>
                  <a:pt x="29354" y="147808"/>
                </a:lnTo>
                <a:lnTo>
                  <a:pt x="14604" y="156210"/>
                </a:lnTo>
                <a:lnTo>
                  <a:pt x="4218" y="169747"/>
                </a:lnTo>
                <a:lnTo>
                  <a:pt x="0" y="185642"/>
                </a:lnTo>
                <a:lnTo>
                  <a:pt x="2067" y="201965"/>
                </a:lnTo>
                <a:lnTo>
                  <a:pt x="10540" y="216789"/>
                </a:lnTo>
                <a:lnTo>
                  <a:pt x="24076" y="227101"/>
                </a:lnTo>
                <a:lnTo>
                  <a:pt x="39957" y="231282"/>
                </a:lnTo>
                <a:lnTo>
                  <a:pt x="56243" y="229201"/>
                </a:lnTo>
                <a:lnTo>
                  <a:pt x="70992" y="220726"/>
                </a:lnTo>
                <a:lnTo>
                  <a:pt x="81379" y="207262"/>
                </a:lnTo>
                <a:lnTo>
                  <a:pt x="83507" y="199263"/>
                </a:lnTo>
                <a:lnTo>
                  <a:pt x="52196" y="199263"/>
                </a:lnTo>
                <a:lnTo>
                  <a:pt x="33400" y="177800"/>
                </a:lnTo>
                <a:lnTo>
                  <a:pt x="63497" y="151465"/>
                </a:lnTo>
                <a:lnTo>
                  <a:pt x="61521" y="149959"/>
                </a:lnTo>
                <a:lnTo>
                  <a:pt x="45640" y="145764"/>
                </a:lnTo>
                <a:close/>
              </a:path>
              <a:path w="255904" h="231775">
                <a:moveTo>
                  <a:pt x="63497" y="151465"/>
                </a:moveTo>
                <a:lnTo>
                  <a:pt x="33400" y="177800"/>
                </a:lnTo>
                <a:lnTo>
                  <a:pt x="52196" y="199263"/>
                </a:lnTo>
                <a:lnTo>
                  <a:pt x="82292" y="172929"/>
                </a:lnTo>
                <a:lnTo>
                  <a:pt x="75056" y="160274"/>
                </a:lnTo>
                <a:lnTo>
                  <a:pt x="63497" y="151465"/>
                </a:lnTo>
                <a:close/>
              </a:path>
              <a:path w="255904" h="231775">
                <a:moveTo>
                  <a:pt x="82292" y="172929"/>
                </a:moveTo>
                <a:lnTo>
                  <a:pt x="52196" y="199263"/>
                </a:lnTo>
                <a:lnTo>
                  <a:pt x="83507" y="199263"/>
                </a:lnTo>
                <a:lnTo>
                  <a:pt x="85597" y="191404"/>
                </a:lnTo>
                <a:lnTo>
                  <a:pt x="83530" y="175095"/>
                </a:lnTo>
                <a:lnTo>
                  <a:pt x="82292" y="172929"/>
                </a:lnTo>
                <a:close/>
              </a:path>
              <a:path w="255904" h="231775">
                <a:moveTo>
                  <a:pt x="236600" y="0"/>
                </a:moveTo>
                <a:lnTo>
                  <a:pt x="63497" y="151465"/>
                </a:lnTo>
                <a:lnTo>
                  <a:pt x="75056" y="160274"/>
                </a:lnTo>
                <a:lnTo>
                  <a:pt x="82292" y="172929"/>
                </a:lnTo>
                <a:lnTo>
                  <a:pt x="255396" y="21463"/>
                </a:lnTo>
                <a:lnTo>
                  <a:pt x="236600" y="0"/>
                </a:lnTo>
                <a:close/>
              </a:path>
            </a:pathLst>
          </a:custGeom>
          <a:solidFill>
            <a:srgbClr val="000000"/>
          </a:solidFill>
        </p:spPr>
        <p:txBody>
          <a:bodyPr wrap="square" lIns="0" tIns="0" rIns="0" bIns="0" rtlCol="0"/>
          <a:lstStyle/>
          <a:p>
            <a:endParaRPr/>
          </a:p>
        </p:txBody>
      </p:sp>
      <p:sp>
        <p:nvSpPr>
          <p:cNvPr id="19" name="object 19"/>
          <p:cNvSpPr/>
          <p:nvPr/>
        </p:nvSpPr>
        <p:spPr>
          <a:xfrm>
            <a:off x="5148228" y="4491735"/>
            <a:ext cx="264160" cy="531495"/>
          </a:xfrm>
          <a:custGeom>
            <a:avLst/>
            <a:gdLst/>
            <a:ahLst/>
            <a:cxnLst/>
            <a:rect l="l" t="t" r="r" b="b"/>
            <a:pathLst>
              <a:path w="264160" h="531495">
                <a:moveTo>
                  <a:pt x="43209" y="445418"/>
                </a:moveTo>
                <a:lnTo>
                  <a:pt x="27052" y="448452"/>
                </a:lnTo>
                <a:lnTo>
                  <a:pt x="13229" y="457321"/>
                </a:lnTo>
                <a:lnTo>
                  <a:pt x="3526" y="471297"/>
                </a:lnTo>
                <a:lnTo>
                  <a:pt x="0" y="487945"/>
                </a:lnTo>
                <a:lnTo>
                  <a:pt x="3034" y="504094"/>
                </a:lnTo>
                <a:lnTo>
                  <a:pt x="11902" y="517909"/>
                </a:lnTo>
                <a:lnTo>
                  <a:pt x="25878" y="527558"/>
                </a:lnTo>
                <a:lnTo>
                  <a:pt x="42582" y="531084"/>
                </a:lnTo>
                <a:lnTo>
                  <a:pt x="58739" y="528050"/>
                </a:lnTo>
                <a:lnTo>
                  <a:pt x="72562" y="519181"/>
                </a:lnTo>
                <a:lnTo>
                  <a:pt x="82266" y="505206"/>
                </a:lnTo>
                <a:lnTo>
                  <a:pt x="84660" y="493903"/>
                </a:lnTo>
                <a:lnTo>
                  <a:pt x="55977" y="493903"/>
                </a:lnTo>
                <a:lnTo>
                  <a:pt x="29815" y="482600"/>
                </a:lnTo>
                <a:lnTo>
                  <a:pt x="45613" y="445926"/>
                </a:lnTo>
                <a:lnTo>
                  <a:pt x="43209" y="445418"/>
                </a:lnTo>
                <a:close/>
              </a:path>
              <a:path w="264160" h="531495">
                <a:moveTo>
                  <a:pt x="45613" y="445926"/>
                </a:moveTo>
                <a:lnTo>
                  <a:pt x="29815" y="482600"/>
                </a:lnTo>
                <a:lnTo>
                  <a:pt x="55977" y="493903"/>
                </a:lnTo>
                <a:lnTo>
                  <a:pt x="71815" y="457160"/>
                </a:lnTo>
                <a:lnTo>
                  <a:pt x="59914" y="448945"/>
                </a:lnTo>
                <a:lnTo>
                  <a:pt x="45613" y="445926"/>
                </a:lnTo>
                <a:close/>
              </a:path>
              <a:path w="264160" h="531495">
                <a:moveTo>
                  <a:pt x="71815" y="457160"/>
                </a:moveTo>
                <a:lnTo>
                  <a:pt x="55977" y="493903"/>
                </a:lnTo>
                <a:lnTo>
                  <a:pt x="84660" y="493903"/>
                </a:lnTo>
                <a:lnTo>
                  <a:pt x="85792" y="488557"/>
                </a:lnTo>
                <a:lnTo>
                  <a:pt x="82758" y="472408"/>
                </a:lnTo>
                <a:lnTo>
                  <a:pt x="73890" y="458593"/>
                </a:lnTo>
                <a:lnTo>
                  <a:pt x="71815" y="457160"/>
                </a:lnTo>
                <a:close/>
              </a:path>
              <a:path w="264160" h="531495">
                <a:moveTo>
                  <a:pt x="237714" y="0"/>
                </a:moveTo>
                <a:lnTo>
                  <a:pt x="45613" y="445926"/>
                </a:lnTo>
                <a:lnTo>
                  <a:pt x="59914" y="448945"/>
                </a:lnTo>
                <a:lnTo>
                  <a:pt x="71815" y="457160"/>
                </a:lnTo>
                <a:lnTo>
                  <a:pt x="264003" y="11303"/>
                </a:lnTo>
                <a:lnTo>
                  <a:pt x="237714" y="0"/>
                </a:lnTo>
                <a:close/>
              </a:path>
            </a:pathLst>
          </a:custGeom>
          <a:solidFill>
            <a:srgbClr val="000000"/>
          </a:solidFill>
        </p:spPr>
        <p:txBody>
          <a:bodyPr wrap="square" lIns="0" tIns="0" rIns="0" bIns="0" rtlCol="0"/>
          <a:lstStyle/>
          <a:p>
            <a:endParaRPr/>
          </a:p>
        </p:txBody>
      </p:sp>
      <p:sp>
        <p:nvSpPr>
          <p:cNvPr id="20" name="object 20"/>
          <p:cNvSpPr/>
          <p:nvPr/>
        </p:nvSpPr>
        <p:spPr>
          <a:xfrm>
            <a:off x="5443728" y="4600955"/>
            <a:ext cx="88900" cy="404495"/>
          </a:xfrm>
          <a:custGeom>
            <a:avLst/>
            <a:gdLst/>
            <a:ahLst/>
            <a:cxnLst/>
            <a:rect l="l" t="t" r="r" b="b"/>
            <a:pathLst>
              <a:path w="88900" h="404495">
                <a:moveTo>
                  <a:pt x="31956" y="320489"/>
                </a:moveTo>
                <a:lnTo>
                  <a:pt x="29539" y="320754"/>
                </a:lnTo>
                <a:lnTo>
                  <a:pt x="15144" y="328707"/>
                </a:lnTo>
                <a:lnTo>
                  <a:pt x="4798" y="341471"/>
                </a:lnTo>
                <a:lnTo>
                  <a:pt x="0" y="357759"/>
                </a:lnTo>
                <a:lnTo>
                  <a:pt x="1857" y="374701"/>
                </a:lnTo>
                <a:lnTo>
                  <a:pt x="9810" y="389096"/>
                </a:lnTo>
                <a:lnTo>
                  <a:pt x="22574" y="399442"/>
                </a:lnTo>
                <a:lnTo>
                  <a:pt x="38862" y="404241"/>
                </a:lnTo>
                <a:lnTo>
                  <a:pt x="55804" y="402383"/>
                </a:lnTo>
                <a:lnTo>
                  <a:pt x="70199" y="394430"/>
                </a:lnTo>
                <a:lnTo>
                  <a:pt x="80545" y="381666"/>
                </a:lnTo>
                <a:lnTo>
                  <a:pt x="85344" y="365379"/>
                </a:lnTo>
                <a:lnTo>
                  <a:pt x="85065" y="362839"/>
                </a:lnTo>
                <a:lnTo>
                  <a:pt x="56896" y="362839"/>
                </a:lnTo>
                <a:lnTo>
                  <a:pt x="28448" y="360299"/>
                </a:lnTo>
                <a:lnTo>
                  <a:pt x="31956" y="320489"/>
                </a:lnTo>
                <a:close/>
              </a:path>
              <a:path w="88900" h="404495">
                <a:moveTo>
                  <a:pt x="46482" y="318897"/>
                </a:moveTo>
                <a:lnTo>
                  <a:pt x="31956" y="320489"/>
                </a:lnTo>
                <a:lnTo>
                  <a:pt x="28448" y="360299"/>
                </a:lnTo>
                <a:lnTo>
                  <a:pt x="56896" y="362839"/>
                </a:lnTo>
                <a:lnTo>
                  <a:pt x="60405" y="322998"/>
                </a:lnTo>
                <a:lnTo>
                  <a:pt x="46482" y="318897"/>
                </a:lnTo>
                <a:close/>
              </a:path>
              <a:path w="88900" h="404495">
                <a:moveTo>
                  <a:pt x="60405" y="322998"/>
                </a:moveTo>
                <a:lnTo>
                  <a:pt x="56896" y="362839"/>
                </a:lnTo>
                <a:lnTo>
                  <a:pt x="85065" y="362839"/>
                </a:lnTo>
                <a:lnTo>
                  <a:pt x="83486" y="348436"/>
                </a:lnTo>
                <a:lnTo>
                  <a:pt x="75533" y="334041"/>
                </a:lnTo>
                <a:lnTo>
                  <a:pt x="62769" y="323695"/>
                </a:lnTo>
                <a:lnTo>
                  <a:pt x="60405" y="322998"/>
                </a:lnTo>
                <a:close/>
              </a:path>
              <a:path w="88900" h="404495">
                <a:moveTo>
                  <a:pt x="60766" y="318897"/>
                </a:moveTo>
                <a:lnTo>
                  <a:pt x="46482" y="318897"/>
                </a:lnTo>
                <a:lnTo>
                  <a:pt x="60405" y="322998"/>
                </a:lnTo>
                <a:lnTo>
                  <a:pt x="60766" y="318897"/>
                </a:lnTo>
                <a:close/>
              </a:path>
              <a:path w="88900" h="404495">
                <a:moveTo>
                  <a:pt x="60198" y="0"/>
                </a:moveTo>
                <a:lnTo>
                  <a:pt x="31956" y="320489"/>
                </a:lnTo>
                <a:lnTo>
                  <a:pt x="46482" y="318897"/>
                </a:lnTo>
                <a:lnTo>
                  <a:pt x="60766" y="318897"/>
                </a:lnTo>
                <a:lnTo>
                  <a:pt x="88646" y="2413"/>
                </a:lnTo>
                <a:lnTo>
                  <a:pt x="60198" y="0"/>
                </a:lnTo>
                <a:close/>
              </a:path>
            </a:pathLst>
          </a:custGeom>
          <a:solidFill>
            <a:srgbClr val="000000"/>
          </a:solidFill>
        </p:spPr>
        <p:txBody>
          <a:bodyPr wrap="square" lIns="0" tIns="0" rIns="0" bIns="0" rtlCol="0"/>
          <a:lstStyle/>
          <a:p>
            <a:endParaRPr/>
          </a:p>
        </p:txBody>
      </p:sp>
      <p:sp>
        <p:nvSpPr>
          <p:cNvPr id="21" name="object 21"/>
          <p:cNvSpPr/>
          <p:nvPr/>
        </p:nvSpPr>
        <p:spPr>
          <a:xfrm>
            <a:off x="6765035" y="4557903"/>
            <a:ext cx="135890" cy="285750"/>
          </a:xfrm>
          <a:custGeom>
            <a:avLst/>
            <a:gdLst/>
            <a:ahLst/>
            <a:cxnLst/>
            <a:rect l="l" t="t" r="r" b="b"/>
            <a:pathLst>
              <a:path w="135890" h="285750">
                <a:moveTo>
                  <a:pt x="66724" y="209317"/>
                </a:moveTo>
                <a:lnTo>
                  <a:pt x="64611" y="210530"/>
                </a:lnTo>
                <a:lnTo>
                  <a:pt x="54610" y="223551"/>
                </a:lnTo>
                <a:lnTo>
                  <a:pt x="50228" y="239383"/>
                </a:lnTo>
                <a:lnTo>
                  <a:pt x="52324" y="256286"/>
                </a:lnTo>
                <a:lnTo>
                  <a:pt x="60797" y="271049"/>
                </a:lnTo>
                <a:lnTo>
                  <a:pt x="73818" y="281051"/>
                </a:lnTo>
                <a:lnTo>
                  <a:pt x="89650" y="285432"/>
                </a:lnTo>
                <a:lnTo>
                  <a:pt x="106553" y="283337"/>
                </a:lnTo>
                <a:lnTo>
                  <a:pt x="121316" y="274863"/>
                </a:lnTo>
                <a:lnTo>
                  <a:pt x="131318" y="261842"/>
                </a:lnTo>
                <a:lnTo>
                  <a:pt x="135351" y="247269"/>
                </a:lnTo>
                <a:lnTo>
                  <a:pt x="79375" y="247269"/>
                </a:lnTo>
                <a:lnTo>
                  <a:pt x="66724" y="209317"/>
                </a:lnTo>
                <a:close/>
              </a:path>
              <a:path w="135890" h="285750">
                <a:moveTo>
                  <a:pt x="93928" y="200252"/>
                </a:moveTo>
                <a:lnTo>
                  <a:pt x="79375" y="202057"/>
                </a:lnTo>
                <a:lnTo>
                  <a:pt x="66724" y="209317"/>
                </a:lnTo>
                <a:lnTo>
                  <a:pt x="79375" y="247269"/>
                </a:lnTo>
                <a:lnTo>
                  <a:pt x="106553" y="238125"/>
                </a:lnTo>
                <a:lnTo>
                  <a:pt x="93928" y="200252"/>
                </a:lnTo>
                <a:close/>
              </a:path>
              <a:path w="135890" h="285750">
                <a:moveTo>
                  <a:pt x="96277" y="199961"/>
                </a:moveTo>
                <a:lnTo>
                  <a:pt x="93928" y="200252"/>
                </a:lnTo>
                <a:lnTo>
                  <a:pt x="106553" y="238125"/>
                </a:lnTo>
                <a:lnTo>
                  <a:pt x="79375" y="247269"/>
                </a:lnTo>
                <a:lnTo>
                  <a:pt x="135351" y="247269"/>
                </a:lnTo>
                <a:lnTo>
                  <a:pt x="135699" y="246010"/>
                </a:lnTo>
                <a:lnTo>
                  <a:pt x="133604" y="229108"/>
                </a:lnTo>
                <a:lnTo>
                  <a:pt x="125130" y="214344"/>
                </a:lnTo>
                <a:lnTo>
                  <a:pt x="112109" y="204343"/>
                </a:lnTo>
                <a:lnTo>
                  <a:pt x="96277" y="199961"/>
                </a:lnTo>
                <a:close/>
              </a:path>
              <a:path w="135890" h="285750">
                <a:moveTo>
                  <a:pt x="27177" y="0"/>
                </a:moveTo>
                <a:lnTo>
                  <a:pt x="0" y="9144"/>
                </a:lnTo>
                <a:lnTo>
                  <a:pt x="66724" y="209317"/>
                </a:lnTo>
                <a:lnTo>
                  <a:pt x="79375" y="202057"/>
                </a:lnTo>
                <a:lnTo>
                  <a:pt x="93928" y="200252"/>
                </a:lnTo>
                <a:lnTo>
                  <a:pt x="27177" y="0"/>
                </a:lnTo>
                <a:close/>
              </a:path>
            </a:pathLst>
          </a:custGeom>
          <a:solidFill>
            <a:srgbClr val="000000"/>
          </a:solidFill>
        </p:spPr>
        <p:txBody>
          <a:bodyPr wrap="square" lIns="0" tIns="0" rIns="0" bIns="0" rtlCol="0"/>
          <a:lstStyle/>
          <a:p>
            <a:endParaRPr/>
          </a:p>
        </p:txBody>
      </p:sp>
      <p:sp>
        <p:nvSpPr>
          <p:cNvPr id="22" name="object 22"/>
          <p:cNvSpPr/>
          <p:nvPr/>
        </p:nvSpPr>
        <p:spPr>
          <a:xfrm>
            <a:off x="6358509" y="4489069"/>
            <a:ext cx="271780" cy="354330"/>
          </a:xfrm>
          <a:custGeom>
            <a:avLst/>
            <a:gdLst/>
            <a:ahLst/>
            <a:cxnLst/>
            <a:rect l="l" t="t" r="r" b="b"/>
            <a:pathLst>
              <a:path w="271779" h="354329">
                <a:moveTo>
                  <a:pt x="35306" y="269239"/>
                </a:moveTo>
                <a:lnTo>
                  <a:pt x="19911" y="274947"/>
                </a:lnTo>
                <a:lnTo>
                  <a:pt x="7493" y="286511"/>
                </a:lnTo>
                <a:lnTo>
                  <a:pt x="484" y="302073"/>
                </a:lnTo>
                <a:lnTo>
                  <a:pt x="0" y="318515"/>
                </a:lnTo>
                <a:lnTo>
                  <a:pt x="5707" y="333910"/>
                </a:lnTo>
                <a:lnTo>
                  <a:pt x="17272" y="346328"/>
                </a:lnTo>
                <a:lnTo>
                  <a:pt x="32833" y="353337"/>
                </a:lnTo>
                <a:lnTo>
                  <a:pt x="49276" y="353821"/>
                </a:lnTo>
                <a:lnTo>
                  <a:pt x="64670" y="348114"/>
                </a:lnTo>
                <a:lnTo>
                  <a:pt x="77089" y="336549"/>
                </a:lnTo>
                <a:lnTo>
                  <a:pt x="84097" y="320988"/>
                </a:lnTo>
                <a:lnTo>
                  <a:pt x="84129" y="319912"/>
                </a:lnTo>
                <a:lnTo>
                  <a:pt x="53848" y="319912"/>
                </a:lnTo>
                <a:lnTo>
                  <a:pt x="30734" y="303148"/>
                </a:lnTo>
                <a:lnTo>
                  <a:pt x="53984" y="270731"/>
                </a:lnTo>
                <a:lnTo>
                  <a:pt x="51748" y="269724"/>
                </a:lnTo>
                <a:lnTo>
                  <a:pt x="35306" y="269239"/>
                </a:lnTo>
                <a:close/>
              </a:path>
              <a:path w="271779" h="354329">
                <a:moveTo>
                  <a:pt x="53984" y="270731"/>
                </a:moveTo>
                <a:lnTo>
                  <a:pt x="30734" y="303148"/>
                </a:lnTo>
                <a:lnTo>
                  <a:pt x="53848" y="319912"/>
                </a:lnTo>
                <a:lnTo>
                  <a:pt x="77202" y="287355"/>
                </a:lnTo>
                <a:lnTo>
                  <a:pt x="67310" y="276732"/>
                </a:lnTo>
                <a:lnTo>
                  <a:pt x="53984" y="270731"/>
                </a:lnTo>
                <a:close/>
              </a:path>
              <a:path w="271779" h="354329">
                <a:moveTo>
                  <a:pt x="77202" y="287355"/>
                </a:moveTo>
                <a:lnTo>
                  <a:pt x="53848" y="319912"/>
                </a:lnTo>
                <a:lnTo>
                  <a:pt x="84129" y="319912"/>
                </a:lnTo>
                <a:lnTo>
                  <a:pt x="84582" y="304545"/>
                </a:lnTo>
                <a:lnTo>
                  <a:pt x="78874" y="289151"/>
                </a:lnTo>
                <a:lnTo>
                  <a:pt x="77202" y="287355"/>
                </a:lnTo>
                <a:close/>
              </a:path>
              <a:path w="271779" h="354329">
                <a:moveTo>
                  <a:pt x="248158" y="0"/>
                </a:moveTo>
                <a:lnTo>
                  <a:pt x="53984" y="270731"/>
                </a:lnTo>
                <a:lnTo>
                  <a:pt x="67310" y="276732"/>
                </a:lnTo>
                <a:lnTo>
                  <a:pt x="77202" y="287355"/>
                </a:lnTo>
                <a:lnTo>
                  <a:pt x="271399" y="16636"/>
                </a:lnTo>
                <a:lnTo>
                  <a:pt x="248158" y="0"/>
                </a:lnTo>
                <a:close/>
              </a:path>
            </a:pathLst>
          </a:custGeom>
          <a:solidFill>
            <a:srgbClr val="000000"/>
          </a:solidFill>
        </p:spPr>
        <p:txBody>
          <a:bodyPr wrap="square" lIns="0" tIns="0" rIns="0" bIns="0" rtlCol="0"/>
          <a:lstStyle/>
          <a:p>
            <a:endParaRPr/>
          </a:p>
        </p:txBody>
      </p:sp>
      <p:sp>
        <p:nvSpPr>
          <p:cNvPr id="23" name="object 23"/>
          <p:cNvSpPr/>
          <p:nvPr/>
        </p:nvSpPr>
        <p:spPr>
          <a:xfrm>
            <a:off x="6926453" y="4488179"/>
            <a:ext cx="369570" cy="429895"/>
          </a:xfrm>
          <a:custGeom>
            <a:avLst/>
            <a:gdLst/>
            <a:ahLst/>
            <a:cxnLst/>
            <a:rect l="l" t="t" r="r" b="b"/>
            <a:pathLst>
              <a:path w="369570" h="429895">
                <a:moveTo>
                  <a:pt x="290210" y="365570"/>
                </a:moveTo>
                <a:lnTo>
                  <a:pt x="288700" y="367450"/>
                </a:lnTo>
                <a:lnTo>
                  <a:pt x="284146" y="383222"/>
                </a:lnTo>
                <a:lnTo>
                  <a:pt x="285855" y="399565"/>
                </a:lnTo>
                <a:lnTo>
                  <a:pt x="294005" y="414528"/>
                </a:lnTo>
                <a:lnTo>
                  <a:pt x="307252" y="425166"/>
                </a:lnTo>
                <a:lnTo>
                  <a:pt x="323024" y="429720"/>
                </a:lnTo>
                <a:lnTo>
                  <a:pt x="339367" y="428011"/>
                </a:lnTo>
                <a:lnTo>
                  <a:pt x="354330" y="419862"/>
                </a:lnTo>
                <a:lnTo>
                  <a:pt x="364968" y="406614"/>
                </a:lnTo>
                <a:lnTo>
                  <a:pt x="367963" y="396240"/>
                </a:lnTo>
                <a:lnTo>
                  <a:pt x="315849" y="396240"/>
                </a:lnTo>
                <a:lnTo>
                  <a:pt x="290210" y="365570"/>
                </a:lnTo>
                <a:close/>
              </a:path>
              <a:path w="369570" h="429895">
                <a:moveTo>
                  <a:pt x="312204" y="347195"/>
                </a:moveTo>
                <a:lnTo>
                  <a:pt x="299339" y="354203"/>
                </a:lnTo>
                <a:lnTo>
                  <a:pt x="290210" y="365570"/>
                </a:lnTo>
                <a:lnTo>
                  <a:pt x="315849" y="396240"/>
                </a:lnTo>
                <a:lnTo>
                  <a:pt x="337820" y="377825"/>
                </a:lnTo>
                <a:lnTo>
                  <a:pt x="312204" y="347195"/>
                </a:lnTo>
                <a:close/>
              </a:path>
              <a:path w="369570" h="429895">
                <a:moveTo>
                  <a:pt x="330644" y="344344"/>
                </a:moveTo>
                <a:lnTo>
                  <a:pt x="314301" y="346053"/>
                </a:lnTo>
                <a:lnTo>
                  <a:pt x="312204" y="347195"/>
                </a:lnTo>
                <a:lnTo>
                  <a:pt x="337820" y="377825"/>
                </a:lnTo>
                <a:lnTo>
                  <a:pt x="315849" y="396240"/>
                </a:lnTo>
                <a:lnTo>
                  <a:pt x="367963" y="396240"/>
                </a:lnTo>
                <a:lnTo>
                  <a:pt x="369522" y="390842"/>
                </a:lnTo>
                <a:lnTo>
                  <a:pt x="367813" y="374499"/>
                </a:lnTo>
                <a:lnTo>
                  <a:pt x="359664" y="359537"/>
                </a:lnTo>
                <a:lnTo>
                  <a:pt x="346416" y="348898"/>
                </a:lnTo>
                <a:lnTo>
                  <a:pt x="330644" y="344344"/>
                </a:lnTo>
                <a:close/>
              </a:path>
              <a:path w="369570" h="429895">
                <a:moveTo>
                  <a:pt x="21844" y="0"/>
                </a:moveTo>
                <a:lnTo>
                  <a:pt x="0" y="18415"/>
                </a:lnTo>
                <a:lnTo>
                  <a:pt x="290210" y="365570"/>
                </a:lnTo>
                <a:lnTo>
                  <a:pt x="299339" y="354203"/>
                </a:lnTo>
                <a:lnTo>
                  <a:pt x="312204" y="347195"/>
                </a:lnTo>
                <a:lnTo>
                  <a:pt x="21844" y="0"/>
                </a:lnTo>
                <a:close/>
              </a:path>
            </a:pathLst>
          </a:custGeom>
          <a:solidFill>
            <a:srgbClr val="000000"/>
          </a:solidFill>
        </p:spPr>
        <p:txBody>
          <a:bodyPr wrap="square" lIns="0" tIns="0" rIns="0" bIns="0" rtlCol="0"/>
          <a:lstStyle/>
          <a:p>
            <a:endParaRPr/>
          </a:p>
        </p:txBody>
      </p:sp>
      <p:sp>
        <p:nvSpPr>
          <p:cNvPr id="24" name="object 24"/>
          <p:cNvSpPr/>
          <p:nvPr/>
        </p:nvSpPr>
        <p:spPr>
          <a:xfrm>
            <a:off x="4016628" y="4238878"/>
            <a:ext cx="260350" cy="231775"/>
          </a:xfrm>
          <a:custGeom>
            <a:avLst/>
            <a:gdLst/>
            <a:ahLst/>
            <a:cxnLst/>
            <a:rect l="l" t="t" r="r" b="b"/>
            <a:pathLst>
              <a:path w="260350" h="231775">
                <a:moveTo>
                  <a:pt x="177559" y="173569"/>
                </a:moveTo>
                <a:lnTo>
                  <a:pt x="176391" y="175674"/>
                </a:lnTo>
                <a:lnTo>
                  <a:pt x="174529" y="192008"/>
                </a:lnTo>
                <a:lnTo>
                  <a:pt x="178907" y="207841"/>
                </a:lnTo>
                <a:lnTo>
                  <a:pt x="189357" y="221234"/>
                </a:lnTo>
                <a:lnTo>
                  <a:pt x="204249" y="229500"/>
                </a:lnTo>
                <a:lnTo>
                  <a:pt x="220583" y="231362"/>
                </a:lnTo>
                <a:lnTo>
                  <a:pt x="236416" y="226984"/>
                </a:lnTo>
                <a:lnTo>
                  <a:pt x="249809" y="216535"/>
                </a:lnTo>
                <a:lnTo>
                  <a:pt x="258075" y="201642"/>
                </a:lnTo>
                <a:lnTo>
                  <a:pt x="258318" y="199517"/>
                </a:lnTo>
                <a:lnTo>
                  <a:pt x="207899" y="199517"/>
                </a:lnTo>
                <a:lnTo>
                  <a:pt x="177559" y="173569"/>
                </a:lnTo>
                <a:close/>
              </a:path>
              <a:path w="260350" h="231775">
                <a:moveTo>
                  <a:pt x="196130" y="151784"/>
                </a:moveTo>
                <a:lnTo>
                  <a:pt x="184658" y="160782"/>
                </a:lnTo>
                <a:lnTo>
                  <a:pt x="177559" y="173569"/>
                </a:lnTo>
                <a:lnTo>
                  <a:pt x="207899" y="199517"/>
                </a:lnTo>
                <a:lnTo>
                  <a:pt x="226568" y="177800"/>
                </a:lnTo>
                <a:lnTo>
                  <a:pt x="196130" y="151784"/>
                </a:lnTo>
                <a:close/>
              </a:path>
              <a:path w="260350" h="231775">
                <a:moveTo>
                  <a:pt x="213883" y="145907"/>
                </a:moveTo>
                <a:lnTo>
                  <a:pt x="198050" y="150278"/>
                </a:lnTo>
                <a:lnTo>
                  <a:pt x="196130" y="151784"/>
                </a:lnTo>
                <a:lnTo>
                  <a:pt x="226568" y="177800"/>
                </a:lnTo>
                <a:lnTo>
                  <a:pt x="207899" y="199517"/>
                </a:lnTo>
                <a:lnTo>
                  <a:pt x="258318" y="199517"/>
                </a:lnTo>
                <a:lnTo>
                  <a:pt x="259937" y="185308"/>
                </a:lnTo>
                <a:lnTo>
                  <a:pt x="255559" y="169475"/>
                </a:lnTo>
                <a:lnTo>
                  <a:pt x="245110" y="156083"/>
                </a:lnTo>
                <a:lnTo>
                  <a:pt x="230217" y="147798"/>
                </a:lnTo>
                <a:lnTo>
                  <a:pt x="213883" y="145907"/>
                </a:lnTo>
                <a:close/>
              </a:path>
              <a:path w="260350" h="231775">
                <a:moveTo>
                  <a:pt x="18542" y="0"/>
                </a:moveTo>
                <a:lnTo>
                  <a:pt x="0" y="21717"/>
                </a:lnTo>
                <a:lnTo>
                  <a:pt x="177559" y="173569"/>
                </a:lnTo>
                <a:lnTo>
                  <a:pt x="184658" y="160782"/>
                </a:lnTo>
                <a:lnTo>
                  <a:pt x="196130" y="151784"/>
                </a:lnTo>
                <a:lnTo>
                  <a:pt x="18542" y="0"/>
                </a:lnTo>
                <a:close/>
              </a:path>
            </a:pathLst>
          </a:custGeom>
          <a:solidFill>
            <a:srgbClr val="000000"/>
          </a:solidFill>
        </p:spPr>
        <p:txBody>
          <a:bodyPr wrap="square" lIns="0" tIns="0" rIns="0" bIns="0" rtlCol="0"/>
          <a:lstStyle/>
          <a:p>
            <a:endParaRPr/>
          </a:p>
        </p:txBody>
      </p:sp>
      <p:sp>
        <p:nvSpPr>
          <p:cNvPr id="25" name="object 25"/>
          <p:cNvSpPr/>
          <p:nvPr/>
        </p:nvSpPr>
        <p:spPr>
          <a:xfrm>
            <a:off x="5703823" y="4490973"/>
            <a:ext cx="282575" cy="504825"/>
          </a:xfrm>
          <a:custGeom>
            <a:avLst/>
            <a:gdLst/>
            <a:ahLst/>
            <a:cxnLst/>
            <a:rect l="l" t="t" r="r" b="b"/>
            <a:pathLst>
              <a:path w="282575" h="504825">
                <a:moveTo>
                  <a:pt x="209139" y="432628"/>
                </a:moveTo>
                <a:lnTo>
                  <a:pt x="207226" y="434123"/>
                </a:lnTo>
                <a:lnTo>
                  <a:pt x="199151" y="448421"/>
                </a:lnTo>
                <a:lnTo>
                  <a:pt x="197006" y="464694"/>
                </a:lnTo>
                <a:lnTo>
                  <a:pt x="201422" y="481075"/>
                </a:lnTo>
                <a:lnTo>
                  <a:pt x="211873" y="494522"/>
                </a:lnTo>
                <a:lnTo>
                  <a:pt x="226171" y="502634"/>
                </a:lnTo>
                <a:lnTo>
                  <a:pt x="242444" y="504793"/>
                </a:lnTo>
                <a:lnTo>
                  <a:pt x="258826" y="500380"/>
                </a:lnTo>
                <a:lnTo>
                  <a:pt x="272272" y="489926"/>
                </a:lnTo>
                <a:lnTo>
                  <a:pt x="280384" y="475614"/>
                </a:lnTo>
                <a:lnTo>
                  <a:pt x="281342" y="468375"/>
                </a:lnTo>
                <a:lnTo>
                  <a:pt x="226949" y="468375"/>
                </a:lnTo>
                <a:lnTo>
                  <a:pt x="209139" y="432628"/>
                </a:lnTo>
                <a:close/>
              </a:path>
              <a:path w="282575" h="504825">
                <a:moveTo>
                  <a:pt x="234760" y="419871"/>
                </a:moveTo>
                <a:lnTo>
                  <a:pt x="220599" y="423671"/>
                </a:lnTo>
                <a:lnTo>
                  <a:pt x="209139" y="432628"/>
                </a:lnTo>
                <a:lnTo>
                  <a:pt x="226949" y="468375"/>
                </a:lnTo>
                <a:lnTo>
                  <a:pt x="252603" y="455675"/>
                </a:lnTo>
                <a:lnTo>
                  <a:pt x="234760" y="419871"/>
                </a:lnTo>
                <a:close/>
              </a:path>
              <a:path w="282575" h="504825">
                <a:moveTo>
                  <a:pt x="237053" y="419256"/>
                </a:moveTo>
                <a:lnTo>
                  <a:pt x="234760" y="419871"/>
                </a:lnTo>
                <a:lnTo>
                  <a:pt x="252603" y="455675"/>
                </a:lnTo>
                <a:lnTo>
                  <a:pt x="226949" y="468375"/>
                </a:lnTo>
                <a:lnTo>
                  <a:pt x="281342" y="468375"/>
                </a:lnTo>
                <a:lnTo>
                  <a:pt x="282543" y="459303"/>
                </a:lnTo>
                <a:lnTo>
                  <a:pt x="278130" y="442848"/>
                </a:lnTo>
                <a:lnTo>
                  <a:pt x="267676" y="429476"/>
                </a:lnTo>
                <a:lnTo>
                  <a:pt x="253365" y="421401"/>
                </a:lnTo>
                <a:lnTo>
                  <a:pt x="237053" y="419256"/>
                </a:lnTo>
                <a:close/>
              </a:path>
              <a:path w="282575" h="504825">
                <a:moveTo>
                  <a:pt x="25527" y="0"/>
                </a:moveTo>
                <a:lnTo>
                  <a:pt x="0" y="12826"/>
                </a:lnTo>
                <a:lnTo>
                  <a:pt x="209139" y="432628"/>
                </a:lnTo>
                <a:lnTo>
                  <a:pt x="220599" y="423671"/>
                </a:lnTo>
                <a:lnTo>
                  <a:pt x="234760" y="419871"/>
                </a:lnTo>
                <a:lnTo>
                  <a:pt x="25527" y="0"/>
                </a:lnTo>
                <a:close/>
              </a:path>
            </a:pathLst>
          </a:custGeom>
          <a:solidFill>
            <a:srgbClr val="000000"/>
          </a:solidFill>
        </p:spPr>
        <p:txBody>
          <a:bodyPr wrap="square" lIns="0" tIns="0" rIns="0" bIns="0" rtlCol="0"/>
          <a:lstStyle/>
          <a:p>
            <a:endParaRPr/>
          </a:p>
        </p:txBody>
      </p:sp>
      <p:sp>
        <p:nvSpPr>
          <p:cNvPr id="26" name="object 26"/>
          <p:cNvSpPr/>
          <p:nvPr/>
        </p:nvSpPr>
        <p:spPr>
          <a:xfrm>
            <a:off x="5599810" y="4469384"/>
            <a:ext cx="213995" cy="553720"/>
          </a:xfrm>
          <a:custGeom>
            <a:avLst/>
            <a:gdLst/>
            <a:ahLst/>
            <a:cxnLst/>
            <a:rect l="l" t="t" r="r" b="b"/>
            <a:pathLst>
              <a:path w="213995" h="553720">
                <a:moveTo>
                  <a:pt x="145233" y="476605"/>
                </a:moveTo>
                <a:lnTo>
                  <a:pt x="143063" y="477789"/>
                </a:lnTo>
                <a:lnTo>
                  <a:pt x="132794" y="490600"/>
                </a:lnTo>
                <a:lnTo>
                  <a:pt x="128073" y="506364"/>
                </a:lnTo>
                <a:lnTo>
                  <a:pt x="129794" y="523366"/>
                </a:lnTo>
                <a:lnTo>
                  <a:pt x="137955" y="538291"/>
                </a:lnTo>
                <a:lnTo>
                  <a:pt x="150796" y="548560"/>
                </a:lnTo>
                <a:lnTo>
                  <a:pt x="166566" y="553281"/>
                </a:lnTo>
                <a:lnTo>
                  <a:pt x="183515" y="551560"/>
                </a:lnTo>
                <a:lnTo>
                  <a:pt x="198439" y="543399"/>
                </a:lnTo>
                <a:lnTo>
                  <a:pt x="208708" y="530558"/>
                </a:lnTo>
                <a:lnTo>
                  <a:pt x="213408" y="514857"/>
                </a:lnTo>
                <a:lnTo>
                  <a:pt x="157099" y="514857"/>
                </a:lnTo>
                <a:lnTo>
                  <a:pt x="145233" y="476605"/>
                </a:lnTo>
                <a:close/>
              </a:path>
              <a:path w="213995" h="553720">
                <a:moveTo>
                  <a:pt x="172548" y="468167"/>
                </a:moveTo>
                <a:lnTo>
                  <a:pt x="157988" y="469645"/>
                </a:lnTo>
                <a:lnTo>
                  <a:pt x="145233" y="476605"/>
                </a:lnTo>
                <a:lnTo>
                  <a:pt x="157099" y="514857"/>
                </a:lnTo>
                <a:lnTo>
                  <a:pt x="184404" y="506348"/>
                </a:lnTo>
                <a:lnTo>
                  <a:pt x="172548" y="468167"/>
                </a:lnTo>
                <a:close/>
              </a:path>
              <a:path w="213995" h="553720">
                <a:moveTo>
                  <a:pt x="174936" y="467925"/>
                </a:moveTo>
                <a:lnTo>
                  <a:pt x="172548" y="468167"/>
                </a:lnTo>
                <a:lnTo>
                  <a:pt x="184404" y="506348"/>
                </a:lnTo>
                <a:lnTo>
                  <a:pt x="157099" y="514857"/>
                </a:lnTo>
                <a:lnTo>
                  <a:pt x="213408" y="514857"/>
                </a:lnTo>
                <a:lnTo>
                  <a:pt x="211709" y="497839"/>
                </a:lnTo>
                <a:lnTo>
                  <a:pt x="203547" y="482915"/>
                </a:lnTo>
                <a:lnTo>
                  <a:pt x="190706" y="472646"/>
                </a:lnTo>
                <a:lnTo>
                  <a:pt x="174936" y="467925"/>
                </a:lnTo>
                <a:close/>
              </a:path>
              <a:path w="213995" h="553720">
                <a:moveTo>
                  <a:pt x="27178" y="0"/>
                </a:moveTo>
                <a:lnTo>
                  <a:pt x="0" y="8381"/>
                </a:lnTo>
                <a:lnTo>
                  <a:pt x="145233" y="476605"/>
                </a:lnTo>
                <a:lnTo>
                  <a:pt x="157988" y="469645"/>
                </a:lnTo>
                <a:lnTo>
                  <a:pt x="172548" y="468167"/>
                </a:lnTo>
                <a:lnTo>
                  <a:pt x="27178" y="0"/>
                </a:lnTo>
                <a:close/>
              </a:path>
            </a:pathLst>
          </a:custGeom>
          <a:solidFill>
            <a:srgbClr val="000000"/>
          </a:solidFill>
        </p:spPr>
        <p:txBody>
          <a:bodyPr wrap="square" lIns="0" tIns="0" rIns="0" bIns="0" rtlCol="0"/>
          <a:lstStyle/>
          <a:p>
            <a:endParaRPr/>
          </a:p>
        </p:txBody>
      </p:sp>
      <p:sp>
        <p:nvSpPr>
          <p:cNvPr id="27" name="object 27"/>
          <p:cNvSpPr txBox="1"/>
          <p:nvPr/>
        </p:nvSpPr>
        <p:spPr>
          <a:xfrm>
            <a:off x="307340" y="1410207"/>
            <a:ext cx="8256905" cy="3506470"/>
          </a:xfrm>
          <a:prstGeom prst="rect">
            <a:avLst/>
          </a:prstGeom>
        </p:spPr>
        <p:txBody>
          <a:bodyPr vert="horz" wrap="square" lIns="0" tIns="12065" rIns="0" bIns="0" rtlCol="0">
            <a:spAutoFit/>
          </a:bodyPr>
          <a:lstStyle/>
          <a:p>
            <a:pPr marR="12700" algn="ctr">
              <a:lnSpc>
                <a:spcPct val="100000"/>
              </a:lnSpc>
              <a:spcBef>
                <a:spcPts val="95"/>
              </a:spcBef>
              <a:tabLst>
                <a:tab pos="1855470" algn="l"/>
              </a:tabLst>
            </a:pPr>
            <a:r>
              <a:rPr sz="3200" b="1" spc="-10" dirty="0">
                <a:solidFill>
                  <a:srgbClr val="CC0000"/>
                </a:solidFill>
                <a:latin typeface="Times New Roman"/>
                <a:cs typeface="Times New Roman"/>
              </a:rPr>
              <a:t>Theorem.	</a:t>
            </a:r>
            <a:r>
              <a:rPr sz="3200" spc="-5" dirty="0">
                <a:latin typeface="Times New Roman"/>
                <a:cs typeface="Times New Roman"/>
              </a:rPr>
              <a:t>A red-black tree with n </a:t>
            </a:r>
            <a:r>
              <a:rPr sz="3200" dirty="0">
                <a:latin typeface="Times New Roman"/>
                <a:cs typeface="Times New Roman"/>
              </a:rPr>
              <a:t>keys </a:t>
            </a:r>
            <a:r>
              <a:rPr sz="3200" spc="-5" dirty="0">
                <a:latin typeface="Times New Roman"/>
                <a:cs typeface="Times New Roman"/>
              </a:rPr>
              <a:t>has</a:t>
            </a:r>
            <a:r>
              <a:rPr sz="3200" spc="-160" dirty="0">
                <a:latin typeface="Times New Roman"/>
                <a:cs typeface="Times New Roman"/>
              </a:rPr>
              <a:t> </a:t>
            </a:r>
            <a:r>
              <a:rPr sz="3200" dirty="0">
                <a:latin typeface="Times New Roman"/>
                <a:cs typeface="Times New Roman"/>
              </a:rPr>
              <a:t>height</a:t>
            </a:r>
            <a:endParaRPr sz="3200">
              <a:latin typeface="Times New Roman"/>
              <a:cs typeface="Times New Roman"/>
            </a:endParaRPr>
          </a:p>
          <a:p>
            <a:pPr marL="134620" algn="ctr">
              <a:lnSpc>
                <a:spcPct val="100000"/>
              </a:lnSpc>
              <a:spcBef>
                <a:spcPts val="15"/>
              </a:spcBef>
            </a:pPr>
            <a:r>
              <a:rPr sz="3200" i="1" spc="-5" dirty="0">
                <a:solidFill>
                  <a:srgbClr val="008986"/>
                </a:solidFill>
                <a:latin typeface="Times New Roman"/>
                <a:cs typeface="Times New Roman"/>
              </a:rPr>
              <a:t>h </a:t>
            </a:r>
            <a:r>
              <a:rPr sz="3200" i="1" spc="-5" dirty="0">
                <a:solidFill>
                  <a:srgbClr val="008986"/>
                </a:solidFill>
                <a:latin typeface="Symbol"/>
                <a:cs typeface="Symbol"/>
              </a:rPr>
              <a:t></a:t>
            </a:r>
            <a:r>
              <a:rPr sz="3200" i="1" spc="-5" dirty="0">
                <a:solidFill>
                  <a:srgbClr val="008986"/>
                </a:solidFill>
                <a:latin typeface="Times New Roman"/>
                <a:cs typeface="Times New Roman"/>
              </a:rPr>
              <a:t> </a:t>
            </a:r>
            <a:r>
              <a:rPr sz="3200" spc="-5" dirty="0">
                <a:solidFill>
                  <a:srgbClr val="008986"/>
                </a:solidFill>
                <a:latin typeface="Times New Roman"/>
                <a:cs typeface="Times New Roman"/>
              </a:rPr>
              <a:t>2 lg(</a:t>
            </a:r>
            <a:r>
              <a:rPr sz="3200" i="1" spc="-5" dirty="0">
                <a:solidFill>
                  <a:srgbClr val="008986"/>
                </a:solidFill>
                <a:latin typeface="Times New Roman"/>
                <a:cs typeface="Times New Roman"/>
              </a:rPr>
              <a:t>n </a:t>
            </a:r>
            <a:r>
              <a:rPr sz="3200" spc="-5" dirty="0">
                <a:solidFill>
                  <a:srgbClr val="008986"/>
                </a:solidFill>
                <a:latin typeface="Times New Roman"/>
                <a:cs typeface="Times New Roman"/>
              </a:rPr>
              <a:t>+</a:t>
            </a:r>
            <a:r>
              <a:rPr sz="3200" dirty="0">
                <a:solidFill>
                  <a:srgbClr val="008986"/>
                </a:solidFill>
                <a:latin typeface="Times New Roman"/>
                <a:cs typeface="Times New Roman"/>
              </a:rPr>
              <a:t> </a:t>
            </a:r>
            <a:r>
              <a:rPr sz="3200" spc="-5" dirty="0">
                <a:solidFill>
                  <a:srgbClr val="008986"/>
                </a:solidFill>
                <a:latin typeface="Times New Roman"/>
                <a:cs typeface="Times New Roman"/>
              </a:rPr>
              <a:t>1)</a:t>
            </a:r>
            <a:r>
              <a:rPr sz="3200" spc="-5" dirty="0">
                <a:latin typeface="Times New Roman"/>
                <a:cs typeface="Times New Roman"/>
              </a:rPr>
              <a:t>.</a:t>
            </a:r>
            <a:endParaRPr sz="3200">
              <a:latin typeface="Times New Roman"/>
              <a:cs typeface="Times New Roman"/>
            </a:endParaRPr>
          </a:p>
          <a:p>
            <a:pPr algn="ctr">
              <a:lnSpc>
                <a:spcPct val="100000"/>
              </a:lnSpc>
              <a:spcBef>
                <a:spcPts val="705"/>
              </a:spcBef>
              <a:tabLst>
                <a:tab pos="1214755" algn="l"/>
                <a:tab pos="5640070" algn="l"/>
              </a:tabLst>
            </a:pPr>
            <a:r>
              <a:rPr sz="3200" i="1" spc="-25" dirty="0">
                <a:solidFill>
                  <a:srgbClr val="CC0000"/>
                </a:solidFill>
                <a:latin typeface="Times New Roman"/>
                <a:cs typeface="Times New Roman"/>
              </a:rPr>
              <a:t>Proof.	</a:t>
            </a:r>
            <a:r>
              <a:rPr sz="3200" spc="-5" dirty="0">
                <a:latin typeface="Times New Roman"/>
                <a:cs typeface="Times New Roman"/>
              </a:rPr>
              <a:t>(The book</a:t>
            </a:r>
            <a:r>
              <a:rPr sz="3200" spc="30" dirty="0">
                <a:latin typeface="Times New Roman"/>
                <a:cs typeface="Times New Roman"/>
              </a:rPr>
              <a:t> </a:t>
            </a:r>
            <a:r>
              <a:rPr sz="3200" spc="-5" dirty="0">
                <a:latin typeface="Times New Roman"/>
                <a:cs typeface="Times New Roman"/>
              </a:rPr>
              <a:t>uses</a:t>
            </a:r>
            <a:r>
              <a:rPr sz="3200" spc="40" dirty="0">
                <a:latin typeface="Times New Roman"/>
                <a:cs typeface="Times New Roman"/>
              </a:rPr>
              <a:t> </a:t>
            </a:r>
            <a:r>
              <a:rPr sz="3200" spc="-5" dirty="0">
                <a:latin typeface="Times New Roman"/>
                <a:cs typeface="Times New Roman"/>
              </a:rPr>
              <a:t>induction.	Read</a:t>
            </a:r>
            <a:r>
              <a:rPr sz="3200" spc="-75" dirty="0">
                <a:latin typeface="Times New Roman"/>
                <a:cs typeface="Times New Roman"/>
              </a:rPr>
              <a:t> </a:t>
            </a:r>
            <a:r>
              <a:rPr sz="3200" spc="-20" dirty="0">
                <a:latin typeface="Times New Roman"/>
                <a:cs typeface="Times New Roman"/>
              </a:rPr>
              <a:t>carefully.)</a:t>
            </a:r>
            <a:endParaRPr sz="3200">
              <a:latin typeface="Times New Roman"/>
              <a:cs typeface="Times New Roman"/>
            </a:endParaRPr>
          </a:p>
          <a:p>
            <a:pPr marL="12700">
              <a:lnSpc>
                <a:spcPct val="100000"/>
              </a:lnSpc>
              <a:spcBef>
                <a:spcPts val="580"/>
              </a:spcBef>
            </a:pPr>
            <a:r>
              <a:rPr sz="3200" b="1" spc="-5" dirty="0">
                <a:solidFill>
                  <a:srgbClr val="CC0000"/>
                </a:solidFill>
                <a:latin typeface="Times New Roman"/>
                <a:cs typeface="Times New Roman"/>
              </a:rPr>
              <a:t>I</a:t>
            </a:r>
            <a:r>
              <a:rPr sz="2400" b="1" spc="-5" dirty="0">
                <a:solidFill>
                  <a:srgbClr val="CC0000"/>
                </a:solidFill>
                <a:latin typeface="Times New Roman"/>
                <a:cs typeface="Times New Roman"/>
              </a:rPr>
              <a:t>NTUITION</a:t>
            </a:r>
            <a:r>
              <a:rPr sz="3200" b="1" spc="-5" dirty="0">
                <a:solidFill>
                  <a:srgbClr val="CC0000"/>
                </a:solidFill>
                <a:latin typeface="Times New Roman"/>
                <a:cs typeface="Times New Roman"/>
              </a:rPr>
              <a:t>:</a:t>
            </a:r>
            <a:endParaRPr sz="3200">
              <a:latin typeface="Times New Roman"/>
              <a:cs typeface="Times New Roman"/>
            </a:endParaRPr>
          </a:p>
          <a:p>
            <a:pPr marL="238125" marR="5287010" indent="-226060">
              <a:lnSpc>
                <a:spcPts val="3460"/>
              </a:lnSpc>
              <a:spcBef>
                <a:spcPts val="430"/>
              </a:spcBef>
              <a:buClr>
                <a:srgbClr val="CC0000"/>
              </a:buClr>
              <a:buChar char="•"/>
              <a:tabLst>
                <a:tab pos="238760" algn="l"/>
              </a:tabLst>
            </a:pPr>
            <a:r>
              <a:rPr sz="3200" spc="-15" dirty="0">
                <a:latin typeface="Times New Roman"/>
                <a:cs typeface="Times New Roman"/>
              </a:rPr>
              <a:t>Merge </a:t>
            </a:r>
            <a:r>
              <a:rPr sz="3200" dirty="0">
                <a:latin typeface="Times New Roman"/>
                <a:cs typeface="Times New Roman"/>
              </a:rPr>
              <a:t>red</a:t>
            </a:r>
            <a:r>
              <a:rPr sz="3200" spc="-70" dirty="0">
                <a:latin typeface="Times New Roman"/>
                <a:cs typeface="Times New Roman"/>
              </a:rPr>
              <a:t> </a:t>
            </a:r>
            <a:r>
              <a:rPr sz="3200" dirty="0">
                <a:latin typeface="Times New Roman"/>
                <a:cs typeface="Times New Roman"/>
              </a:rPr>
              <a:t>nodes  </a:t>
            </a:r>
            <a:r>
              <a:rPr sz="3200" spc="-5" dirty="0">
                <a:latin typeface="Times New Roman"/>
                <a:cs typeface="Times New Roman"/>
              </a:rPr>
              <a:t>into their black  parents.</a:t>
            </a:r>
            <a:endParaRPr sz="3200">
              <a:latin typeface="Times New Roman"/>
              <a:cs typeface="Times New Roman"/>
            </a:endParaRPr>
          </a:p>
        </p:txBody>
      </p:sp>
      <p:sp>
        <p:nvSpPr>
          <p:cNvPr id="29" name="Footer Placeholder 28"/>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428811138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6794" y="323342"/>
            <a:ext cx="6169025" cy="695960"/>
          </a:xfrm>
          <a:prstGeom prst="rect">
            <a:avLst/>
          </a:prstGeom>
        </p:spPr>
        <p:txBody>
          <a:bodyPr vert="horz" wrap="square" lIns="0" tIns="12065" rIns="0" bIns="0" rtlCol="0">
            <a:spAutoFit/>
          </a:bodyPr>
          <a:lstStyle/>
          <a:p>
            <a:pPr marL="12700">
              <a:lnSpc>
                <a:spcPct val="100000"/>
              </a:lnSpc>
              <a:spcBef>
                <a:spcPts val="95"/>
              </a:spcBef>
            </a:pPr>
            <a:r>
              <a:rPr spc="-5" dirty="0"/>
              <a:t>Height of a red-black</a:t>
            </a:r>
            <a:r>
              <a:rPr spc="-15" dirty="0"/>
              <a:t> </a:t>
            </a:r>
            <a:r>
              <a:rPr spc="-5" dirty="0"/>
              <a:t>tree</a:t>
            </a:r>
          </a:p>
        </p:txBody>
      </p:sp>
      <p:sp>
        <p:nvSpPr>
          <p:cNvPr id="3" name="object 3"/>
          <p:cNvSpPr txBox="1"/>
          <p:nvPr/>
        </p:nvSpPr>
        <p:spPr>
          <a:xfrm>
            <a:off x="307340" y="4866894"/>
            <a:ext cx="8108315" cy="1489075"/>
          </a:xfrm>
          <a:prstGeom prst="rect">
            <a:avLst/>
          </a:prstGeom>
        </p:spPr>
        <p:txBody>
          <a:bodyPr vert="horz" wrap="square" lIns="0" tIns="67310" rIns="0" bIns="0" rtlCol="0">
            <a:spAutoFit/>
          </a:bodyPr>
          <a:lstStyle/>
          <a:p>
            <a:pPr marL="238125" marR="5080" indent="-226060">
              <a:lnSpc>
                <a:spcPts val="3460"/>
              </a:lnSpc>
              <a:spcBef>
                <a:spcPts val="530"/>
              </a:spcBef>
              <a:buClr>
                <a:srgbClr val="CC0000"/>
              </a:buClr>
              <a:buChar char="•"/>
              <a:tabLst>
                <a:tab pos="238760" algn="l"/>
              </a:tabLst>
            </a:pPr>
            <a:r>
              <a:rPr sz="3200" spc="-5" dirty="0">
                <a:latin typeface="Times New Roman"/>
                <a:cs typeface="Times New Roman"/>
              </a:rPr>
              <a:t>This process produces a tree in which </a:t>
            </a:r>
            <a:r>
              <a:rPr sz="3200" dirty="0">
                <a:latin typeface="Times New Roman"/>
                <a:cs typeface="Times New Roman"/>
              </a:rPr>
              <a:t>each node  </a:t>
            </a:r>
            <a:r>
              <a:rPr sz="3200" spc="-5" dirty="0">
                <a:latin typeface="Times New Roman"/>
                <a:cs typeface="Times New Roman"/>
              </a:rPr>
              <a:t>has </a:t>
            </a:r>
            <a:r>
              <a:rPr sz="3200" spc="-5" dirty="0">
                <a:solidFill>
                  <a:srgbClr val="008986"/>
                </a:solidFill>
                <a:latin typeface="Times New Roman"/>
                <a:cs typeface="Times New Roman"/>
              </a:rPr>
              <a:t>2</a:t>
            </a:r>
            <a:r>
              <a:rPr sz="3200" spc="-5" dirty="0">
                <a:latin typeface="Times New Roman"/>
                <a:cs typeface="Times New Roman"/>
              </a:rPr>
              <a:t>, </a:t>
            </a:r>
            <a:r>
              <a:rPr sz="3200" spc="-5" dirty="0">
                <a:solidFill>
                  <a:srgbClr val="008986"/>
                </a:solidFill>
                <a:latin typeface="Times New Roman"/>
                <a:cs typeface="Times New Roman"/>
              </a:rPr>
              <a:t>3</a:t>
            </a:r>
            <a:r>
              <a:rPr sz="3200" spc="-5" dirty="0">
                <a:latin typeface="Times New Roman"/>
                <a:cs typeface="Times New Roman"/>
              </a:rPr>
              <a:t>, or </a:t>
            </a:r>
            <a:r>
              <a:rPr sz="3200" spc="-5" dirty="0">
                <a:solidFill>
                  <a:srgbClr val="008986"/>
                </a:solidFill>
                <a:latin typeface="Times New Roman"/>
                <a:cs typeface="Times New Roman"/>
              </a:rPr>
              <a:t>4</a:t>
            </a:r>
            <a:r>
              <a:rPr sz="3200" spc="5" dirty="0">
                <a:solidFill>
                  <a:srgbClr val="008986"/>
                </a:solidFill>
                <a:latin typeface="Times New Roman"/>
                <a:cs typeface="Times New Roman"/>
              </a:rPr>
              <a:t> </a:t>
            </a:r>
            <a:r>
              <a:rPr sz="3200" spc="-5" dirty="0">
                <a:latin typeface="Times New Roman"/>
                <a:cs typeface="Times New Roman"/>
              </a:rPr>
              <a:t>children.</a:t>
            </a:r>
            <a:endParaRPr sz="3200">
              <a:latin typeface="Times New Roman"/>
              <a:cs typeface="Times New Roman"/>
            </a:endParaRPr>
          </a:p>
          <a:p>
            <a:pPr marL="238125" indent="-226060">
              <a:lnSpc>
                <a:spcPct val="100000"/>
              </a:lnSpc>
              <a:spcBef>
                <a:spcPts val="330"/>
              </a:spcBef>
              <a:buClr>
                <a:srgbClr val="CC0000"/>
              </a:buClr>
              <a:buChar char="•"/>
              <a:tabLst>
                <a:tab pos="238760" algn="l"/>
              </a:tabLst>
            </a:pPr>
            <a:r>
              <a:rPr sz="3200" spc="-5" dirty="0">
                <a:latin typeface="Times New Roman"/>
                <a:cs typeface="Times New Roman"/>
              </a:rPr>
              <a:t>The </a:t>
            </a:r>
            <a:r>
              <a:rPr sz="3200" spc="-5" dirty="0">
                <a:solidFill>
                  <a:srgbClr val="008986"/>
                </a:solidFill>
                <a:latin typeface="Times New Roman"/>
                <a:cs typeface="Times New Roman"/>
              </a:rPr>
              <a:t>2-3-4 </a:t>
            </a:r>
            <a:r>
              <a:rPr sz="3200" spc="-5" dirty="0">
                <a:latin typeface="Times New Roman"/>
                <a:cs typeface="Times New Roman"/>
              </a:rPr>
              <a:t>tree </a:t>
            </a:r>
            <a:r>
              <a:rPr sz="3200" dirty="0">
                <a:latin typeface="Times New Roman"/>
                <a:cs typeface="Times New Roman"/>
              </a:rPr>
              <a:t>has </a:t>
            </a:r>
            <a:r>
              <a:rPr sz="3200" spc="-5" dirty="0">
                <a:latin typeface="Times New Roman"/>
                <a:cs typeface="Times New Roman"/>
              </a:rPr>
              <a:t>uniform depth </a:t>
            </a:r>
            <a:r>
              <a:rPr sz="3200" i="1" spc="-5" dirty="0">
                <a:solidFill>
                  <a:srgbClr val="008986"/>
                </a:solidFill>
                <a:latin typeface="Times New Roman"/>
                <a:cs typeface="Times New Roman"/>
              </a:rPr>
              <a:t>h</a:t>
            </a:r>
            <a:r>
              <a:rPr sz="3200" i="1" spc="-5" dirty="0">
                <a:solidFill>
                  <a:srgbClr val="008986"/>
                </a:solidFill>
                <a:latin typeface="Symbol"/>
                <a:cs typeface="Symbol"/>
              </a:rPr>
              <a:t></a:t>
            </a:r>
            <a:r>
              <a:rPr sz="3200" i="1" spc="-5" dirty="0">
                <a:solidFill>
                  <a:srgbClr val="008986"/>
                </a:solidFill>
                <a:latin typeface="Times New Roman"/>
                <a:cs typeface="Times New Roman"/>
              </a:rPr>
              <a:t> </a:t>
            </a:r>
            <a:r>
              <a:rPr sz="3200" spc="-5" dirty="0">
                <a:latin typeface="Times New Roman"/>
                <a:cs typeface="Times New Roman"/>
              </a:rPr>
              <a:t>of</a:t>
            </a:r>
            <a:r>
              <a:rPr sz="3200" spc="35" dirty="0">
                <a:latin typeface="Times New Roman"/>
                <a:cs typeface="Times New Roman"/>
              </a:rPr>
              <a:t> </a:t>
            </a:r>
            <a:r>
              <a:rPr sz="3200" spc="-5" dirty="0">
                <a:latin typeface="Times New Roman"/>
                <a:cs typeface="Times New Roman"/>
              </a:rPr>
              <a:t>leaves.</a:t>
            </a:r>
            <a:endParaRPr sz="3200">
              <a:latin typeface="Times New Roman"/>
              <a:cs typeface="Times New Roman"/>
            </a:endParaRPr>
          </a:p>
        </p:txBody>
      </p:sp>
      <p:sp>
        <p:nvSpPr>
          <p:cNvPr id="4" name="object 4"/>
          <p:cNvSpPr txBox="1"/>
          <p:nvPr/>
        </p:nvSpPr>
        <p:spPr>
          <a:xfrm>
            <a:off x="307340" y="1410207"/>
            <a:ext cx="8256905" cy="2140585"/>
          </a:xfrm>
          <a:prstGeom prst="rect">
            <a:avLst/>
          </a:prstGeom>
        </p:spPr>
        <p:txBody>
          <a:bodyPr vert="horz" wrap="square" lIns="0" tIns="12065" rIns="0" bIns="0" rtlCol="0">
            <a:spAutoFit/>
          </a:bodyPr>
          <a:lstStyle/>
          <a:p>
            <a:pPr marR="12700" algn="ctr">
              <a:lnSpc>
                <a:spcPct val="100000"/>
              </a:lnSpc>
              <a:spcBef>
                <a:spcPts val="95"/>
              </a:spcBef>
              <a:tabLst>
                <a:tab pos="1855470" algn="l"/>
              </a:tabLst>
            </a:pPr>
            <a:r>
              <a:rPr sz="3200" b="1" spc="-10" dirty="0">
                <a:solidFill>
                  <a:srgbClr val="CC0000"/>
                </a:solidFill>
                <a:latin typeface="Times New Roman"/>
                <a:cs typeface="Times New Roman"/>
              </a:rPr>
              <a:t>Theorem.	</a:t>
            </a:r>
            <a:r>
              <a:rPr sz="3200" spc="-5" dirty="0">
                <a:latin typeface="Times New Roman"/>
                <a:cs typeface="Times New Roman"/>
              </a:rPr>
              <a:t>A red-black tree with n </a:t>
            </a:r>
            <a:r>
              <a:rPr sz="3200" dirty="0">
                <a:latin typeface="Times New Roman"/>
                <a:cs typeface="Times New Roman"/>
              </a:rPr>
              <a:t>keys </a:t>
            </a:r>
            <a:r>
              <a:rPr sz="3200" spc="-5" dirty="0">
                <a:latin typeface="Times New Roman"/>
                <a:cs typeface="Times New Roman"/>
              </a:rPr>
              <a:t>has</a:t>
            </a:r>
            <a:r>
              <a:rPr sz="3200" spc="-160" dirty="0">
                <a:latin typeface="Times New Roman"/>
                <a:cs typeface="Times New Roman"/>
              </a:rPr>
              <a:t> </a:t>
            </a:r>
            <a:r>
              <a:rPr sz="3200" dirty="0">
                <a:latin typeface="Times New Roman"/>
                <a:cs typeface="Times New Roman"/>
              </a:rPr>
              <a:t>height</a:t>
            </a:r>
            <a:endParaRPr sz="3200">
              <a:latin typeface="Times New Roman"/>
              <a:cs typeface="Times New Roman"/>
            </a:endParaRPr>
          </a:p>
          <a:p>
            <a:pPr marL="134620" algn="ctr">
              <a:lnSpc>
                <a:spcPct val="100000"/>
              </a:lnSpc>
              <a:spcBef>
                <a:spcPts val="15"/>
              </a:spcBef>
            </a:pPr>
            <a:r>
              <a:rPr sz="3200" i="1" spc="-5" dirty="0">
                <a:solidFill>
                  <a:srgbClr val="008986"/>
                </a:solidFill>
                <a:latin typeface="Times New Roman"/>
                <a:cs typeface="Times New Roman"/>
              </a:rPr>
              <a:t>h </a:t>
            </a:r>
            <a:r>
              <a:rPr sz="3200" i="1" spc="-5" dirty="0">
                <a:solidFill>
                  <a:srgbClr val="008986"/>
                </a:solidFill>
                <a:latin typeface="Symbol"/>
                <a:cs typeface="Symbol"/>
              </a:rPr>
              <a:t></a:t>
            </a:r>
            <a:r>
              <a:rPr sz="3200" i="1" spc="-5" dirty="0">
                <a:solidFill>
                  <a:srgbClr val="008986"/>
                </a:solidFill>
                <a:latin typeface="Times New Roman"/>
                <a:cs typeface="Times New Roman"/>
              </a:rPr>
              <a:t> </a:t>
            </a:r>
            <a:r>
              <a:rPr sz="3200" spc="-5" dirty="0">
                <a:solidFill>
                  <a:srgbClr val="008986"/>
                </a:solidFill>
                <a:latin typeface="Times New Roman"/>
                <a:cs typeface="Times New Roman"/>
              </a:rPr>
              <a:t>2 lg(</a:t>
            </a:r>
            <a:r>
              <a:rPr sz="3200" i="1" spc="-5" dirty="0">
                <a:solidFill>
                  <a:srgbClr val="008986"/>
                </a:solidFill>
                <a:latin typeface="Times New Roman"/>
                <a:cs typeface="Times New Roman"/>
              </a:rPr>
              <a:t>n </a:t>
            </a:r>
            <a:r>
              <a:rPr sz="3200" spc="-5" dirty="0">
                <a:solidFill>
                  <a:srgbClr val="008986"/>
                </a:solidFill>
                <a:latin typeface="Times New Roman"/>
                <a:cs typeface="Times New Roman"/>
              </a:rPr>
              <a:t>+</a:t>
            </a:r>
            <a:r>
              <a:rPr sz="3200" dirty="0">
                <a:solidFill>
                  <a:srgbClr val="008986"/>
                </a:solidFill>
                <a:latin typeface="Times New Roman"/>
                <a:cs typeface="Times New Roman"/>
              </a:rPr>
              <a:t> </a:t>
            </a:r>
            <a:r>
              <a:rPr sz="3200" spc="-5" dirty="0">
                <a:solidFill>
                  <a:srgbClr val="008986"/>
                </a:solidFill>
                <a:latin typeface="Times New Roman"/>
                <a:cs typeface="Times New Roman"/>
              </a:rPr>
              <a:t>1)</a:t>
            </a:r>
            <a:r>
              <a:rPr sz="3200" spc="-5" dirty="0">
                <a:latin typeface="Times New Roman"/>
                <a:cs typeface="Times New Roman"/>
              </a:rPr>
              <a:t>.</a:t>
            </a:r>
            <a:endParaRPr sz="3200">
              <a:latin typeface="Times New Roman"/>
              <a:cs typeface="Times New Roman"/>
            </a:endParaRPr>
          </a:p>
          <a:p>
            <a:pPr algn="ctr">
              <a:lnSpc>
                <a:spcPct val="100000"/>
              </a:lnSpc>
              <a:spcBef>
                <a:spcPts val="705"/>
              </a:spcBef>
              <a:tabLst>
                <a:tab pos="1214755" algn="l"/>
                <a:tab pos="5640070" algn="l"/>
              </a:tabLst>
            </a:pPr>
            <a:r>
              <a:rPr sz="3200" i="1" spc="-25" dirty="0">
                <a:solidFill>
                  <a:srgbClr val="CC0000"/>
                </a:solidFill>
                <a:latin typeface="Times New Roman"/>
                <a:cs typeface="Times New Roman"/>
              </a:rPr>
              <a:t>Proof.	</a:t>
            </a:r>
            <a:r>
              <a:rPr sz="3200" spc="-5" dirty="0">
                <a:latin typeface="Times New Roman"/>
                <a:cs typeface="Times New Roman"/>
              </a:rPr>
              <a:t>(The book</a:t>
            </a:r>
            <a:r>
              <a:rPr sz="3200" spc="30" dirty="0">
                <a:latin typeface="Times New Roman"/>
                <a:cs typeface="Times New Roman"/>
              </a:rPr>
              <a:t> </a:t>
            </a:r>
            <a:r>
              <a:rPr sz="3200" spc="-5" dirty="0">
                <a:latin typeface="Times New Roman"/>
                <a:cs typeface="Times New Roman"/>
              </a:rPr>
              <a:t>uses</a:t>
            </a:r>
            <a:r>
              <a:rPr sz="3200" spc="40" dirty="0">
                <a:latin typeface="Times New Roman"/>
                <a:cs typeface="Times New Roman"/>
              </a:rPr>
              <a:t> </a:t>
            </a:r>
            <a:r>
              <a:rPr sz="3200" spc="-5" dirty="0">
                <a:latin typeface="Times New Roman"/>
                <a:cs typeface="Times New Roman"/>
              </a:rPr>
              <a:t>induction.	Read</a:t>
            </a:r>
            <a:r>
              <a:rPr sz="3200" spc="-75" dirty="0">
                <a:latin typeface="Times New Roman"/>
                <a:cs typeface="Times New Roman"/>
              </a:rPr>
              <a:t> </a:t>
            </a:r>
            <a:r>
              <a:rPr sz="3200" spc="-20" dirty="0">
                <a:latin typeface="Times New Roman"/>
                <a:cs typeface="Times New Roman"/>
              </a:rPr>
              <a:t>carefully.)</a:t>
            </a:r>
            <a:endParaRPr sz="3200">
              <a:latin typeface="Times New Roman"/>
              <a:cs typeface="Times New Roman"/>
            </a:endParaRPr>
          </a:p>
          <a:p>
            <a:pPr marL="12700">
              <a:lnSpc>
                <a:spcPct val="100000"/>
              </a:lnSpc>
              <a:spcBef>
                <a:spcPts val="580"/>
              </a:spcBef>
            </a:pPr>
            <a:r>
              <a:rPr sz="3200" b="1" spc="-5" dirty="0">
                <a:solidFill>
                  <a:srgbClr val="CC0000"/>
                </a:solidFill>
                <a:latin typeface="Times New Roman"/>
                <a:cs typeface="Times New Roman"/>
              </a:rPr>
              <a:t>I</a:t>
            </a:r>
            <a:r>
              <a:rPr sz="2400" b="1" spc="-5" dirty="0">
                <a:solidFill>
                  <a:srgbClr val="CC0000"/>
                </a:solidFill>
                <a:latin typeface="Times New Roman"/>
                <a:cs typeface="Times New Roman"/>
              </a:rPr>
              <a:t>NTUITION</a:t>
            </a:r>
            <a:r>
              <a:rPr sz="3200" b="1" spc="-5" dirty="0">
                <a:solidFill>
                  <a:srgbClr val="CC0000"/>
                </a:solidFill>
                <a:latin typeface="Times New Roman"/>
                <a:cs typeface="Times New Roman"/>
              </a:rPr>
              <a:t>:</a:t>
            </a:r>
            <a:endParaRPr sz="3200">
              <a:latin typeface="Times New Roman"/>
              <a:cs typeface="Times New Roman"/>
            </a:endParaRPr>
          </a:p>
        </p:txBody>
      </p:sp>
      <p:sp>
        <p:nvSpPr>
          <p:cNvPr id="5" name="object 5"/>
          <p:cNvSpPr txBox="1"/>
          <p:nvPr/>
        </p:nvSpPr>
        <p:spPr>
          <a:xfrm>
            <a:off x="307340" y="3525520"/>
            <a:ext cx="2974975" cy="1391285"/>
          </a:xfrm>
          <a:prstGeom prst="rect">
            <a:avLst/>
          </a:prstGeom>
        </p:spPr>
        <p:txBody>
          <a:bodyPr vert="horz" wrap="square" lIns="0" tIns="67310" rIns="0" bIns="0" rtlCol="0">
            <a:spAutoFit/>
          </a:bodyPr>
          <a:lstStyle/>
          <a:p>
            <a:pPr marL="238125" marR="5080" indent="-226060">
              <a:lnSpc>
                <a:spcPts val="3460"/>
              </a:lnSpc>
              <a:spcBef>
                <a:spcPts val="530"/>
              </a:spcBef>
              <a:buClr>
                <a:srgbClr val="CC0000"/>
              </a:buClr>
              <a:buChar char="•"/>
              <a:tabLst>
                <a:tab pos="238760" algn="l"/>
              </a:tabLst>
            </a:pPr>
            <a:r>
              <a:rPr sz="3200" spc="-15" dirty="0">
                <a:latin typeface="Times New Roman"/>
                <a:cs typeface="Times New Roman"/>
              </a:rPr>
              <a:t>Merge </a:t>
            </a:r>
            <a:r>
              <a:rPr sz="3200" dirty="0">
                <a:latin typeface="Times New Roman"/>
                <a:cs typeface="Times New Roman"/>
              </a:rPr>
              <a:t>red</a:t>
            </a:r>
            <a:r>
              <a:rPr sz="3200" spc="-70" dirty="0">
                <a:latin typeface="Times New Roman"/>
                <a:cs typeface="Times New Roman"/>
              </a:rPr>
              <a:t> </a:t>
            </a:r>
            <a:r>
              <a:rPr sz="3200" dirty="0">
                <a:latin typeface="Times New Roman"/>
                <a:cs typeface="Times New Roman"/>
              </a:rPr>
              <a:t>nodes  </a:t>
            </a:r>
            <a:r>
              <a:rPr sz="3200" spc="-5" dirty="0">
                <a:latin typeface="Times New Roman"/>
                <a:cs typeface="Times New Roman"/>
              </a:rPr>
              <a:t>into their black  parents.</a:t>
            </a:r>
            <a:endParaRPr sz="3200">
              <a:latin typeface="Times New Roman"/>
              <a:cs typeface="Times New Roman"/>
            </a:endParaRPr>
          </a:p>
        </p:txBody>
      </p:sp>
      <p:sp>
        <p:nvSpPr>
          <p:cNvPr id="6" name="object 6"/>
          <p:cNvSpPr/>
          <p:nvPr/>
        </p:nvSpPr>
        <p:spPr>
          <a:xfrm>
            <a:off x="5129784" y="3957065"/>
            <a:ext cx="458724" cy="458724"/>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059426" y="3886200"/>
            <a:ext cx="447675" cy="447675"/>
          </a:xfrm>
          <a:custGeom>
            <a:avLst/>
            <a:gdLst/>
            <a:ahLst/>
            <a:cxnLst/>
            <a:rect l="l" t="t" r="r" b="b"/>
            <a:pathLst>
              <a:path w="447675" h="447675">
                <a:moveTo>
                  <a:pt x="223774" y="0"/>
                </a:moveTo>
                <a:lnTo>
                  <a:pt x="178679" y="4547"/>
                </a:lnTo>
                <a:lnTo>
                  <a:pt x="136674" y="17589"/>
                </a:lnTo>
                <a:lnTo>
                  <a:pt x="98658" y="38227"/>
                </a:lnTo>
                <a:lnTo>
                  <a:pt x="65534" y="65563"/>
                </a:lnTo>
                <a:lnTo>
                  <a:pt x="38204" y="98697"/>
                </a:lnTo>
                <a:lnTo>
                  <a:pt x="17570" y="136731"/>
                </a:lnTo>
                <a:lnTo>
                  <a:pt x="4546" y="178680"/>
                </a:lnTo>
                <a:lnTo>
                  <a:pt x="0" y="223774"/>
                </a:lnTo>
                <a:lnTo>
                  <a:pt x="4546" y="268994"/>
                </a:lnTo>
                <a:lnTo>
                  <a:pt x="17587" y="310997"/>
                </a:lnTo>
                <a:lnTo>
                  <a:pt x="38221" y="349008"/>
                </a:lnTo>
                <a:lnTo>
                  <a:pt x="65547" y="382127"/>
                </a:lnTo>
                <a:lnTo>
                  <a:pt x="98666" y="409453"/>
                </a:lnTo>
                <a:lnTo>
                  <a:pt x="136677" y="430087"/>
                </a:lnTo>
                <a:lnTo>
                  <a:pt x="178680" y="443128"/>
                </a:lnTo>
                <a:lnTo>
                  <a:pt x="223774" y="447675"/>
                </a:lnTo>
                <a:lnTo>
                  <a:pt x="268873" y="443128"/>
                </a:lnTo>
                <a:lnTo>
                  <a:pt x="310890" y="430087"/>
                </a:lnTo>
                <a:lnTo>
                  <a:pt x="348921" y="409453"/>
                </a:lnTo>
                <a:lnTo>
                  <a:pt x="382063" y="382127"/>
                </a:lnTo>
                <a:lnTo>
                  <a:pt x="409413" y="349008"/>
                </a:lnTo>
                <a:lnTo>
                  <a:pt x="430067" y="310997"/>
                </a:lnTo>
                <a:lnTo>
                  <a:pt x="443122" y="268994"/>
                </a:lnTo>
                <a:lnTo>
                  <a:pt x="447675" y="223901"/>
                </a:lnTo>
                <a:lnTo>
                  <a:pt x="443122" y="178765"/>
                </a:lnTo>
                <a:lnTo>
                  <a:pt x="430038" y="136677"/>
                </a:lnTo>
                <a:lnTo>
                  <a:pt x="409387" y="98666"/>
                </a:lnTo>
                <a:lnTo>
                  <a:pt x="382044" y="65547"/>
                </a:lnTo>
                <a:lnTo>
                  <a:pt x="348908" y="38221"/>
                </a:lnTo>
                <a:lnTo>
                  <a:pt x="310883" y="17587"/>
                </a:lnTo>
                <a:lnTo>
                  <a:pt x="268870" y="4546"/>
                </a:lnTo>
                <a:lnTo>
                  <a:pt x="223774" y="0"/>
                </a:lnTo>
                <a:close/>
              </a:path>
            </a:pathLst>
          </a:custGeom>
          <a:solidFill>
            <a:srgbClr val="000000"/>
          </a:solidFill>
        </p:spPr>
        <p:txBody>
          <a:bodyPr wrap="square" lIns="0" tIns="0" rIns="0" bIns="0" rtlCol="0"/>
          <a:lstStyle/>
          <a:p>
            <a:endParaRPr/>
          </a:p>
        </p:txBody>
      </p:sp>
      <p:sp>
        <p:nvSpPr>
          <p:cNvPr id="8" name="object 8"/>
          <p:cNvSpPr/>
          <p:nvPr/>
        </p:nvSpPr>
        <p:spPr>
          <a:xfrm>
            <a:off x="5059426" y="3886200"/>
            <a:ext cx="447675" cy="447675"/>
          </a:xfrm>
          <a:custGeom>
            <a:avLst/>
            <a:gdLst/>
            <a:ahLst/>
            <a:cxnLst/>
            <a:rect l="l" t="t" r="r" b="b"/>
            <a:pathLst>
              <a:path w="447675" h="447675">
                <a:moveTo>
                  <a:pt x="0" y="223774"/>
                </a:moveTo>
                <a:lnTo>
                  <a:pt x="4546" y="178680"/>
                </a:lnTo>
                <a:lnTo>
                  <a:pt x="17587" y="136677"/>
                </a:lnTo>
                <a:lnTo>
                  <a:pt x="38221" y="98666"/>
                </a:lnTo>
                <a:lnTo>
                  <a:pt x="65547" y="65547"/>
                </a:lnTo>
                <a:lnTo>
                  <a:pt x="98666" y="38221"/>
                </a:lnTo>
                <a:lnTo>
                  <a:pt x="136677" y="17587"/>
                </a:lnTo>
                <a:lnTo>
                  <a:pt x="178680" y="4546"/>
                </a:lnTo>
                <a:lnTo>
                  <a:pt x="223774" y="0"/>
                </a:lnTo>
                <a:lnTo>
                  <a:pt x="268873" y="4547"/>
                </a:lnTo>
                <a:lnTo>
                  <a:pt x="310890" y="17589"/>
                </a:lnTo>
                <a:lnTo>
                  <a:pt x="348921" y="38227"/>
                </a:lnTo>
                <a:lnTo>
                  <a:pt x="382063" y="65563"/>
                </a:lnTo>
                <a:lnTo>
                  <a:pt x="409413" y="98697"/>
                </a:lnTo>
                <a:lnTo>
                  <a:pt x="430067" y="136731"/>
                </a:lnTo>
                <a:lnTo>
                  <a:pt x="443122" y="178765"/>
                </a:lnTo>
                <a:lnTo>
                  <a:pt x="447675" y="223901"/>
                </a:lnTo>
                <a:lnTo>
                  <a:pt x="443122" y="268994"/>
                </a:lnTo>
                <a:lnTo>
                  <a:pt x="430067" y="310997"/>
                </a:lnTo>
                <a:lnTo>
                  <a:pt x="409413" y="349008"/>
                </a:lnTo>
                <a:lnTo>
                  <a:pt x="382063" y="382127"/>
                </a:lnTo>
                <a:lnTo>
                  <a:pt x="348921" y="409453"/>
                </a:lnTo>
                <a:lnTo>
                  <a:pt x="310890" y="430087"/>
                </a:lnTo>
                <a:lnTo>
                  <a:pt x="268873" y="443128"/>
                </a:lnTo>
                <a:lnTo>
                  <a:pt x="223774" y="447675"/>
                </a:lnTo>
                <a:lnTo>
                  <a:pt x="178680" y="443128"/>
                </a:lnTo>
                <a:lnTo>
                  <a:pt x="136677" y="430087"/>
                </a:lnTo>
                <a:lnTo>
                  <a:pt x="98666" y="409453"/>
                </a:lnTo>
                <a:lnTo>
                  <a:pt x="65547" y="382127"/>
                </a:lnTo>
                <a:lnTo>
                  <a:pt x="38221" y="349008"/>
                </a:lnTo>
                <a:lnTo>
                  <a:pt x="17587" y="310997"/>
                </a:lnTo>
                <a:lnTo>
                  <a:pt x="4546" y="268994"/>
                </a:lnTo>
                <a:lnTo>
                  <a:pt x="0" y="223901"/>
                </a:lnTo>
                <a:close/>
              </a:path>
            </a:pathLst>
          </a:custGeom>
          <a:ln w="9525">
            <a:solidFill>
              <a:srgbClr val="000000"/>
            </a:solidFill>
          </a:ln>
        </p:spPr>
        <p:txBody>
          <a:bodyPr wrap="square" lIns="0" tIns="0" rIns="0" bIns="0" rtlCol="0"/>
          <a:lstStyle/>
          <a:p>
            <a:endParaRPr/>
          </a:p>
        </p:txBody>
      </p:sp>
      <p:sp>
        <p:nvSpPr>
          <p:cNvPr id="9" name="object 9"/>
          <p:cNvSpPr/>
          <p:nvPr/>
        </p:nvSpPr>
        <p:spPr>
          <a:xfrm>
            <a:off x="6547866" y="3957065"/>
            <a:ext cx="460248" cy="458724"/>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6477000" y="3886200"/>
            <a:ext cx="449580" cy="447675"/>
          </a:xfrm>
          <a:custGeom>
            <a:avLst/>
            <a:gdLst/>
            <a:ahLst/>
            <a:cxnLst/>
            <a:rect l="l" t="t" r="r" b="b"/>
            <a:pathLst>
              <a:path w="449579" h="447675">
                <a:moveTo>
                  <a:pt x="224663" y="0"/>
                </a:moveTo>
                <a:lnTo>
                  <a:pt x="179384" y="4547"/>
                </a:lnTo>
                <a:lnTo>
                  <a:pt x="137209" y="17589"/>
                </a:lnTo>
                <a:lnTo>
                  <a:pt x="99043" y="38227"/>
                </a:lnTo>
                <a:lnTo>
                  <a:pt x="65788" y="65563"/>
                </a:lnTo>
                <a:lnTo>
                  <a:pt x="38351" y="98697"/>
                </a:lnTo>
                <a:lnTo>
                  <a:pt x="17638" y="136731"/>
                </a:lnTo>
                <a:lnTo>
                  <a:pt x="4564" y="178680"/>
                </a:lnTo>
                <a:lnTo>
                  <a:pt x="0" y="223774"/>
                </a:lnTo>
                <a:lnTo>
                  <a:pt x="4564" y="268994"/>
                </a:lnTo>
                <a:lnTo>
                  <a:pt x="17654" y="310997"/>
                </a:lnTo>
                <a:lnTo>
                  <a:pt x="38368" y="349008"/>
                </a:lnTo>
                <a:lnTo>
                  <a:pt x="65801" y="382127"/>
                </a:lnTo>
                <a:lnTo>
                  <a:pt x="99051" y="409453"/>
                </a:lnTo>
                <a:lnTo>
                  <a:pt x="137213" y="430087"/>
                </a:lnTo>
                <a:lnTo>
                  <a:pt x="179385" y="443128"/>
                </a:lnTo>
                <a:lnTo>
                  <a:pt x="224663" y="447675"/>
                </a:lnTo>
                <a:lnTo>
                  <a:pt x="269940" y="443128"/>
                </a:lnTo>
                <a:lnTo>
                  <a:pt x="312112" y="430087"/>
                </a:lnTo>
                <a:lnTo>
                  <a:pt x="350274" y="409453"/>
                </a:lnTo>
                <a:lnTo>
                  <a:pt x="383524" y="382127"/>
                </a:lnTo>
                <a:lnTo>
                  <a:pt x="410957" y="349008"/>
                </a:lnTo>
                <a:lnTo>
                  <a:pt x="431671" y="310997"/>
                </a:lnTo>
                <a:lnTo>
                  <a:pt x="444761" y="268994"/>
                </a:lnTo>
                <a:lnTo>
                  <a:pt x="449326" y="223901"/>
                </a:lnTo>
                <a:lnTo>
                  <a:pt x="444761" y="178765"/>
                </a:lnTo>
                <a:lnTo>
                  <a:pt x="431641" y="136677"/>
                </a:lnTo>
                <a:lnTo>
                  <a:pt x="410931" y="98666"/>
                </a:lnTo>
                <a:lnTo>
                  <a:pt x="383504" y="65547"/>
                </a:lnTo>
                <a:lnTo>
                  <a:pt x="350262" y="38221"/>
                </a:lnTo>
                <a:lnTo>
                  <a:pt x="312106" y="17587"/>
                </a:lnTo>
                <a:lnTo>
                  <a:pt x="269938" y="4546"/>
                </a:lnTo>
                <a:lnTo>
                  <a:pt x="224663" y="0"/>
                </a:lnTo>
                <a:close/>
              </a:path>
            </a:pathLst>
          </a:custGeom>
          <a:solidFill>
            <a:srgbClr val="000000"/>
          </a:solidFill>
        </p:spPr>
        <p:txBody>
          <a:bodyPr wrap="square" lIns="0" tIns="0" rIns="0" bIns="0" rtlCol="0"/>
          <a:lstStyle/>
          <a:p>
            <a:endParaRPr/>
          </a:p>
        </p:txBody>
      </p:sp>
      <p:sp>
        <p:nvSpPr>
          <p:cNvPr id="11" name="object 11"/>
          <p:cNvSpPr/>
          <p:nvPr/>
        </p:nvSpPr>
        <p:spPr>
          <a:xfrm>
            <a:off x="6477000" y="3886200"/>
            <a:ext cx="449580" cy="447675"/>
          </a:xfrm>
          <a:custGeom>
            <a:avLst/>
            <a:gdLst/>
            <a:ahLst/>
            <a:cxnLst/>
            <a:rect l="l" t="t" r="r" b="b"/>
            <a:pathLst>
              <a:path w="449579" h="447675">
                <a:moveTo>
                  <a:pt x="0" y="223774"/>
                </a:moveTo>
                <a:lnTo>
                  <a:pt x="4564" y="178680"/>
                </a:lnTo>
                <a:lnTo>
                  <a:pt x="17654" y="136677"/>
                </a:lnTo>
                <a:lnTo>
                  <a:pt x="38368" y="98666"/>
                </a:lnTo>
                <a:lnTo>
                  <a:pt x="65801" y="65547"/>
                </a:lnTo>
                <a:lnTo>
                  <a:pt x="99051" y="38221"/>
                </a:lnTo>
                <a:lnTo>
                  <a:pt x="137213" y="17587"/>
                </a:lnTo>
                <a:lnTo>
                  <a:pt x="179385" y="4546"/>
                </a:lnTo>
                <a:lnTo>
                  <a:pt x="224663" y="0"/>
                </a:lnTo>
                <a:lnTo>
                  <a:pt x="269940" y="4547"/>
                </a:lnTo>
                <a:lnTo>
                  <a:pt x="312112" y="17589"/>
                </a:lnTo>
                <a:lnTo>
                  <a:pt x="350274" y="38227"/>
                </a:lnTo>
                <a:lnTo>
                  <a:pt x="383524" y="65563"/>
                </a:lnTo>
                <a:lnTo>
                  <a:pt x="410957" y="98697"/>
                </a:lnTo>
                <a:lnTo>
                  <a:pt x="431671" y="136731"/>
                </a:lnTo>
                <a:lnTo>
                  <a:pt x="444761" y="178765"/>
                </a:lnTo>
                <a:lnTo>
                  <a:pt x="449326" y="223901"/>
                </a:lnTo>
                <a:lnTo>
                  <a:pt x="444761" y="268994"/>
                </a:lnTo>
                <a:lnTo>
                  <a:pt x="431671" y="310997"/>
                </a:lnTo>
                <a:lnTo>
                  <a:pt x="410957" y="349008"/>
                </a:lnTo>
                <a:lnTo>
                  <a:pt x="383524" y="382127"/>
                </a:lnTo>
                <a:lnTo>
                  <a:pt x="350274" y="409453"/>
                </a:lnTo>
                <a:lnTo>
                  <a:pt x="312112" y="430087"/>
                </a:lnTo>
                <a:lnTo>
                  <a:pt x="269940" y="443128"/>
                </a:lnTo>
                <a:lnTo>
                  <a:pt x="224663" y="447675"/>
                </a:lnTo>
                <a:lnTo>
                  <a:pt x="179385" y="443128"/>
                </a:lnTo>
                <a:lnTo>
                  <a:pt x="137213" y="430087"/>
                </a:lnTo>
                <a:lnTo>
                  <a:pt x="99051" y="409453"/>
                </a:lnTo>
                <a:lnTo>
                  <a:pt x="65801" y="382127"/>
                </a:lnTo>
                <a:lnTo>
                  <a:pt x="38368" y="349008"/>
                </a:lnTo>
                <a:lnTo>
                  <a:pt x="17654" y="310997"/>
                </a:lnTo>
                <a:lnTo>
                  <a:pt x="4564" y="268994"/>
                </a:lnTo>
                <a:lnTo>
                  <a:pt x="0" y="223901"/>
                </a:lnTo>
                <a:close/>
              </a:path>
            </a:pathLst>
          </a:custGeom>
          <a:ln w="9524">
            <a:solidFill>
              <a:srgbClr val="000000"/>
            </a:solidFill>
          </a:ln>
        </p:spPr>
        <p:txBody>
          <a:bodyPr wrap="square" lIns="0" tIns="0" rIns="0" bIns="0" rtlCol="0"/>
          <a:lstStyle/>
          <a:p>
            <a:endParaRPr/>
          </a:p>
        </p:txBody>
      </p:sp>
      <p:sp>
        <p:nvSpPr>
          <p:cNvPr id="12" name="object 12"/>
          <p:cNvSpPr/>
          <p:nvPr/>
        </p:nvSpPr>
        <p:spPr>
          <a:xfrm>
            <a:off x="3713988" y="3936491"/>
            <a:ext cx="458724" cy="460248"/>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3643376" y="3865626"/>
            <a:ext cx="447675" cy="449580"/>
          </a:xfrm>
          <a:custGeom>
            <a:avLst/>
            <a:gdLst/>
            <a:ahLst/>
            <a:cxnLst/>
            <a:rect l="l" t="t" r="r" b="b"/>
            <a:pathLst>
              <a:path w="447675" h="449579">
                <a:moveTo>
                  <a:pt x="223774" y="0"/>
                </a:moveTo>
                <a:lnTo>
                  <a:pt x="178680" y="4558"/>
                </a:lnTo>
                <a:lnTo>
                  <a:pt x="136677" y="17635"/>
                </a:lnTo>
                <a:lnTo>
                  <a:pt x="98666" y="38328"/>
                </a:lnTo>
                <a:lnTo>
                  <a:pt x="65547" y="65738"/>
                </a:lnTo>
                <a:lnTo>
                  <a:pt x="38221" y="98964"/>
                </a:lnTo>
                <a:lnTo>
                  <a:pt x="17587" y="137106"/>
                </a:lnTo>
                <a:lnTo>
                  <a:pt x="4546" y="179263"/>
                </a:lnTo>
                <a:lnTo>
                  <a:pt x="0" y="224536"/>
                </a:lnTo>
                <a:lnTo>
                  <a:pt x="4546" y="269813"/>
                </a:lnTo>
                <a:lnTo>
                  <a:pt x="17587" y="311985"/>
                </a:lnTo>
                <a:lnTo>
                  <a:pt x="38221" y="350147"/>
                </a:lnTo>
                <a:lnTo>
                  <a:pt x="65547" y="383397"/>
                </a:lnTo>
                <a:lnTo>
                  <a:pt x="98666" y="410830"/>
                </a:lnTo>
                <a:lnTo>
                  <a:pt x="136677" y="431544"/>
                </a:lnTo>
                <a:lnTo>
                  <a:pt x="178680" y="444634"/>
                </a:lnTo>
                <a:lnTo>
                  <a:pt x="223774" y="449199"/>
                </a:lnTo>
                <a:lnTo>
                  <a:pt x="268873" y="444634"/>
                </a:lnTo>
                <a:lnTo>
                  <a:pt x="310890" y="431544"/>
                </a:lnTo>
                <a:lnTo>
                  <a:pt x="348921" y="410830"/>
                </a:lnTo>
                <a:lnTo>
                  <a:pt x="382063" y="383397"/>
                </a:lnTo>
                <a:lnTo>
                  <a:pt x="409413" y="350147"/>
                </a:lnTo>
                <a:lnTo>
                  <a:pt x="430067" y="311985"/>
                </a:lnTo>
                <a:lnTo>
                  <a:pt x="443122" y="269813"/>
                </a:lnTo>
                <a:lnTo>
                  <a:pt x="447675" y="224536"/>
                </a:lnTo>
                <a:lnTo>
                  <a:pt x="443122" y="179263"/>
                </a:lnTo>
                <a:lnTo>
                  <a:pt x="430067" y="137106"/>
                </a:lnTo>
                <a:lnTo>
                  <a:pt x="409413" y="98964"/>
                </a:lnTo>
                <a:lnTo>
                  <a:pt x="382063" y="65738"/>
                </a:lnTo>
                <a:lnTo>
                  <a:pt x="348921" y="38328"/>
                </a:lnTo>
                <a:lnTo>
                  <a:pt x="310890" y="17635"/>
                </a:lnTo>
                <a:lnTo>
                  <a:pt x="268873" y="4558"/>
                </a:lnTo>
                <a:lnTo>
                  <a:pt x="223774" y="0"/>
                </a:lnTo>
                <a:close/>
              </a:path>
            </a:pathLst>
          </a:custGeom>
          <a:solidFill>
            <a:srgbClr val="000000"/>
          </a:solidFill>
        </p:spPr>
        <p:txBody>
          <a:bodyPr wrap="square" lIns="0" tIns="0" rIns="0" bIns="0" rtlCol="0"/>
          <a:lstStyle/>
          <a:p>
            <a:endParaRPr/>
          </a:p>
        </p:txBody>
      </p:sp>
      <p:sp>
        <p:nvSpPr>
          <p:cNvPr id="14" name="object 14"/>
          <p:cNvSpPr/>
          <p:nvPr/>
        </p:nvSpPr>
        <p:spPr>
          <a:xfrm>
            <a:off x="3643376" y="3865626"/>
            <a:ext cx="447675" cy="449580"/>
          </a:xfrm>
          <a:custGeom>
            <a:avLst/>
            <a:gdLst/>
            <a:ahLst/>
            <a:cxnLst/>
            <a:rect l="l" t="t" r="r" b="b"/>
            <a:pathLst>
              <a:path w="447675" h="449579">
                <a:moveTo>
                  <a:pt x="0" y="224536"/>
                </a:moveTo>
                <a:lnTo>
                  <a:pt x="4546" y="179263"/>
                </a:lnTo>
                <a:lnTo>
                  <a:pt x="17587" y="137106"/>
                </a:lnTo>
                <a:lnTo>
                  <a:pt x="38221" y="98964"/>
                </a:lnTo>
                <a:lnTo>
                  <a:pt x="65547" y="65738"/>
                </a:lnTo>
                <a:lnTo>
                  <a:pt x="98666" y="38328"/>
                </a:lnTo>
                <a:lnTo>
                  <a:pt x="136677" y="17635"/>
                </a:lnTo>
                <a:lnTo>
                  <a:pt x="178680" y="4558"/>
                </a:lnTo>
                <a:lnTo>
                  <a:pt x="223774" y="0"/>
                </a:lnTo>
                <a:lnTo>
                  <a:pt x="268873" y="4558"/>
                </a:lnTo>
                <a:lnTo>
                  <a:pt x="310890" y="17635"/>
                </a:lnTo>
                <a:lnTo>
                  <a:pt x="348921" y="38328"/>
                </a:lnTo>
                <a:lnTo>
                  <a:pt x="382063" y="65738"/>
                </a:lnTo>
                <a:lnTo>
                  <a:pt x="409413" y="98964"/>
                </a:lnTo>
                <a:lnTo>
                  <a:pt x="430067" y="137106"/>
                </a:lnTo>
                <a:lnTo>
                  <a:pt x="443122" y="179263"/>
                </a:lnTo>
                <a:lnTo>
                  <a:pt x="447675" y="224536"/>
                </a:lnTo>
                <a:lnTo>
                  <a:pt x="443122" y="269813"/>
                </a:lnTo>
                <a:lnTo>
                  <a:pt x="430067" y="311985"/>
                </a:lnTo>
                <a:lnTo>
                  <a:pt x="409413" y="350147"/>
                </a:lnTo>
                <a:lnTo>
                  <a:pt x="382063" y="383397"/>
                </a:lnTo>
                <a:lnTo>
                  <a:pt x="348921" y="410830"/>
                </a:lnTo>
                <a:lnTo>
                  <a:pt x="310890" y="431544"/>
                </a:lnTo>
                <a:lnTo>
                  <a:pt x="268873" y="444634"/>
                </a:lnTo>
                <a:lnTo>
                  <a:pt x="223774" y="449199"/>
                </a:lnTo>
                <a:lnTo>
                  <a:pt x="178680" y="444634"/>
                </a:lnTo>
                <a:lnTo>
                  <a:pt x="136677" y="431544"/>
                </a:lnTo>
                <a:lnTo>
                  <a:pt x="98666" y="410830"/>
                </a:lnTo>
                <a:lnTo>
                  <a:pt x="65547" y="383397"/>
                </a:lnTo>
                <a:lnTo>
                  <a:pt x="38221" y="350147"/>
                </a:lnTo>
                <a:lnTo>
                  <a:pt x="17587" y="311985"/>
                </a:lnTo>
                <a:lnTo>
                  <a:pt x="4546" y="269813"/>
                </a:lnTo>
                <a:lnTo>
                  <a:pt x="0" y="224536"/>
                </a:lnTo>
                <a:close/>
              </a:path>
            </a:pathLst>
          </a:custGeom>
          <a:ln w="9524">
            <a:solidFill>
              <a:srgbClr val="000000"/>
            </a:solidFill>
          </a:ln>
        </p:spPr>
        <p:txBody>
          <a:bodyPr wrap="square" lIns="0" tIns="0" rIns="0" bIns="0" rtlCol="0"/>
          <a:lstStyle/>
          <a:p>
            <a:endParaRPr/>
          </a:p>
        </p:txBody>
      </p:sp>
      <p:sp>
        <p:nvSpPr>
          <p:cNvPr id="15" name="object 15"/>
          <p:cNvSpPr/>
          <p:nvPr/>
        </p:nvSpPr>
        <p:spPr>
          <a:xfrm>
            <a:off x="5129784" y="3320034"/>
            <a:ext cx="458724" cy="458723"/>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5059426" y="3249676"/>
            <a:ext cx="447675" cy="447675"/>
          </a:xfrm>
          <a:custGeom>
            <a:avLst/>
            <a:gdLst/>
            <a:ahLst/>
            <a:cxnLst/>
            <a:rect l="l" t="t" r="r" b="b"/>
            <a:pathLst>
              <a:path w="447675" h="447675">
                <a:moveTo>
                  <a:pt x="223774" y="0"/>
                </a:moveTo>
                <a:lnTo>
                  <a:pt x="178680" y="4546"/>
                </a:lnTo>
                <a:lnTo>
                  <a:pt x="136677" y="17587"/>
                </a:lnTo>
                <a:lnTo>
                  <a:pt x="98666" y="38221"/>
                </a:lnTo>
                <a:lnTo>
                  <a:pt x="65547" y="65547"/>
                </a:lnTo>
                <a:lnTo>
                  <a:pt x="38221" y="98666"/>
                </a:lnTo>
                <a:lnTo>
                  <a:pt x="17587" y="136677"/>
                </a:lnTo>
                <a:lnTo>
                  <a:pt x="4546" y="178680"/>
                </a:lnTo>
                <a:lnTo>
                  <a:pt x="0" y="223774"/>
                </a:lnTo>
                <a:lnTo>
                  <a:pt x="4546" y="268873"/>
                </a:lnTo>
                <a:lnTo>
                  <a:pt x="17587" y="310890"/>
                </a:lnTo>
                <a:lnTo>
                  <a:pt x="38221" y="348921"/>
                </a:lnTo>
                <a:lnTo>
                  <a:pt x="65547" y="382063"/>
                </a:lnTo>
                <a:lnTo>
                  <a:pt x="98666" y="409413"/>
                </a:lnTo>
                <a:lnTo>
                  <a:pt x="136677" y="430067"/>
                </a:lnTo>
                <a:lnTo>
                  <a:pt x="178680" y="443122"/>
                </a:lnTo>
                <a:lnTo>
                  <a:pt x="223774" y="447675"/>
                </a:lnTo>
                <a:lnTo>
                  <a:pt x="268873" y="443122"/>
                </a:lnTo>
                <a:lnTo>
                  <a:pt x="310890" y="430067"/>
                </a:lnTo>
                <a:lnTo>
                  <a:pt x="348921" y="409413"/>
                </a:lnTo>
                <a:lnTo>
                  <a:pt x="382063" y="382063"/>
                </a:lnTo>
                <a:lnTo>
                  <a:pt x="409413" y="348921"/>
                </a:lnTo>
                <a:lnTo>
                  <a:pt x="430067" y="310890"/>
                </a:lnTo>
                <a:lnTo>
                  <a:pt x="443122" y="268873"/>
                </a:lnTo>
                <a:lnTo>
                  <a:pt x="447675" y="223774"/>
                </a:lnTo>
                <a:lnTo>
                  <a:pt x="443122" y="178680"/>
                </a:lnTo>
                <a:lnTo>
                  <a:pt x="430067" y="136677"/>
                </a:lnTo>
                <a:lnTo>
                  <a:pt x="409413" y="98666"/>
                </a:lnTo>
                <a:lnTo>
                  <a:pt x="382063" y="65547"/>
                </a:lnTo>
                <a:lnTo>
                  <a:pt x="348921" y="38221"/>
                </a:lnTo>
                <a:lnTo>
                  <a:pt x="310890" y="17587"/>
                </a:lnTo>
                <a:lnTo>
                  <a:pt x="268873" y="4546"/>
                </a:lnTo>
                <a:lnTo>
                  <a:pt x="223774" y="0"/>
                </a:lnTo>
                <a:close/>
              </a:path>
            </a:pathLst>
          </a:custGeom>
          <a:solidFill>
            <a:srgbClr val="000000"/>
          </a:solidFill>
        </p:spPr>
        <p:txBody>
          <a:bodyPr wrap="square" lIns="0" tIns="0" rIns="0" bIns="0" rtlCol="0"/>
          <a:lstStyle/>
          <a:p>
            <a:endParaRPr/>
          </a:p>
        </p:txBody>
      </p:sp>
      <p:sp>
        <p:nvSpPr>
          <p:cNvPr id="17" name="object 17"/>
          <p:cNvSpPr/>
          <p:nvPr/>
        </p:nvSpPr>
        <p:spPr>
          <a:xfrm>
            <a:off x="5059426" y="3249676"/>
            <a:ext cx="447675" cy="447675"/>
          </a:xfrm>
          <a:custGeom>
            <a:avLst/>
            <a:gdLst/>
            <a:ahLst/>
            <a:cxnLst/>
            <a:rect l="l" t="t" r="r" b="b"/>
            <a:pathLst>
              <a:path w="447675" h="447675">
                <a:moveTo>
                  <a:pt x="0" y="223774"/>
                </a:moveTo>
                <a:lnTo>
                  <a:pt x="4546" y="178680"/>
                </a:lnTo>
                <a:lnTo>
                  <a:pt x="17587" y="136677"/>
                </a:lnTo>
                <a:lnTo>
                  <a:pt x="38221" y="98666"/>
                </a:lnTo>
                <a:lnTo>
                  <a:pt x="65547" y="65547"/>
                </a:lnTo>
                <a:lnTo>
                  <a:pt x="98666" y="38221"/>
                </a:lnTo>
                <a:lnTo>
                  <a:pt x="136677" y="17587"/>
                </a:lnTo>
                <a:lnTo>
                  <a:pt x="178680" y="4546"/>
                </a:lnTo>
                <a:lnTo>
                  <a:pt x="223774" y="0"/>
                </a:lnTo>
                <a:lnTo>
                  <a:pt x="268873" y="4546"/>
                </a:lnTo>
                <a:lnTo>
                  <a:pt x="310890" y="17587"/>
                </a:lnTo>
                <a:lnTo>
                  <a:pt x="348921" y="38221"/>
                </a:lnTo>
                <a:lnTo>
                  <a:pt x="382063" y="65547"/>
                </a:lnTo>
                <a:lnTo>
                  <a:pt x="409413" y="98666"/>
                </a:lnTo>
                <a:lnTo>
                  <a:pt x="430067" y="136677"/>
                </a:lnTo>
                <a:lnTo>
                  <a:pt x="443122" y="178680"/>
                </a:lnTo>
                <a:lnTo>
                  <a:pt x="447675" y="223774"/>
                </a:lnTo>
                <a:lnTo>
                  <a:pt x="443122" y="268873"/>
                </a:lnTo>
                <a:lnTo>
                  <a:pt x="430067" y="310890"/>
                </a:lnTo>
                <a:lnTo>
                  <a:pt x="409413" y="348921"/>
                </a:lnTo>
                <a:lnTo>
                  <a:pt x="382063" y="382063"/>
                </a:lnTo>
                <a:lnTo>
                  <a:pt x="348921" y="409413"/>
                </a:lnTo>
                <a:lnTo>
                  <a:pt x="310890" y="430067"/>
                </a:lnTo>
                <a:lnTo>
                  <a:pt x="268873" y="443122"/>
                </a:lnTo>
                <a:lnTo>
                  <a:pt x="223774" y="447675"/>
                </a:lnTo>
                <a:lnTo>
                  <a:pt x="178680" y="443122"/>
                </a:lnTo>
                <a:lnTo>
                  <a:pt x="136677" y="430067"/>
                </a:lnTo>
                <a:lnTo>
                  <a:pt x="98666" y="409413"/>
                </a:lnTo>
                <a:lnTo>
                  <a:pt x="65547" y="382063"/>
                </a:lnTo>
                <a:lnTo>
                  <a:pt x="38221" y="348921"/>
                </a:lnTo>
                <a:lnTo>
                  <a:pt x="17587" y="310890"/>
                </a:lnTo>
                <a:lnTo>
                  <a:pt x="4546" y="268873"/>
                </a:lnTo>
                <a:lnTo>
                  <a:pt x="0" y="223774"/>
                </a:lnTo>
                <a:close/>
              </a:path>
            </a:pathLst>
          </a:custGeom>
          <a:ln w="9525">
            <a:solidFill>
              <a:srgbClr val="000000"/>
            </a:solidFill>
          </a:ln>
        </p:spPr>
        <p:txBody>
          <a:bodyPr wrap="square" lIns="0" tIns="0" rIns="0" bIns="0" rtlCol="0"/>
          <a:lstStyle/>
          <a:p>
            <a:endParaRPr/>
          </a:p>
        </p:txBody>
      </p:sp>
      <p:sp>
        <p:nvSpPr>
          <p:cNvPr id="18" name="object 18"/>
          <p:cNvSpPr/>
          <p:nvPr/>
        </p:nvSpPr>
        <p:spPr>
          <a:xfrm>
            <a:off x="3867150" y="3632200"/>
            <a:ext cx="1257300" cy="233679"/>
          </a:xfrm>
          <a:custGeom>
            <a:avLst/>
            <a:gdLst/>
            <a:ahLst/>
            <a:cxnLst/>
            <a:rect l="l" t="t" r="r" b="b"/>
            <a:pathLst>
              <a:path w="1257300" h="233679">
                <a:moveTo>
                  <a:pt x="0" y="233425"/>
                </a:moveTo>
                <a:lnTo>
                  <a:pt x="1257300" y="0"/>
                </a:lnTo>
              </a:path>
            </a:pathLst>
          </a:custGeom>
          <a:ln w="28575">
            <a:solidFill>
              <a:srgbClr val="000000"/>
            </a:solidFill>
          </a:ln>
        </p:spPr>
        <p:txBody>
          <a:bodyPr wrap="square" lIns="0" tIns="0" rIns="0" bIns="0" rtlCol="0"/>
          <a:lstStyle/>
          <a:p>
            <a:endParaRPr/>
          </a:p>
        </p:txBody>
      </p:sp>
      <p:sp>
        <p:nvSpPr>
          <p:cNvPr id="19" name="object 19"/>
          <p:cNvSpPr/>
          <p:nvPr/>
        </p:nvSpPr>
        <p:spPr>
          <a:xfrm>
            <a:off x="5441950" y="3632200"/>
            <a:ext cx="1260475" cy="254000"/>
          </a:xfrm>
          <a:custGeom>
            <a:avLst/>
            <a:gdLst/>
            <a:ahLst/>
            <a:cxnLst/>
            <a:rect l="l" t="t" r="r" b="b"/>
            <a:pathLst>
              <a:path w="1260475" h="254000">
                <a:moveTo>
                  <a:pt x="1260475" y="254000"/>
                </a:moveTo>
                <a:lnTo>
                  <a:pt x="0" y="0"/>
                </a:lnTo>
              </a:path>
            </a:pathLst>
          </a:custGeom>
          <a:ln w="28575">
            <a:solidFill>
              <a:srgbClr val="000000"/>
            </a:solidFill>
          </a:ln>
        </p:spPr>
        <p:txBody>
          <a:bodyPr wrap="square" lIns="0" tIns="0" rIns="0" bIns="0" rtlCol="0"/>
          <a:lstStyle/>
          <a:p>
            <a:endParaRPr/>
          </a:p>
        </p:txBody>
      </p:sp>
      <p:sp>
        <p:nvSpPr>
          <p:cNvPr id="20" name="object 20"/>
          <p:cNvSpPr/>
          <p:nvPr/>
        </p:nvSpPr>
        <p:spPr>
          <a:xfrm>
            <a:off x="5283200" y="3697351"/>
            <a:ext cx="0" cy="189230"/>
          </a:xfrm>
          <a:custGeom>
            <a:avLst/>
            <a:gdLst/>
            <a:ahLst/>
            <a:cxnLst/>
            <a:rect l="l" t="t" r="r" b="b"/>
            <a:pathLst>
              <a:path h="189229">
                <a:moveTo>
                  <a:pt x="0" y="188849"/>
                </a:moveTo>
                <a:lnTo>
                  <a:pt x="0" y="0"/>
                </a:lnTo>
              </a:path>
            </a:pathLst>
          </a:custGeom>
          <a:ln w="28575">
            <a:solidFill>
              <a:srgbClr val="000000"/>
            </a:solidFill>
          </a:ln>
        </p:spPr>
        <p:txBody>
          <a:bodyPr wrap="square" lIns="0" tIns="0" rIns="0" bIns="0" rtlCol="0"/>
          <a:lstStyle/>
          <a:p>
            <a:endParaRPr/>
          </a:p>
        </p:txBody>
      </p:sp>
      <p:sp>
        <p:nvSpPr>
          <p:cNvPr id="21" name="object 21"/>
          <p:cNvSpPr/>
          <p:nvPr/>
        </p:nvSpPr>
        <p:spPr>
          <a:xfrm>
            <a:off x="3538692" y="4245355"/>
            <a:ext cx="183515" cy="445770"/>
          </a:xfrm>
          <a:custGeom>
            <a:avLst/>
            <a:gdLst/>
            <a:ahLst/>
            <a:cxnLst/>
            <a:rect l="l" t="t" r="r" b="b"/>
            <a:pathLst>
              <a:path w="183514" h="445770">
                <a:moveTo>
                  <a:pt x="38782" y="360136"/>
                </a:moveTo>
                <a:lnTo>
                  <a:pt x="23022" y="364775"/>
                </a:lnTo>
                <a:lnTo>
                  <a:pt x="10120" y="374987"/>
                </a:lnTo>
                <a:lnTo>
                  <a:pt x="1813" y="389890"/>
                </a:lnTo>
                <a:lnTo>
                  <a:pt x="0" y="406769"/>
                </a:lnTo>
                <a:lnTo>
                  <a:pt x="4639" y="422529"/>
                </a:lnTo>
                <a:lnTo>
                  <a:pt x="14851" y="435431"/>
                </a:lnTo>
                <a:lnTo>
                  <a:pt x="29753" y="443738"/>
                </a:lnTo>
                <a:lnTo>
                  <a:pt x="46632" y="445551"/>
                </a:lnTo>
                <a:lnTo>
                  <a:pt x="62392" y="440912"/>
                </a:lnTo>
                <a:lnTo>
                  <a:pt x="75295" y="430700"/>
                </a:lnTo>
                <a:lnTo>
                  <a:pt x="83601" y="415798"/>
                </a:lnTo>
                <a:lnTo>
                  <a:pt x="84529" y="407162"/>
                </a:lnTo>
                <a:lnTo>
                  <a:pt x="56296" y="407162"/>
                </a:lnTo>
                <a:lnTo>
                  <a:pt x="29118" y="398526"/>
                </a:lnTo>
                <a:lnTo>
                  <a:pt x="41267" y="360403"/>
                </a:lnTo>
                <a:lnTo>
                  <a:pt x="38782" y="360136"/>
                </a:lnTo>
                <a:close/>
              </a:path>
              <a:path w="183514" h="445770">
                <a:moveTo>
                  <a:pt x="41267" y="360403"/>
                </a:moveTo>
                <a:lnTo>
                  <a:pt x="29118" y="398526"/>
                </a:lnTo>
                <a:lnTo>
                  <a:pt x="56296" y="407162"/>
                </a:lnTo>
                <a:lnTo>
                  <a:pt x="68438" y="369071"/>
                </a:lnTo>
                <a:lnTo>
                  <a:pt x="55661" y="361950"/>
                </a:lnTo>
                <a:lnTo>
                  <a:pt x="41267" y="360403"/>
                </a:lnTo>
                <a:close/>
              </a:path>
              <a:path w="183514" h="445770">
                <a:moveTo>
                  <a:pt x="68438" y="369071"/>
                </a:moveTo>
                <a:lnTo>
                  <a:pt x="56296" y="407162"/>
                </a:lnTo>
                <a:lnTo>
                  <a:pt x="84529" y="407162"/>
                </a:lnTo>
                <a:lnTo>
                  <a:pt x="85415" y="398918"/>
                </a:lnTo>
                <a:lnTo>
                  <a:pt x="80775" y="383159"/>
                </a:lnTo>
                <a:lnTo>
                  <a:pt x="70564" y="370256"/>
                </a:lnTo>
                <a:lnTo>
                  <a:pt x="68438" y="369071"/>
                </a:lnTo>
                <a:close/>
              </a:path>
              <a:path w="183514" h="445770">
                <a:moveTo>
                  <a:pt x="156118" y="0"/>
                </a:moveTo>
                <a:lnTo>
                  <a:pt x="41267" y="360403"/>
                </a:lnTo>
                <a:lnTo>
                  <a:pt x="55661" y="361950"/>
                </a:lnTo>
                <a:lnTo>
                  <a:pt x="68438" y="369071"/>
                </a:lnTo>
                <a:lnTo>
                  <a:pt x="183296" y="8763"/>
                </a:lnTo>
                <a:lnTo>
                  <a:pt x="156118" y="0"/>
                </a:lnTo>
                <a:close/>
              </a:path>
            </a:pathLst>
          </a:custGeom>
          <a:solidFill>
            <a:srgbClr val="000000"/>
          </a:solidFill>
        </p:spPr>
        <p:txBody>
          <a:bodyPr wrap="square" lIns="0" tIns="0" rIns="0" bIns="0" rtlCol="0"/>
          <a:lstStyle/>
          <a:p>
            <a:endParaRPr/>
          </a:p>
        </p:txBody>
      </p:sp>
      <p:sp>
        <p:nvSpPr>
          <p:cNvPr id="22" name="object 22"/>
          <p:cNvSpPr/>
          <p:nvPr/>
        </p:nvSpPr>
        <p:spPr>
          <a:xfrm>
            <a:off x="4910129" y="4262882"/>
            <a:ext cx="227965" cy="428625"/>
          </a:xfrm>
          <a:custGeom>
            <a:avLst/>
            <a:gdLst/>
            <a:ahLst/>
            <a:cxnLst/>
            <a:rect l="l" t="t" r="r" b="b"/>
            <a:pathLst>
              <a:path w="227964" h="428625">
                <a:moveTo>
                  <a:pt x="43920" y="342447"/>
                </a:moveTo>
                <a:lnTo>
                  <a:pt x="27709" y="345217"/>
                </a:lnTo>
                <a:lnTo>
                  <a:pt x="13714" y="353845"/>
                </a:lnTo>
                <a:lnTo>
                  <a:pt x="3754" y="367665"/>
                </a:lnTo>
                <a:lnTo>
                  <a:pt x="0" y="384268"/>
                </a:lnTo>
                <a:lnTo>
                  <a:pt x="2770" y="400478"/>
                </a:lnTo>
                <a:lnTo>
                  <a:pt x="11398" y="414474"/>
                </a:lnTo>
                <a:lnTo>
                  <a:pt x="25217" y="424434"/>
                </a:lnTo>
                <a:lnTo>
                  <a:pt x="41820" y="428188"/>
                </a:lnTo>
                <a:lnTo>
                  <a:pt x="58031" y="425418"/>
                </a:lnTo>
                <a:lnTo>
                  <a:pt x="72026" y="416790"/>
                </a:lnTo>
                <a:lnTo>
                  <a:pt x="81986" y="402971"/>
                </a:lnTo>
                <a:lnTo>
                  <a:pt x="84657" y="391160"/>
                </a:lnTo>
                <a:lnTo>
                  <a:pt x="55951" y="391160"/>
                </a:lnTo>
                <a:lnTo>
                  <a:pt x="29789" y="379476"/>
                </a:lnTo>
                <a:lnTo>
                  <a:pt x="46278" y="342980"/>
                </a:lnTo>
                <a:lnTo>
                  <a:pt x="43920" y="342447"/>
                </a:lnTo>
                <a:close/>
              </a:path>
              <a:path w="227964" h="428625">
                <a:moveTo>
                  <a:pt x="46278" y="342980"/>
                </a:moveTo>
                <a:lnTo>
                  <a:pt x="29789" y="379476"/>
                </a:lnTo>
                <a:lnTo>
                  <a:pt x="55951" y="391160"/>
                </a:lnTo>
                <a:lnTo>
                  <a:pt x="72401" y="354762"/>
                </a:lnTo>
                <a:lnTo>
                  <a:pt x="60523" y="346202"/>
                </a:lnTo>
                <a:lnTo>
                  <a:pt x="46278" y="342980"/>
                </a:lnTo>
                <a:close/>
              </a:path>
              <a:path w="227964" h="428625">
                <a:moveTo>
                  <a:pt x="72401" y="354762"/>
                </a:moveTo>
                <a:lnTo>
                  <a:pt x="55951" y="391160"/>
                </a:lnTo>
                <a:lnTo>
                  <a:pt x="84657" y="391160"/>
                </a:lnTo>
                <a:lnTo>
                  <a:pt x="85740" y="386367"/>
                </a:lnTo>
                <a:lnTo>
                  <a:pt x="82970" y="370157"/>
                </a:lnTo>
                <a:lnTo>
                  <a:pt x="74342" y="356161"/>
                </a:lnTo>
                <a:lnTo>
                  <a:pt x="72401" y="354762"/>
                </a:lnTo>
                <a:close/>
              </a:path>
              <a:path w="227964" h="428625">
                <a:moveTo>
                  <a:pt x="201239" y="0"/>
                </a:moveTo>
                <a:lnTo>
                  <a:pt x="46278" y="342980"/>
                </a:lnTo>
                <a:lnTo>
                  <a:pt x="60523" y="346202"/>
                </a:lnTo>
                <a:lnTo>
                  <a:pt x="72401" y="354762"/>
                </a:lnTo>
                <a:lnTo>
                  <a:pt x="227401" y="11811"/>
                </a:lnTo>
                <a:lnTo>
                  <a:pt x="201239" y="0"/>
                </a:lnTo>
                <a:close/>
              </a:path>
            </a:pathLst>
          </a:custGeom>
          <a:solidFill>
            <a:srgbClr val="000000"/>
          </a:solidFill>
        </p:spPr>
        <p:txBody>
          <a:bodyPr wrap="square" lIns="0" tIns="0" rIns="0" bIns="0" rtlCol="0"/>
          <a:lstStyle/>
          <a:p>
            <a:endParaRPr/>
          </a:p>
        </p:txBody>
      </p:sp>
      <p:sp>
        <p:nvSpPr>
          <p:cNvPr id="23" name="object 23"/>
          <p:cNvSpPr/>
          <p:nvPr/>
        </p:nvSpPr>
        <p:spPr>
          <a:xfrm>
            <a:off x="5139563" y="4331080"/>
            <a:ext cx="118110" cy="359410"/>
          </a:xfrm>
          <a:custGeom>
            <a:avLst/>
            <a:gdLst/>
            <a:ahLst/>
            <a:cxnLst/>
            <a:rect l="l" t="t" r="r" b="b"/>
            <a:pathLst>
              <a:path w="118110" h="359410">
                <a:moveTo>
                  <a:pt x="35775" y="275151"/>
                </a:moveTo>
                <a:lnTo>
                  <a:pt x="33272" y="275163"/>
                </a:lnTo>
                <a:lnTo>
                  <a:pt x="18145" y="281543"/>
                </a:lnTo>
                <a:lnTo>
                  <a:pt x="6518" y="293137"/>
                </a:lnTo>
                <a:lnTo>
                  <a:pt x="0" y="308864"/>
                </a:lnTo>
                <a:lnTo>
                  <a:pt x="81" y="325883"/>
                </a:lnTo>
                <a:lnTo>
                  <a:pt x="6461" y="341010"/>
                </a:lnTo>
                <a:lnTo>
                  <a:pt x="18055" y="352637"/>
                </a:lnTo>
                <a:lnTo>
                  <a:pt x="33781" y="359156"/>
                </a:lnTo>
                <a:lnTo>
                  <a:pt x="50801" y="359074"/>
                </a:lnTo>
                <a:lnTo>
                  <a:pt x="65928" y="352694"/>
                </a:lnTo>
                <a:lnTo>
                  <a:pt x="77555" y="341100"/>
                </a:lnTo>
                <a:lnTo>
                  <a:pt x="84073" y="325374"/>
                </a:lnTo>
                <a:lnTo>
                  <a:pt x="84047" y="319913"/>
                </a:lnTo>
                <a:lnTo>
                  <a:pt x="56006" y="319913"/>
                </a:lnTo>
                <a:lnTo>
                  <a:pt x="28066" y="314325"/>
                </a:lnTo>
                <a:lnTo>
                  <a:pt x="35775" y="275151"/>
                </a:lnTo>
                <a:close/>
              </a:path>
              <a:path w="118110" h="359410">
                <a:moveTo>
                  <a:pt x="50291" y="275082"/>
                </a:moveTo>
                <a:lnTo>
                  <a:pt x="35772" y="275163"/>
                </a:lnTo>
                <a:lnTo>
                  <a:pt x="28066" y="314325"/>
                </a:lnTo>
                <a:lnTo>
                  <a:pt x="56006" y="319913"/>
                </a:lnTo>
                <a:lnTo>
                  <a:pt x="63746" y="280659"/>
                </a:lnTo>
                <a:lnTo>
                  <a:pt x="50291" y="275082"/>
                </a:lnTo>
                <a:close/>
              </a:path>
              <a:path w="118110" h="359410">
                <a:moveTo>
                  <a:pt x="63746" y="280659"/>
                </a:moveTo>
                <a:lnTo>
                  <a:pt x="56006" y="319913"/>
                </a:lnTo>
                <a:lnTo>
                  <a:pt x="84047" y="319913"/>
                </a:lnTo>
                <a:lnTo>
                  <a:pt x="83992" y="308354"/>
                </a:lnTo>
                <a:lnTo>
                  <a:pt x="77612" y="293227"/>
                </a:lnTo>
                <a:lnTo>
                  <a:pt x="66018" y="281600"/>
                </a:lnTo>
                <a:lnTo>
                  <a:pt x="63746" y="280659"/>
                </a:lnTo>
                <a:close/>
              </a:path>
              <a:path w="118110" h="359410">
                <a:moveTo>
                  <a:pt x="64846" y="275082"/>
                </a:moveTo>
                <a:lnTo>
                  <a:pt x="50291" y="275082"/>
                </a:lnTo>
                <a:lnTo>
                  <a:pt x="63746" y="280659"/>
                </a:lnTo>
                <a:lnTo>
                  <a:pt x="64846" y="275082"/>
                </a:lnTo>
                <a:close/>
              </a:path>
              <a:path w="118110" h="359410">
                <a:moveTo>
                  <a:pt x="89915" y="0"/>
                </a:moveTo>
                <a:lnTo>
                  <a:pt x="35775" y="275151"/>
                </a:lnTo>
                <a:lnTo>
                  <a:pt x="64846" y="275082"/>
                </a:lnTo>
                <a:lnTo>
                  <a:pt x="117982" y="5588"/>
                </a:lnTo>
                <a:lnTo>
                  <a:pt x="89915" y="0"/>
                </a:lnTo>
                <a:close/>
              </a:path>
            </a:pathLst>
          </a:custGeom>
          <a:solidFill>
            <a:srgbClr val="000000"/>
          </a:solidFill>
        </p:spPr>
        <p:txBody>
          <a:bodyPr wrap="square" lIns="0" tIns="0" rIns="0" bIns="0" rtlCol="0"/>
          <a:lstStyle/>
          <a:p>
            <a:endParaRPr/>
          </a:p>
        </p:txBody>
      </p:sp>
      <p:sp>
        <p:nvSpPr>
          <p:cNvPr id="24" name="object 24"/>
          <p:cNvSpPr/>
          <p:nvPr/>
        </p:nvSpPr>
        <p:spPr>
          <a:xfrm>
            <a:off x="6662673" y="4333747"/>
            <a:ext cx="85725" cy="357505"/>
          </a:xfrm>
          <a:custGeom>
            <a:avLst/>
            <a:gdLst/>
            <a:ahLst/>
            <a:cxnLst/>
            <a:rect l="l" t="t" r="r" b="b"/>
            <a:pathLst>
              <a:path w="85725" h="357504">
                <a:moveTo>
                  <a:pt x="28171" y="274649"/>
                </a:moveTo>
                <a:lnTo>
                  <a:pt x="25860" y="275131"/>
                </a:lnTo>
                <a:lnTo>
                  <a:pt x="12319" y="284432"/>
                </a:lnTo>
                <a:lnTo>
                  <a:pt x="3254" y="298138"/>
                </a:lnTo>
                <a:lnTo>
                  <a:pt x="0" y="314832"/>
                </a:lnTo>
                <a:lnTo>
                  <a:pt x="3552" y="331515"/>
                </a:lnTo>
                <a:lnTo>
                  <a:pt x="12890" y="345043"/>
                </a:lnTo>
                <a:lnTo>
                  <a:pt x="26610" y="354070"/>
                </a:lnTo>
                <a:lnTo>
                  <a:pt x="43307" y="357250"/>
                </a:lnTo>
                <a:lnTo>
                  <a:pt x="59989" y="353772"/>
                </a:lnTo>
                <a:lnTo>
                  <a:pt x="73517" y="344471"/>
                </a:lnTo>
                <a:lnTo>
                  <a:pt x="82544" y="330765"/>
                </a:lnTo>
                <a:lnTo>
                  <a:pt x="85628" y="314578"/>
                </a:lnTo>
                <a:lnTo>
                  <a:pt x="28575" y="314578"/>
                </a:lnTo>
                <a:lnTo>
                  <a:pt x="28171" y="274649"/>
                </a:lnTo>
                <a:close/>
              </a:path>
              <a:path w="85725" h="357504">
                <a:moveTo>
                  <a:pt x="42545" y="271652"/>
                </a:moveTo>
                <a:lnTo>
                  <a:pt x="28171" y="274649"/>
                </a:lnTo>
                <a:lnTo>
                  <a:pt x="28575" y="314578"/>
                </a:lnTo>
                <a:lnTo>
                  <a:pt x="57150" y="314324"/>
                </a:lnTo>
                <a:lnTo>
                  <a:pt x="56746" y="274358"/>
                </a:lnTo>
                <a:lnTo>
                  <a:pt x="42545" y="271652"/>
                </a:lnTo>
                <a:close/>
              </a:path>
              <a:path w="85725" h="357504">
                <a:moveTo>
                  <a:pt x="56746" y="274358"/>
                </a:moveTo>
                <a:lnTo>
                  <a:pt x="57150" y="314324"/>
                </a:lnTo>
                <a:lnTo>
                  <a:pt x="28575" y="314578"/>
                </a:lnTo>
                <a:lnTo>
                  <a:pt x="85628" y="314578"/>
                </a:lnTo>
                <a:lnTo>
                  <a:pt x="85725" y="314070"/>
                </a:lnTo>
                <a:lnTo>
                  <a:pt x="82246" y="297388"/>
                </a:lnTo>
                <a:lnTo>
                  <a:pt x="72945" y="283860"/>
                </a:lnTo>
                <a:lnTo>
                  <a:pt x="59239" y="274833"/>
                </a:lnTo>
                <a:lnTo>
                  <a:pt x="56746" y="274358"/>
                </a:lnTo>
                <a:close/>
              </a:path>
              <a:path w="85725" h="357504">
                <a:moveTo>
                  <a:pt x="53975" y="0"/>
                </a:moveTo>
                <a:lnTo>
                  <a:pt x="25400" y="253"/>
                </a:lnTo>
                <a:lnTo>
                  <a:pt x="28171" y="274649"/>
                </a:lnTo>
                <a:lnTo>
                  <a:pt x="42545" y="271652"/>
                </a:lnTo>
                <a:lnTo>
                  <a:pt x="56718" y="271652"/>
                </a:lnTo>
                <a:lnTo>
                  <a:pt x="53975" y="0"/>
                </a:lnTo>
                <a:close/>
              </a:path>
              <a:path w="85725" h="357504">
                <a:moveTo>
                  <a:pt x="56718" y="271652"/>
                </a:moveTo>
                <a:lnTo>
                  <a:pt x="42545" y="271652"/>
                </a:lnTo>
                <a:lnTo>
                  <a:pt x="56746" y="274358"/>
                </a:lnTo>
                <a:lnTo>
                  <a:pt x="56718" y="271652"/>
                </a:lnTo>
                <a:close/>
              </a:path>
            </a:pathLst>
          </a:custGeom>
          <a:solidFill>
            <a:srgbClr val="000000"/>
          </a:solidFill>
        </p:spPr>
        <p:txBody>
          <a:bodyPr wrap="square" lIns="0" tIns="0" rIns="0" bIns="0" rtlCol="0"/>
          <a:lstStyle/>
          <a:p>
            <a:endParaRPr/>
          </a:p>
        </p:txBody>
      </p:sp>
      <p:sp>
        <p:nvSpPr>
          <p:cNvPr id="25" name="object 25"/>
          <p:cNvSpPr/>
          <p:nvPr/>
        </p:nvSpPr>
        <p:spPr>
          <a:xfrm>
            <a:off x="6281993" y="4261739"/>
            <a:ext cx="273050" cy="429259"/>
          </a:xfrm>
          <a:custGeom>
            <a:avLst/>
            <a:gdLst/>
            <a:ahLst/>
            <a:cxnLst/>
            <a:rect l="l" t="t" r="r" b="b"/>
            <a:pathLst>
              <a:path w="273050" h="429260">
                <a:moveTo>
                  <a:pt x="47775" y="343854"/>
                </a:moveTo>
                <a:lnTo>
                  <a:pt x="31382" y="345043"/>
                </a:lnTo>
                <a:lnTo>
                  <a:pt x="16633" y="352303"/>
                </a:lnTo>
                <a:lnTo>
                  <a:pt x="5395" y="365125"/>
                </a:lnTo>
                <a:lnTo>
                  <a:pt x="0" y="381291"/>
                </a:lnTo>
                <a:lnTo>
                  <a:pt x="1188" y="397684"/>
                </a:lnTo>
                <a:lnTo>
                  <a:pt x="8449" y="412434"/>
                </a:lnTo>
                <a:lnTo>
                  <a:pt x="21270" y="423672"/>
                </a:lnTo>
                <a:lnTo>
                  <a:pt x="37437" y="429013"/>
                </a:lnTo>
                <a:lnTo>
                  <a:pt x="53830" y="427831"/>
                </a:lnTo>
                <a:lnTo>
                  <a:pt x="68580" y="420600"/>
                </a:lnTo>
                <a:lnTo>
                  <a:pt x="79817" y="407797"/>
                </a:lnTo>
                <a:lnTo>
                  <a:pt x="84517" y="393573"/>
                </a:lnTo>
                <a:lnTo>
                  <a:pt x="55052" y="393573"/>
                </a:lnTo>
                <a:lnTo>
                  <a:pt x="30160" y="379349"/>
                </a:lnTo>
                <a:lnTo>
                  <a:pt x="50075" y="344622"/>
                </a:lnTo>
                <a:lnTo>
                  <a:pt x="47775" y="343854"/>
                </a:lnTo>
                <a:close/>
              </a:path>
              <a:path w="273050" h="429260">
                <a:moveTo>
                  <a:pt x="50075" y="344622"/>
                </a:moveTo>
                <a:lnTo>
                  <a:pt x="30160" y="379349"/>
                </a:lnTo>
                <a:lnTo>
                  <a:pt x="55052" y="393573"/>
                </a:lnTo>
                <a:lnTo>
                  <a:pt x="74924" y="358889"/>
                </a:lnTo>
                <a:lnTo>
                  <a:pt x="63942" y="349250"/>
                </a:lnTo>
                <a:lnTo>
                  <a:pt x="50075" y="344622"/>
                </a:lnTo>
                <a:close/>
              </a:path>
              <a:path w="273050" h="429260">
                <a:moveTo>
                  <a:pt x="74924" y="358889"/>
                </a:moveTo>
                <a:lnTo>
                  <a:pt x="55052" y="393573"/>
                </a:lnTo>
                <a:lnTo>
                  <a:pt x="84517" y="393573"/>
                </a:lnTo>
                <a:lnTo>
                  <a:pt x="85159" y="391630"/>
                </a:lnTo>
                <a:lnTo>
                  <a:pt x="83976" y="375237"/>
                </a:lnTo>
                <a:lnTo>
                  <a:pt x="76745" y="360487"/>
                </a:lnTo>
                <a:lnTo>
                  <a:pt x="74924" y="358889"/>
                </a:lnTo>
                <a:close/>
              </a:path>
              <a:path w="273050" h="429260">
                <a:moveTo>
                  <a:pt x="247711" y="0"/>
                </a:moveTo>
                <a:lnTo>
                  <a:pt x="50075" y="344622"/>
                </a:lnTo>
                <a:lnTo>
                  <a:pt x="63942" y="349250"/>
                </a:lnTo>
                <a:lnTo>
                  <a:pt x="74924" y="358889"/>
                </a:lnTo>
                <a:lnTo>
                  <a:pt x="272476" y="14097"/>
                </a:lnTo>
                <a:lnTo>
                  <a:pt x="247711" y="0"/>
                </a:lnTo>
                <a:close/>
              </a:path>
            </a:pathLst>
          </a:custGeom>
          <a:solidFill>
            <a:srgbClr val="000000"/>
          </a:solidFill>
        </p:spPr>
        <p:txBody>
          <a:bodyPr wrap="square" lIns="0" tIns="0" rIns="0" bIns="0" rtlCol="0"/>
          <a:lstStyle/>
          <a:p>
            <a:endParaRPr/>
          </a:p>
        </p:txBody>
      </p:sp>
      <p:sp>
        <p:nvSpPr>
          <p:cNvPr id="26" name="object 26"/>
          <p:cNvSpPr/>
          <p:nvPr/>
        </p:nvSpPr>
        <p:spPr>
          <a:xfrm>
            <a:off x="6850253" y="4259579"/>
            <a:ext cx="369570" cy="429895"/>
          </a:xfrm>
          <a:custGeom>
            <a:avLst/>
            <a:gdLst/>
            <a:ahLst/>
            <a:cxnLst/>
            <a:rect l="l" t="t" r="r" b="b"/>
            <a:pathLst>
              <a:path w="369570" h="429895">
                <a:moveTo>
                  <a:pt x="290210" y="365570"/>
                </a:moveTo>
                <a:lnTo>
                  <a:pt x="288700" y="367450"/>
                </a:lnTo>
                <a:lnTo>
                  <a:pt x="284146" y="383222"/>
                </a:lnTo>
                <a:lnTo>
                  <a:pt x="285855" y="399565"/>
                </a:lnTo>
                <a:lnTo>
                  <a:pt x="294005" y="414528"/>
                </a:lnTo>
                <a:lnTo>
                  <a:pt x="307252" y="425166"/>
                </a:lnTo>
                <a:lnTo>
                  <a:pt x="323024" y="429720"/>
                </a:lnTo>
                <a:lnTo>
                  <a:pt x="339367" y="428011"/>
                </a:lnTo>
                <a:lnTo>
                  <a:pt x="354330" y="419862"/>
                </a:lnTo>
                <a:lnTo>
                  <a:pt x="364968" y="406614"/>
                </a:lnTo>
                <a:lnTo>
                  <a:pt x="367963" y="396240"/>
                </a:lnTo>
                <a:lnTo>
                  <a:pt x="315849" y="396240"/>
                </a:lnTo>
                <a:lnTo>
                  <a:pt x="290210" y="365570"/>
                </a:lnTo>
                <a:close/>
              </a:path>
              <a:path w="369570" h="429895">
                <a:moveTo>
                  <a:pt x="312204" y="347195"/>
                </a:moveTo>
                <a:lnTo>
                  <a:pt x="299339" y="354203"/>
                </a:lnTo>
                <a:lnTo>
                  <a:pt x="290210" y="365570"/>
                </a:lnTo>
                <a:lnTo>
                  <a:pt x="315849" y="396240"/>
                </a:lnTo>
                <a:lnTo>
                  <a:pt x="337820" y="377825"/>
                </a:lnTo>
                <a:lnTo>
                  <a:pt x="312204" y="347195"/>
                </a:lnTo>
                <a:close/>
              </a:path>
              <a:path w="369570" h="429895">
                <a:moveTo>
                  <a:pt x="330644" y="344344"/>
                </a:moveTo>
                <a:lnTo>
                  <a:pt x="314301" y="346053"/>
                </a:lnTo>
                <a:lnTo>
                  <a:pt x="312204" y="347195"/>
                </a:lnTo>
                <a:lnTo>
                  <a:pt x="337820" y="377825"/>
                </a:lnTo>
                <a:lnTo>
                  <a:pt x="315849" y="396240"/>
                </a:lnTo>
                <a:lnTo>
                  <a:pt x="367963" y="396240"/>
                </a:lnTo>
                <a:lnTo>
                  <a:pt x="369522" y="390842"/>
                </a:lnTo>
                <a:lnTo>
                  <a:pt x="367813" y="374499"/>
                </a:lnTo>
                <a:lnTo>
                  <a:pt x="359664" y="359537"/>
                </a:lnTo>
                <a:lnTo>
                  <a:pt x="346416" y="348898"/>
                </a:lnTo>
                <a:lnTo>
                  <a:pt x="330644" y="344344"/>
                </a:lnTo>
                <a:close/>
              </a:path>
              <a:path w="369570" h="429895">
                <a:moveTo>
                  <a:pt x="21844" y="0"/>
                </a:moveTo>
                <a:lnTo>
                  <a:pt x="0" y="18415"/>
                </a:lnTo>
                <a:lnTo>
                  <a:pt x="290210" y="365570"/>
                </a:lnTo>
                <a:lnTo>
                  <a:pt x="299339" y="354203"/>
                </a:lnTo>
                <a:lnTo>
                  <a:pt x="312204" y="347195"/>
                </a:lnTo>
                <a:lnTo>
                  <a:pt x="21844" y="0"/>
                </a:lnTo>
                <a:close/>
              </a:path>
            </a:pathLst>
          </a:custGeom>
          <a:solidFill>
            <a:srgbClr val="000000"/>
          </a:solidFill>
        </p:spPr>
        <p:txBody>
          <a:bodyPr wrap="square" lIns="0" tIns="0" rIns="0" bIns="0" rtlCol="0"/>
          <a:lstStyle/>
          <a:p>
            <a:endParaRPr/>
          </a:p>
        </p:txBody>
      </p:sp>
      <p:sp>
        <p:nvSpPr>
          <p:cNvPr id="27" name="object 27"/>
          <p:cNvSpPr/>
          <p:nvPr/>
        </p:nvSpPr>
        <p:spPr>
          <a:xfrm>
            <a:off x="4012691" y="4244213"/>
            <a:ext cx="221615" cy="447040"/>
          </a:xfrm>
          <a:custGeom>
            <a:avLst/>
            <a:gdLst/>
            <a:ahLst/>
            <a:cxnLst/>
            <a:rect l="l" t="t" r="r" b="b"/>
            <a:pathLst>
              <a:path w="221614" h="447039">
                <a:moveTo>
                  <a:pt x="149808" y="372549"/>
                </a:moveTo>
                <a:lnTo>
                  <a:pt x="147810" y="373899"/>
                </a:lnTo>
                <a:lnTo>
                  <a:pt x="138731" y="387604"/>
                </a:lnTo>
                <a:lnTo>
                  <a:pt x="135439" y="403689"/>
                </a:lnTo>
                <a:lnTo>
                  <a:pt x="138684" y="420370"/>
                </a:lnTo>
                <a:lnTo>
                  <a:pt x="148220" y="434484"/>
                </a:lnTo>
                <a:lnTo>
                  <a:pt x="161925" y="443563"/>
                </a:lnTo>
                <a:lnTo>
                  <a:pt x="178010" y="446855"/>
                </a:lnTo>
                <a:lnTo>
                  <a:pt x="194691" y="443611"/>
                </a:lnTo>
                <a:lnTo>
                  <a:pt x="208805" y="434074"/>
                </a:lnTo>
                <a:lnTo>
                  <a:pt x="217884" y="420370"/>
                </a:lnTo>
                <a:lnTo>
                  <a:pt x="220119" y="409448"/>
                </a:lnTo>
                <a:lnTo>
                  <a:pt x="165100" y="409448"/>
                </a:lnTo>
                <a:lnTo>
                  <a:pt x="149808" y="372549"/>
                </a:lnTo>
                <a:close/>
              </a:path>
              <a:path w="221614" h="447039">
                <a:moveTo>
                  <a:pt x="176211" y="361584"/>
                </a:moveTo>
                <a:lnTo>
                  <a:pt x="161925" y="364363"/>
                </a:lnTo>
                <a:lnTo>
                  <a:pt x="149808" y="372549"/>
                </a:lnTo>
                <a:lnTo>
                  <a:pt x="165100" y="409448"/>
                </a:lnTo>
                <a:lnTo>
                  <a:pt x="191516" y="398526"/>
                </a:lnTo>
                <a:lnTo>
                  <a:pt x="176211" y="361584"/>
                </a:lnTo>
                <a:close/>
              </a:path>
              <a:path w="221614" h="447039">
                <a:moveTo>
                  <a:pt x="178605" y="361118"/>
                </a:moveTo>
                <a:lnTo>
                  <a:pt x="176211" y="361584"/>
                </a:lnTo>
                <a:lnTo>
                  <a:pt x="191516" y="398526"/>
                </a:lnTo>
                <a:lnTo>
                  <a:pt x="165100" y="409448"/>
                </a:lnTo>
                <a:lnTo>
                  <a:pt x="220119" y="409448"/>
                </a:lnTo>
                <a:lnTo>
                  <a:pt x="221176" y="404284"/>
                </a:lnTo>
                <a:lnTo>
                  <a:pt x="217932" y="387604"/>
                </a:lnTo>
                <a:lnTo>
                  <a:pt x="208395" y="373489"/>
                </a:lnTo>
                <a:lnTo>
                  <a:pt x="194691" y="364410"/>
                </a:lnTo>
                <a:lnTo>
                  <a:pt x="178605" y="361118"/>
                </a:lnTo>
                <a:close/>
              </a:path>
              <a:path w="221614" h="447039">
                <a:moveTo>
                  <a:pt x="26416" y="0"/>
                </a:moveTo>
                <a:lnTo>
                  <a:pt x="0" y="11049"/>
                </a:lnTo>
                <a:lnTo>
                  <a:pt x="149808" y="372549"/>
                </a:lnTo>
                <a:lnTo>
                  <a:pt x="161925" y="364363"/>
                </a:lnTo>
                <a:lnTo>
                  <a:pt x="176211" y="361584"/>
                </a:lnTo>
                <a:lnTo>
                  <a:pt x="26416" y="0"/>
                </a:lnTo>
                <a:close/>
              </a:path>
            </a:pathLst>
          </a:custGeom>
          <a:solidFill>
            <a:srgbClr val="000000"/>
          </a:solidFill>
        </p:spPr>
        <p:txBody>
          <a:bodyPr wrap="square" lIns="0" tIns="0" rIns="0" bIns="0" rtlCol="0"/>
          <a:lstStyle/>
          <a:p>
            <a:endParaRPr/>
          </a:p>
        </p:txBody>
      </p:sp>
      <p:sp>
        <p:nvSpPr>
          <p:cNvPr id="28" name="object 28"/>
          <p:cNvSpPr/>
          <p:nvPr/>
        </p:nvSpPr>
        <p:spPr>
          <a:xfrm>
            <a:off x="5429250" y="4262246"/>
            <a:ext cx="252729" cy="429259"/>
          </a:xfrm>
          <a:custGeom>
            <a:avLst/>
            <a:gdLst/>
            <a:ahLst/>
            <a:cxnLst/>
            <a:rect l="l" t="t" r="r" b="b"/>
            <a:pathLst>
              <a:path w="252729" h="429260">
                <a:moveTo>
                  <a:pt x="178431" y="357050"/>
                </a:moveTo>
                <a:lnTo>
                  <a:pt x="176575" y="358542"/>
                </a:lnTo>
                <a:lnTo>
                  <a:pt x="168703" y="372983"/>
                </a:lnTo>
                <a:lnTo>
                  <a:pt x="166808" y="389304"/>
                </a:lnTo>
                <a:lnTo>
                  <a:pt x="171450" y="405638"/>
                </a:lnTo>
                <a:lnTo>
                  <a:pt x="182139" y="418927"/>
                </a:lnTo>
                <a:lnTo>
                  <a:pt x="196580" y="426799"/>
                </a:lnTo>
                <a:lnTo>
                  <a:pt x="212901" y="428694"/>
                </a:lnTo>
                <a:lnTo>
                  <a:pt x="229235" y="424052"/>
                </a:lnTo>
                <a:lnTo>
                  <a:pt x="242524" y="413363"/>
                </a:lnTo>
                <a:lnTo>
                  <a:pt x="250396" y="398922"/>
                </a:lnTo>
                <a:lnTo>
                  <a:pt x="251135" y="392556"/>
                </a:lnTo>
                <a:lnTo>
                  <a:pt x="196850" y="392556"/>
                </a:lnTo>
                <a:lnTo>
                  <a:pt x="178431" y="357050"/>
                </a:lnTo>
                <a:close/>
              </a:path>
              <a:path w="252729" h="429260">
                <a:moveTo>
                  <a:pt x="203844" y="343880"/>
                </a:moveTo>
                <a:lnTo>
                  <a:pt x="189865" y="347852"/>
                </a:lnTo>
                <a:lnTo>
                  <a:pt x="178431" y="357050"/>
                </a:lnTo>
                <a:lnTo>
                  <a:pt x="196850" y="392556"/>
                </a:lnTo>
                <a:lnTo>
                  <a:pt x="222250" y="379348"/>
                </a:lnTo>
                <a:lnTo>
                  <a:pt x="203844" y="343880"/>
                </a:lnTo>
                <a:close/>
              </a:path>
              <a:path w="252729" h="429260">
                <a:moveTo>
                  <a:pt x="206198" y="343211"/>
                </a:moveTo>
                <a:lnTo>
                  <a:pt x="203844" y="343880"/>
                </a:lnTo>
                <a:lnTo>
                  <a:pt x="222250" y="379348"/>
                </a:lnTo>
                <a:lnTo>
                  <a:pt x="196850" y="392556"/>
                </a:lnTo>
                <a:lnTo>
                  <a:pt x="251135" y="392556"/>
                </a:lnTo>
                <a:lnTo>
                  <a:pt x="252291" y="382601"/>
                </a:lnTo>
                <a:lnTo>
                  <a:pt x="247650" y="366267"/>
                </a:lnTo>
                <a:lnTo>
                  <a:pt x="236960" y="352978"/>
                </a:lnTo>
                <a:lnTo>
                  <a:pt x="222519" y="345106"/>
                </a:lnTo>
                <a:lnTo>
                  <a:pt x="206198" y="343211"/>
                </a:lnTo>
                <a:close/>
              </a:path>
              <a:path w="252729" h="429260">
                <a:moveTo>
                  <a:pt x="25400" y="0"/>
                </a:moveTo>
                <a:lnTo>
                  <a:pt x="0" y="13080"/>
                </a:lnTo>
                <a:lnTo>
                  <a:pt x="178431" y="357050"/>
                </a:lnTo>
                <a:lnTo>
                  <a:pt x="189865" y="347852"/>
                </a:lnTo>
                <a:lnTo>
                  <a:pt x="203844" y="343880"/>
                </a:lnTo>
                <a:lnTo>
                  <a:pt x="25400" y="0"/>
                </a:lnTo>
                <a:close/>
              </a:path>
            </a:pathLst>
          </a:custGeom>
          <a:solidFill>
            <a:srgbClr val="000000"/>
          </a:solidFill>
        </p:spPr>
        <p:txBody>
          <a:bodyPr wrap="square" lIns="0" tIns="0" rIns="0" bIns="0" rtlCol="0"/>
          <a:lstStyle/>
          <a:p>
            <a:endParaRPr/>
          </a:p>
        </p:txBody>
      </p:sp>
      <p:sp>
        <p:nvSpPr>
          <p:cNvPr id="29" name="object 29"/>
          <p:cNvSpPr/>
          <p:nvPr/>
        </p:nvSpPr>
        <p:spPr>
          <a:xfrm>
            <a:off x="5320538" y="4329176"/>
            <a:ext cx="164465" cy="361950"/>
          </a:xfrm>
          <a:custGeom>
            <a:avLst/>
            <a:gdLst/>
            <a:ahLst/>
            <a:cxnLst/>
            <a:rect l="l" t="t" r="r" b="b"/>
            <a:pathLst>
              <a:path w="164464" h="361950">
                <a:moveTo>
                  <a:pt x="94932" y="285817"/>
                </a:moveTo>
                <a:lnTo>
                  <a:pt x="92775" y="287077"/>
                </a:lnTo>
                <a:lnTo>
                  <a:pt x="82883" y="300180"/>
                </a:lnTo>
                <a:lnTo>
                  <a:pt x="78634" y="316069"/>
                </a:lnTo>
                <a:lnTo>
                  <a:pt x="80899" y="332994"/>
                </a:lnTo>
                <a:lnTo>
                  <a:pt x="89465" y="347660"/>
                </a:lnTo>
                <a:lnTo>
                  <a:pt x="102568" y="357552"/>
                </a:lnTo>
                <a:lnTo>
                  <a:pt x="118457" y="361801"/>
                </a:lnTo>
                <a:lnTo>
                  <a:pt x="135382" y="359537"/>
                </a:lnTo>
                <a:lnTo>
                  <a:pt x="150048" y="350970"/>
                </a:lnTo>
                <a:lnTo>
                  <a:pt x="159940" y="337867"/>
                </a:lnTo>
                <a:lnTo>
                  <a:pt x="163722" y="323723"/>
                </a:lnTo>
                <a:lnTo>
                  <a:pt x="107950" y="323723"/>
                </a:lnTo>
                <a:lnTo>
                  <a:pt x="94932" y="285817"/>
                </a:lnTo>
                <a:close/>
              </a:path>
              <a:path w="164464" h="361950">
                <a:moveTo>
                  <a:pt x="121909" y="276575"/>
                </a:moveTo>
                <a:lnTo>
                  <a:pt x="107442" y="278511"/>
                </a:lnTo>
                <a:lnTo>
                  <a:pt x="94932" y="285817"/>
                </a:lnTo>
                <a:lnTo>
                  <a:pt x="107950" y="323723"/>
                </a:lnTo>
                <a:lnTo>
                  <a:pt x="134874" y="314325"/>
                </a:lnTo>
                <a:lnTo>
                  <a:pt x="121909" y="276575"/>
                </a:lnTo>
                <a:close/>
              </a:path>
              <a:path w="164464" h="361950">
                <a:moveTo>
                  <a:pt x="124366" y="276246"/>
                </a:moveTo>
                <a:lnTo>
                  <a:pt x="121909" y="276575"/>
                </a:lnTo>
                <a:lnTo>
                  <a:pt x="134874" y="314325"/>
                </a:lnTo>
                <a:lnTo>
                  <a:pt x="107950" y="323723"/>
                </a:lnTo>
                <a:lnTo>
                  <a:pt x="163722" y="323723"/>
                </a:lnTo>
                <a:lnTo>
                  <a:pt x="164189" y="321978"/>
                </a:lnTo>
                <a:lnTo>
                  <a:pt x="161925" y="305054"/>
                </a:lnTo>
                <a:lnTo>
                  <a:pt x="153358" y="290387"/>
                </a:lnTo>
                <a:lnTo>
                  <a:pt x="140255" y="280495"/>
                </a:lnTo>
                <a:lnTo>
                  <a:pt x="124366" y="276246"/>
                </a:lnTo>
                <a:close/>
              </a:path>
              <a:path w="164464" h="361950">
                <a:moveTo>
                  <a:pt x="26924" y="0"/>
                </a:moveTo>
                <a:lnTo>
                  <a:pt x="0" y="9398"/>
                </a:lnTo>
                <a:lnTo>
                  <a:pt x="94932" y="285817"/>
                </a:lnTo>
                <a:lnTo>
                  <a:pt x="107442" y="278511"/>
                </a:lnTo>
                <a:lnTo>
                  <a:pt x="121909" y="276575"/>
                </a:lnTo>
                <a:lnTo>
                  <a:pt x="26924" y="0"/>
                </a:lnTo>
                <a:close/>
              </a:path>
            </a:pathLst>
          </a:custGeom>
          <a:solidFill>
            <a:srgbClr val="000000"/>
          </a:solidFill>
        </p:spPr>
        <p:txBody>
          <a:bodyPr wrap="square" lIns="0" tIns="0" rIns="0" bIns="0" rtlCol="0"/>
          <a:lstStyle/>
          <a:p>
            <a:endParaRPr/>
          </a:p>
        </p:txBody>
      </p:sp>
      <p:sp>
        <p:nvSpPr>
          <p:cNvPr id="30" name="object 30"/>
          <p:cNvSpPr/>
          <p:nvPr/>
        </p:nvSpPr>
        <p:spPr>
          <a:xfrm>
            <a:off x="7658100" y="3200400"/>
            <a:ext cx="76200" cy="1524000"/>
          </a:xfrm>
          <a:custGeom>
            <a:avLst/>
            <a:gdLst/>
            <a:ahLst/>
            <a:cxnLst/>
            <a:rect l="l" t="t" r="r" b="b"/>
            <a:pathLst>
              <a:path w="76200" h="1524000">
                <a:moveTo>
                  <a:pt x="0" y="1447800"/>
                </a:moveTo>
                <a:lnTo>
                  <a:pt x="38100" y="1524000"/>
                </a:lnTo>
                <a:lnTo>
                  <a:pt x="63500" y="1473200"/>
                </a:lnTo>
                <a:lnTo>
                  <a:pt x="28575" y="1473200"/>
                </a:lnTo>
                <a:lnTo>
                  <a:pt x="28575" y="1466850"/>
                </a:lnTo>
                <a:lnTo>
                  <a:pt x="0" y="1447800"/>
                </a:lnTo>
                <a:close/>
              </a:path>
              <a:path w="76200" h="1524000">
                <a:moveTo>
                  <a:pt x="28575" y="1466850"/>
                </a:moveTo>
                <a:lnTo>
                  <a:pt x="28575" y="1473200"/>
                </a:lnTo>
                <a:lnTo>
                  <a:pt x="38100" y="1473200"/>
                </a:lnTo>
                <a:lnTo>
                  <a:pt x="28575" y="1466850"/>
                </a:lnTo>
                <a:close/>
              </a:path>
              <a:path w="76200" h="1524000">
                <a:moveTo>
                  <a:pt x="38100" y="50800"/>
                </a:moveTo>
                <a:lnTo>
                  <a:pt x="28575" y="57150"/>
                </a:lnTo>
                <a:lnTo>
                  <a:pt x="28575" y="1466850"/>
                </a:lnTo>
                <a:lnTo>
                  <a:pt x="38100" y="1473200"/>
                </a:lnTo>
                <a:lnTo>
                  <a:pt x="47625" y="1466850"/>
                </a:lnTo>
                <a:lnTo>
                  <a:pt x="47625" y="57150"/>
                </a:lnTo>
                <a:lnTo>
                  <a:pt x="38100" y="50800"/>
                </a:lnTo>
                <a:close/>
              </a:path>
              <a:path w="76200" h="1524000">
                <a:moveTo>
                  <a:pt x="47625" y="1466850"/>
                </a:moveTo>
                <a:lnTo>
                  <a:pt x="38100" y="1473200"/>
                </a:lnTo>
                <a:lnTo>
                  <a:pt x="47625" y="1473200"/>
                </a:lnTo>
                <a:lnTo>
                  <a:pt x="47625" y="1466850"/>
                </a:lnTo>
                <a:close/>
              </a:path>
              <a:path w="76200" h="1524000">
                <a:moveTo>
                  <a:pt x="76200" y="1447800"/>
                </a:moveTo>
                <a:lnTo>
                  <a:pt x="47625" y="1466850"/>
                </a:lnTo>
                <a:lnTo>
                  <a:pt x="47625" y="1473200"/>
                </a:lnTo>
                <a:lnTo>
                  <a:pt x="63500" y="1473200"/>
                </a:lnTo>
                <a:lnTo>
                  <a:pt x="76200" y="1447800"/>
                </a:lnTo>
                <a:close/>
              </a:path>
              <a:path w="76200" h="1524000">
                <a:moveTo>
                  <a:pt x="38100" y="0"/>
                </a:moveTo>
                <a:lnTo>
                  <a:pt x="0" y="76200"/>
                </a:lnTo>
                <a:lnTo>
                  <a:pt x="28575" y="57150"/>
                </a:lnTo>
                <a:lnTo>
                  <a:pt x="28575" y="50800"/>
                </a:lnTo>
                <a:lnTo>
                  <a:pt x="63500" y="50800"/>
                </a:lnTo>
                <a:lnTo>
                  <a:pt x="38100" y="0"/>
                </a:lnTo>
                <a:close/>
              </a:path>
              <a:path w="76200" h="1524000">
                <a:moveTo>
                  <a:pt x="63500" y="50800"/>
                </a:moveTo>
                <a:lnTo>
                  <a:pt x="47625" y="50800"/>
                </a:lnTo>
                <a:lnTo>
                  <a:pt x="47625" y="57150"/>
                </a:lnTo>
                <a:lnTo>
                  <a:pt x="76200" y="76200"/>
                </a:lnTo>
                <a:lnTo>
                  <a:pt x="63500" y="50800"/>
                </a:lnTo>
                <a:close/>
              </a:path>
              <a:path w="76200" h="1524000">
                <a:moveTo>
                  <a:pt x="38100" y="50800"/>
                </a:moveTo>
                <a:lnTo>
                  <a:pt x="28575" y="50800"/>
                </a:lnTo>
                <a:lnTo>
                  <a:pt x="28575" y="57150"/>
                </a:lnTo>
                <a:lnTo>
                  <a:pt x="38100" y="50800"/>
                </a:lnTo>
                <a:close/>
              </a:path>
              <a:path w="76200" h="1524000">
                <a:moveTo>
                  <a:pt x="47625" y="50800"/>
                </a:moveTo>
                <a:lnTo>
                  <a:pt x="38100" y="50800"/>
                </a:lnTo>
                <a:lnTo>
                  <a:pt x="47625" y="57150"/>
                </a:lnTo>
                <a:lnTo>
                  <a:pt x="47625" y="50800"/>
                </a:lnTo>
                <a:close/>
              </a:path>
            </a:pathLst>
          </a:custGeom>
          <a:solidFill>
            <a:srgbClr val="CC0000"/>
          </a:solidFill>
        </p:spPr>
        <p:txBody>
          <a:bodyPr wrap="square" lIns="0" tIns="0" rIns="0" bIns="0" rtlCol="0"/>
          <a:lstStyle/>
          <a:p>
            <a:endParaRPr/>
          </a:p>
        </p:txBody>
      </p:sp>
      <p:sp>
        <p:nvSpPr>
          <p:cNvPr id="31" name="object 31"/>
          <p:cNvSpPr/>
          <p:nvPr/>
        </p:nvSpPr>
        <p:spPr>
          <a:xfrm>
            <a:off x="7453376" y="3671887"/>
            <a:ext cx="487680" cy="579755"/>
          </a:xfrm>
          <a:custGeom>
            <a:avLst/>
            <a:gdLst/>
            <a:ahLst/>
            <a:cxnLst/>
            <a:rect l="l" t="t" r="r" b="b"/>
            <a:pathLst>
              <a:path w="487679" h="579754">
                <a:moveTo>
                  <a:pt x="0" y="579437"/>
                </a:moveTo>
                <a:lnTo>
                  <a:pt x="487362" y="579437"/>
                </a:lnTo>
                <a:lnTo>
                  <a:pt x="487362" y="0"/>
                </a:lnTo>
                <a:lnTo>
                  <a:pt x="0" y="0"/>
                </a:lnTo>
                <a:lnTo>
                  <a:pt x="0" y="579437"/>
                </a:lnTo>
                <a:close/>
              </a:path>
            </a:pathLst>
          </a:custGeom>
          <a:solidFill>
            <a:srgbClr val="FFFFFF"/>
          </a:solidFill>
        </p:spPr>
        <p:txBody>
          <a:bodyPr wrap="square" lIns="0" tIns="0" rIns="0" bIns="0" rtlCol="0"/>
          <a:lstStyle/>
          <a:p>
            <a:endParaRPr/>
          </a:p>
        </p:txBody>
      </p:sp>
      <p:sp>
        <p:nvSpPr>
          <p:cNvPr id="32" name="object 32"/>
          <p:cNvSpPr txBox="1"/>
          <p:nvPr/>
        </p:nvSpPr>
        <p:spPr>
          <a:xfrm>
            <a:off x="7533131" y="3693159"/>
            <a:ext cx="329565" cy="513080"/>
          </a:xfrm>
          <a:prstGeom prst="rect">
            <a:avLst/>
          </a:prstGeom>
        </p:spPr>
        <p:txBody>
          <a:bodyPr vert="horz" wrap="square" lIns="0" tIns="12065" rIns="0" bIns="0" rtlCol="0">
            <a:spAutoFit/>
          </a:bodyPr>
          <a:lstStyle/>
          <a:p>
            <a:pPr marL="12700">
              <a:lnSpc>
                <a:spcPct val="100000"/>
              </a:lnSpc>
              <a:spcBef>
                <a:spcPts val="95"/>
              </a:spcBef>
            </a:pPr>
            <a:r>
              <a:rPr sz="3200" i="1" spc="-5" dirty="0">
                <a:solidFill>
                  <a:srgbClr val="008986"/>
                </a:solidFill>
                <a:latin typeface="Times New Roman"/>
                <a:cs typeface="Times New Roman"/>
              </a:rPr>
              <a:t>h</a:t>
            </a:r>
            <a:r>
              <a:rPr sz="3200" i="1" spc="-5" dirty="0">
                <a:solidFill>
                  <a:srgbClr val="008986"/>
                </a:solidFill>
                <a:latin typeface="Symbol"/>
                <a:cs typeface="Symbol"/>
              </a:rPr>
              <a:t></a:t>
            </a:r>
            <a:endParaRPr sz="3200">
              <a:latin typeface="Symbol"/>
              <a:cs typeface="Symbol"/>
            </a:endParaRPr>
          </a:p>
        </p:txBody>
      </p:sp>
      <p:sp>
        <p:nvSpPr>
          <p:cNvPr id="34" name="Footer Placeholder 33"/>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63461607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6794" y="323342"/>
            <a:ext cx="4229735" cy="695960"/>
          </a:xfrm>
          <a:prstGeom prst="rect">
            <a:avLst/>
          </a:prstGeom>
        </p:spPr>
        <p:txBody>
          <a:bodyPr vert="horz" wrap="square" lIns="0" tIns="12065" rIns="0" bIns="0" rtlCol="0">
            <a:spAutoFit/>
          </a:bodyPr>
          <a:lstStyle/>
          <a:p>
            <a:pPr marL="12700">
              <a:lnSpc>
                <a:spcPct val="100000"/>
              </a:lnSpc>
              <a:spcBef>
                <a:spcPts val="95"/>
              </a:spcBef>
            </a:pPr>
            <a:r>
              <a:rPr spc="-5" dirty="0"/>
              <a:t>Proof</a:t>
            </a:r>
            <a:r>
              <a:rPr spc="-35" dirty="0"/>
              <a:t> </a:t>
            </a:r>
            <a:r>
              <a:rPr spc="-5" dirty="0"/>
              <a:t>(continued)</a:t>
            </a:r>
          </a:p>
        </p:txBody>
      </p:sp>
      <p:sp>
        <p:nvSpPr>
          <p:cNvPr id="3" name="object 3"/>
          <p:cNvSpPr/>
          <p:nvPr/>
        </p:nvSpPr>
        <p:spPr>
          <a:xfrm>
            <a:off x="6044184" y="5023865"/>
            <a:ext cx="458723" cy="45872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973826" y="4953000"/>
            <a:ext cx="447675" cy="447675"/>
          </a:xfrm>
          <a:custGeom>
            <a:avLst/>
            <a:gdLst/>
            <a:ahLst/>
            <a:cxnLst/>
            <a:rect l="l" t="t" r="r" b="b"/>
            <a:pathLst>
              <a:path w="447675" h="447675">
                <a:moveTo>
                  <a:pt x="223774" y="0"/>
                </a:moveTo>
                <a:lnTo>
                  <a:pt x="178680" y="4546"/>
                </a:lnTo>
                <a:lnTo>
                  <a:pt x="136677" y="17587"/>
                </a:lnTo>
                <a:lnTo>
                  <a:pt x="98666" y="38221"/>
                </a:lnTo>
                <a:lnTo>
                  <a:pt x="65547" y="65547"/>
                </a:lnTo>
                <a:lnTo>
                  <a:pt x="38221" y="98666"/>
                </a:lnTo>
                <a:lnTo>
                  <a:pt x="17587" y="136677"/>
                </a:lnTo>
                <a:lnTo>
                  <a:pt x="4546" y="178680"/>
                </a:lnTo>
                <a:lnTo>
                  <a:pt x="0" y="223774"/>
                </a:lnTo>
                <a:lnTo>
                  <a:pt x="4546" y="268994"/>
                </a:lnTo>
                <a:lnTo>
                  <a:pt x="17587" y="310997"/>
                </a:lnTo>
                <a:lnTo>
                  <a:pt x="38221" y="349008"/>
                </a:lnTo>
                <a:lnTo>
                  <a:pt x="65547" y="382127"/>
                </a:lnTo>
                <a:lnTo>
                  <a:pt x="98666" y="409453"/>
                </a:lnTo>
                <a:lnTo>
                  <a:pt x="136677" y="430087"/>
                </a:lnTo>
                <a:lnTo>
                  <a:pt x="178680" y="443128"/>
                </a:lnTo>
                <a:lnTo>
                  <a:pt x="223774" y="447675"/>
                </a:lnTo>
                <a:lnTo>
                  <a:pt x="268873" y="443128"/>
                </a:lnTo>
                <a:lnTo>
                  <a:pt x="310890" y="430087"/>
                </a:lnTo>
                <a:lnTo>
                  <a:pt x="348921" y="409453"/>
                </a:lnTo>
                <a:lnTo>
                  <a:pt x="382063" y="382127"/>
                </a:lnTo>
                <a:lnTo>
                  <a:pt x="409413" y="349008"/>
                </a:lnTo>
                <a:lnTo>
                  <a:pt x="430067" y="310997"/>
                </a:lnTo>
                <a:lnTo>
                  <a:pt x="443122" y="268994"/>
                </a:lnTo>
                <a:lnTo>
                  <a:pt x="447675" y="223901"/>
                </a:lnTo>
                <a:lnTo>
                  <a:pt x="447675" y="223774"/>
                </a:lnTo>
                <a:lnTo>
                  <a:pt x="443122" y="178680"/>
                </a:lnTo>
                <a:lnTo>
                  <a:pt x="430067" y="136677"/>
                </a:lnTo>
                <a:lnTo>
                  <a:pt x="409413" y="98666"/>
                </a:lnTo>
                <a:lnTo>
                  <a:pt x="382063" y="65547"/>
                </a:lnTo>
                <a:lnTo>
                  <a:pt x="348921" y="38221"/>
                </a:lnTo>
                <a:lnTo>
                  <a:pt x="310890" y="17587"/>
                </a:lnTo>
                <a:lnTo>
                  <a:pt x="268873" y="4546"/>
                </a:lnTo>
                <a:lnTo>
                  <a:pt x="223774" y="0"/>
                </a:lnTo>
                <a:close/>
              </a:path>
            </a:pathLst>
          </a:custGeom>
          <a:solidFill>
            <a:srgbClr val="000000"/>
          </a:solidFill>
        </p:spPr>
        <p:txBody>
          <a:bodyPr wrap="square" lIns="0" tIns="0" rIns="0" bIns="0" rtlCol="0"/>
          <a:lstStyle/>
          <a:p>
            <a:endParaRPr/>
          </a:p>
        </p:txBody>
      </p:sp>
      <p:sp>
        <p:nvSpPr>
          <p:cNvPr id="5" name="object 5"/>
          <p:cNvSpPr/>
          <p:nvPr/>
        </p:nvSpPr>
        <p:spPr>
          <a:xfrm>
            <a:off x="5973826" y="4953000"/>
            <a:ext cx="447675" cy="447675"/>
          </a:xfrm>
          <a:custGeom>
            <a:avLst/>
            <a:gdLst/>
            <a:ahLst/>
            <a:cxnLst/>
            <a:rect l="l" t="t" r="r" b="b"/>
            <a:pathLst>
              <a:path w="447675" h="447675">
                <a:moveTo>
                  <a:pt x="0" y="223774"/>
                </a:moveTo>
                <a:lnTo>
                  <a:pt x="4546" y="178680"/>
                </a:lnTo>
                <a:lnTo>
                  <a:pt x="17587" y="136677"/>
                </a:lnTo>
                <a:lnTo>
                  <a:pt x="38221" y="98666"/>
                </a:lnTo>
                <a:lnTo>
                  <a:pt x="65547" y="65547"/>
                </a:lnTo>
                <a:lnTo>
                  <a:pt x="98666" y="38221"/>
                </a:lnTo>
                <a:lnTo>
                  <a:pt x="136677" y="17587"/>
                </a:lnTo>
                <a:lnTo>
                  <a:pt x="178680" y="4546"/>
                </a:lnTo>
                <a:lnTo>
                  <a:pt x="223774" y="0"/>
                </a:lnTo>
                <a:lnTo>
                  <a:pt x="268873" y="4546"/>
                </a:lnTo>
                <a:lnTo>
                  <a:pt x="310890" y="17587"/>
                </a:lnTo>
                <a:lnTo>
                  <a:pt x="348921" y="38221"/>
                </a:lnTo>
                <a:lnTo>
                  <a:pt x="382063" y="65547"/>
                </a:lnTo>
                <a:lnTo>
                  <a:pt x="409413" y="98666"/>
                </a:lnTo>
                <a:lnTo>
                  <a:pt x="430067" y="136677"/>
                </a:lnTo>
                <a:lnTo>
                  <a:pt x="443122" y="178680"/>
                </a:lnTo>
                <a:lnTo>
                  <a:pt x="447675" y="223774"/>
                </a:lnTo>
                <a:lnTo>
                  <a:pt x="447675" y="223901"/>
                </a:lnTo>
                <a:lnTo>
                  <a:pt x="443122" y="268994"/>
                </a:lnTo>
                <a:lnTo>
                  <a:pt x="430067" y="310997"/>
                </a:lnTo>
                <a:lnTo>
                  <a:pt x="409413" y="349008"/>
                </a:lnTo>
                <a:lnTo>
                  <a:pt x="382063" y="382127"/>
                </a:lnTo>
                <a:lnTo>
                  <a:pt x="348921" y="409453"/>
                </a:lnTo>
                <a:lnTo>
                  <a:pt x="310890" y="430087"/>
                </a:lnTo>
                <a:lnTo>
                  <a:pt x="268873" y="443128"/>
                </a:lnTo>
                <a:lnTo>
                  <a:pt x="223774" y="447675"/>
                </a:lnTo>
                <a:lnTo>
                  <a:pt x="178680" y="443128"/>
                </a:lnTo>
                <a:lnTo>
                  <a:pt x="136677" y="430087"/>
                </a:lnTo>
                <a:lnTo>
                  <a:pt x="98666" y="409453"/>
                </a:lnTo>
                <a:lnTo>
                  <a:pt x="65547" y="382127"/>
                </a:lnTo>
                <a:lnTo>
                  <a:pt x="38221" y="349008"/>
                </a:lnTo>
                <a:lnTo>
                  <a:pt x="17587" y="310997"/>
                </a:lnTo>
                <a:lnTo>
                  <a:pt x="4546" y="268994"/>
                </a:lnTo>
                <a:lnTo>
                  <a:pt x="0" y="223901"/>
                </a:lnTo>
                <a:close/>
              </a:path>
            </a:pathLst>
          </a:custGeom>
          <a:ln w="9525">
            <a:solidFill>
              <a:srgbClr val="000000"/>
            </a:solidFill>
          </a:ln>
        </p:spPr>
        <p:txBody>
          <a:bodyPr wrap="square" lIns="0" tIns="0" rIns="0" bIns="0" rtlCol="0"/>
          <a:lstStyle/>
          <a:p>
            <a:endParaRPr/>
          </a:p>
        </p:txBody>
      </p:sp>
      <p:sp>
        <p:nvSpPr>
          <p:cNvPr id="6" name="object 6"/>
          <p:cNvSpPr/>
          <p:nvPr/>
        </p:nvSpPr>
        <p:spPr>
          <a:xfrm>
            <a:off x="7462266" y="5023865"/>
            <a:ext cx="460248" cy="458723"/>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391400" y="4953000"/>
            <a:ext cx="449580" cy="447675"/>
          </a:xfrm>
          <a:custGeom>
            <a:avLst/>
            <a:gdLst/>
            <a:ahLst/>
            <a:cxnLst/>
            <a:rect l="l" t="t" r="r" b="b"/>
            <a:pathLst>
              <a:path w="449579" h="447675">
                <a:moveTo>
                  <a:pt x="224663" y="0"/>
                </a:moveTo>
                <a:lnTo>
                  <a:pt x="179385" y="4546"/>
                </a:lnTo>
                <a:lnTo>
                  <a:pt x="137213" y="17587"/>
                </a:lnTo>
                <a:lnTo>
                  <a:pt x="99051" y="38221"/>
                </a:lnTo>
                <a:lnTo>
                  <a:pt x="65801" y="65547"/>
                </a:lnTo>
                <a:lnTo>
                  <a:pt x="38368" y="98666"/>
                </a:lnTo>
                <a:lnTo>
                  <a:pt x="17654" y="136677"/>
                </a:lnTo>
                <a:lnTo>
                  <a:pt x="4564" y="178680"/>
                </a:lnTo>
                <a:lnTo>
                  <a:pt x="0" y="223774"/>
                </a:lnTo>
                <a:lnTo>
                  <a:pt x="4564" y="268994"/>
                </a:lnTo>
                <a:lnTo>
                  <a:pt x="17654" y="310997"/>
                </a:lnTo>
                <a:lnTo>
                  <a:pt x="38368" y="349008"/>
                </a:lnTo>
                <a:lnTo>
                  <a:pt x="65801" y="382127"/>
                </a:lnTo>
                <a:lnTo>
                  <a:pt x="99051" y="409453"/>
                </a:lnTo>
                <a:lnTo>
                  <a:pt x="137213" y="430087"/>
                </a:lnTo>
                <a:lnTo>
                  <a:pt x="179385" y="443128"/>
                </a:lnTo>
                <a:lnTo>
                  <a:pt x="224663" y="447675"/>
                </a:lnTo>
                <a:lnTo>
                  <a:pt x="269940" y="443128"/>
                </a:lnTo>
                <a:lnTo>
                  <a:pt x="312112" y="430087"/>
                </a:lnTo>
                <a:lnTo>
                  <a:pt x="350274" y="409453"/>
                </a:lnTo>
                <a:lnTo>
                  <a:pt x="383524" y="382127"/>
                </a:lnTo>
                <a:lnTo>
                  <a:pt x="410957" y="349008"/>
                </a:lnTo>
                <a:lnTo>
                  <a:pt x="431671" y="310997"/>
                </a:lnTo>
                <a:lnTo>
                  <a:pt x="444761" y="268994"/>
                </a:lnTo>
                <a:lnTo>
                  <a:pt x="449326" y="223901"/>
                </a:lnTo>
                <a:lnTo>
                  <a:pt x="449326" y="223774"/>
                </a:lnTo>
                <a:lnTo>
                  <a:pt x="444761" y="178680"/>
                </a:lnTo>
                <a:lnTo>
                  <a:pt x="431671" y="136677"/>
                </a:lnTo>
                <a:lnTo>
                  <a:pt x="410957" y="98666"/>
                </a:lnTo>
                <a:lnTo>
                  <a:pt x="383524" y="65547"/>
                </a:lnTo>
                <a:lnTo>
                  <a:pt x="350274" y="38221"/>
                </a:lnTo>
                <a:lnTo>
                  <a:pt x="312112" y="17587"/>
                </a:lnTo>
                <a:lnTo>
                  <a:pt x="269940" y="4546"/>
                </a:lnTo>
                <a:lnTo>
                  <a:pt x="224663" y="0"/>
                </a:lnTo>
                <a:close/>
              </a:path>
            </a:pathLst>
          </a:custGeom>
          <a:solidFill>
            <a:srgbClr val="000000"/>
          </a:solidFill>
        </p:spPr>
        <p:txBody>
          <a:bodyPr wrap="square" lIns="0" tIns="0" rIns="0" bIns="0" rtlCol="0"/>
          <a:lstStyle/>
          <a:p>
            <a:endParaRPr/>
          </a:p>
        </p:txBody>
      </p:sp>
      <p:sp>
        <p:nvSpPr>
          <p:cNvPr id="8" name="object 8"/>
          <p:cNvSpPr/>
          <p:nvPr/>
        </p:nvSpPr>
        <p:spPr>
          <a:xfrm>
            <a:off x="7391400" y="4953000"/>
            <a:ext cx="449580" cy="447675"/>
          </a:xfrm>
          <a:custGeom>
            <a:avLst/>
            <a:gdLst/>
            <a:ahLst/>
            <a:cxnLst/>
            <a:rect l="l" t="t" r="r" b="b"/>
            <a:pathLst>
              <a:path w="449579" h="447675">
                <a:moveTo>
                  <a:pt x="0" y="223774"/>
                </a:moveTo>
                <a:lnTo>
                  <a:pt x="4564" y="178680"/>
                </a:lnTo>
                <a:lnTo>
                  <a:pt x="17654" y="136677"/>
                </a:lnTo>
                <a:lnTo>
                  <a:pt x="38368" y="98666"/>
                </a:lnTo>
                <a:lnTo>
                  <a:pt x="65801" y="65547"/>
                </a:lnTo>
                <a:lnTo>
                  <a:pt x="99051" y="38221"/>
                </a:lnTo>
                <a:lnTo>
                  <a:pt x="137213" y="17587"/>
                </a:lnTo>
                <a:lnTo>
                  <a:pt x="179385" y="4546"/>
                </a:lnTo>
                <a:lnTo>
                  <a:pt x="224663" y="0"/>
                </a:lnTo>
                <a:lnTo>
                  <a:pt x="269940" y="4546"/>
                </a:lnTo>
                <a:lnTo>
                  <a:pt x="312112" y="17587"/>
                </a:lnTo>
                <a:lnTo>
                  <a:pt x="350274" y="38221"/>
                </a:lnTo>
                <a:lnTo>
                  <a:pt x="383524" y="65547"/>
                </a:lnTo>
                <a:lnTo>
                  <a:pt x="410957" y="98666"/>
                </a:lnTo>
                <a:lnTo>
                  <a:pt x="431671" y="136677"/>
                </a:lnTo>
                <a:lnTo>
                  <a:pt x="444761" y="178680"/>
                </a:lnTo>
                <a:lnTo>
                  <a:pt x="449326" y="223774"/>
                </a:lnTo>
                <a:lnTo>
                  <a:pt x="449326" y="223901"/>
                </a:lnTo>
                <a:lnTo>
                  <a:pt x="444761" y="268994"/>
                </a:lnTo>
                <a:lnTo>
                  <a:pt x="431671" y="310997"/>
                </a:lnTo>
                <a:lnTo>
                  <a:pt x="410957" y="349008"/>
                </a:lnTo>
                <a:lnTo>
                  <a:pt x="383524" y="382127"/>
                </a:lnTo>
                <a:lnTo>
                  <a:pt x="350274" y="409453"/>
                </a:lnTo>
                <a:lnTo>
                  <a:pt x="312112" y="430087"/>
                </a:lnTo>
                <a:lnTo>
                  <a:pt x="269940" y="443128"/>
                </a:lnTo>
                <a:lnTo>
                  <a:pt x="224663" y="447675"/>
                </a:lnTo>
                <a:lnTo>
                  <a:pt x="179385" y="443128"/>
                </a:lnTo>
                <a:lnTo>
                  <a:pt x="137213" y="430087"/>
                </a:lnTo>
                <a:lnTo>
                  <a:pt x="99051" y="409453"/>
                </a:lnTo>
                <a:lnTo>
                  <a:pt x="65801" y="382127"/>
                </a:lnTo>
                <a:lnTo>
                  <a:pt x="38368" y="349008"/>
                </a:lnTo>
                <a:lnTo>
                  <a:pt x="17654" y="310997"/>
                </a:lnTo>
                <a:lnTo>
                  <a:pt x="4564" y="268994"/>
                </a:lnTo>
                <a:lnTo>
                  <a:pt x="0" y="223901"/>
                </a:lnTo>
                <a:close/>
              </a:path>
            </a:pathLst>
          </a:custGeom>
          <a:ln w="9524">
            <a:solidFill>
              <a:srgbClr val="000000"/>
            </a:solidFill>
          </a:ln>
        </p:spPr>
        <p:txBody>
          <a:bodyPr wrap="square" lIns="0" tIns="0" rIns="0" bIns="0" rtlCol="0"/>
          <a:lstStyle/>
          <a:p>
            <a:endParaRPr/>
          </a:p>
        </p:txBody>
      </p:sp>
      <p:sp>
        <p:nvSpPr>
          <p:cNvPr id="9" name="object 9"/>
          <p:cNvSpPr/>
          <p:nvPr/>
        </p:nvSpPr>
        <p:spPr>
          <a:xfrm>
            <a:off x="4628388" y="5003291"/>
            <a:ext cx="458724" cy="460247"/>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4557776" y="4932426"/>
            <a:ext cx="447675" cy="449580"/>
          </a:xfrm>
          <a:custGeom>
            <a:avLst/>
            <a:gdLst/>
            <a:ahLst/>
            <a:cxnLst/>
            <a:rect l="l" t="t" r="r" b="b"/>
            <a:pathLst>
              <a:path w="447675" h="449579">
                <a:moveTo>
                  <a:pt x="223774" y="0"/>
                </a:moveTo>
                <a:lnTo>
                  <a:pt x="178680" y="4522"/>
                </a:lnTo>
                <a:lnTo>
                  <a:pt x="136677" y="17581"/>
                </a:lnTo>
                <a:lnTo>
                  <a:pt x="98666" y="38272"/>
                </a:lnTo>
                <a:lnTo>
                  <a:pt x="65508" y="65738"/>
                </a:lnTo>
                <a:lnTo>
                  <a:pt x="38203" y="98964"/>
                </a:lnTo>
                <a:lnTo>
                  <a:pt x="17581" y="137106"/>
                </a:lnTo>
                <a:lnTo>
                  <a:pt x="4546" y="179263"/>
                </a:lnTo>
                <a:lnTo>
                  <a:pt x="0" y="224536"/>
                </a:lnTo>
                <a:lnTo>
                  <a:pt x="4546" y="269813"/>
                </a:lnTo>
                <a:lnTo>
                  <a:pt x="17587" y="311985"/>
                </a:lnTo>
                <a:lnTo>
                  <a:pt x="38221" y="350147"/>
                </a:lnTo>
                <a:lnTo>
                  <a:pt x="65547" y="383397"/>
                </a:lnTo>
                <a:lnTo>
                  <a:pt x="98666" y="410830"/>
                </a:lnTo>
                <a:lnTo>
                  <a:pt x="136677" y="431544"/>
                </a:lnTo>
                <a:lnTo>
                  <a:pt x="178680" y="444634"/>
                </a:lnTo>
                <a:lnTo>
                  <a:pt x="223774" y="449199"/>
                </a:lnTo>
                <a:lnTo>
                  <a:pt x="268873" y="444634"/>
                </a:lnTo>
                <a:lnTo>
                  <a:pt x="310890" y="431544"/>
                </a:lnTo>
                <a:lnTo>
                  <a:pt x="348921" y="410830"/>
                </a:lnTo>
                <a:lnTo>
                  <a:pt x="382063" y="383397"/>
                </a:lnTo>
                <a:lnTo>
                  <a:pt x="409413" y="350147"/>
                </a:lnTo>
                <a:lnTo>
                  <a:pt x="430067" y="311985"/>
                </a:lnTo>
                <a:lnTo>
                  <a:pt x="443122" y="269813"/>
                </a:lnTo>
                <a:lnTo>
                  <a:pt x="447675" y="224536"/>
                </a:lnTo>
                <a:lnTo>
                  <a:pt x="443120" y="179258"/>
                </a:lnTo>
                <a:lnTo>
                  <a:pt x="430057" y="137088"/>
                </a:lnTo>
                <a:lnTo>
                  <a:pt x="409385" y="98931"/>
                </a:lnTo>
                <a:lnTo>
                  <a:pt x="382063" y="65738"/>
                </a:lnTo>
                <a:lnTo>
                  <a:pt x="348921" y="38328"/>
                </a:lnTo>
                <a:lnTo>
                  <a:pt x="310890" y="17635"/>
                </a:lnTo>
                <a:lnTo>
                  <a:pt x="268873" y="4558"/>
                </a:lnTo>
                <a:lnTo>
                  <a:pt x="223774" y="0"/>
                </a:lnTo>
                <a:close/>
              </a:path>
            </a:pathLst>
          </a:custGeom>
          <a:solidFill>
            <a:srgbClr val="000000"/>
          </a:solidFill>
        </p:spPr>
        <p:txBody>
          <a:bodyPr wrap="square" lIns="0" tIns="0" rIns="0" bIns="0" rtlCol="0"/>
          <a:lstStyle/>
          <a:p>
            <a:endParaRPr/>
          </a:p>
        </p:txBody>
      </p:sp>
      <p:sp>
        <p:nvSpPr>
          <p:cNvPr id="11" name="object 11"/>
          <p:cNvSpPr/>
          <p:nvPr/>
        </p:nvSpPr>
        <p:spPr>
          <a:xfrm>
            <a:off x="4557776" y="4932298"/>
            <a:ext cx="447675" cy="449580"/>
          </a:xfrm>
          <a:custGeom>
            <a:avLst/>
            <a:gdLst/>
            <a:ahLst/>
            <a:cxnLst/>
            <a:rect l="l" t="t" r="r" b="b"/>
            <a:pathLst>
              <a:path w="447675" h="449579">
                <a:moveTo>
                  <a:pt x="0" y="224662"/>
                </a:moveTo>
                <a:lnTo>
                  <a:pt x="4546" y="179385"/>
                </a:lnTo>
                <a:lnTo>
                  <a:pt x="17587" y="137215"/>
                </a:lnTo>
                <a:lnTo>
                  <a:pt x="38221" y="99058"/>
                </a:lnTo>
                <a:lnTo>
                  <a:pt x="65547" y="65817"/>
                </a:lnTo>
                <a:lnTo>
                  <a:pt x="98666" y="38399"/>
                </a:lnTo>
                <a:lnTo>
                  <a:pt x="136677" y="17708"/>
                </a:lnTo>
                <a:lnTo>
                  <a:pt x="178680" y="4649"/>
                </a:lnTo>
                <a:lnTo>
                  <a:pt x="223774" y="126"/>
                </a:lnTo>
                <a:lnTo>
                  <a:pt x="223774" y="0"/>
                </a:lnTo>
                <a:lnTo>
                  <a:pt x="223774" y="126"/>
                </a:lnTo>
                <a:lnTo>
                  <a:pt x="268873" y="4685"/>
                </a:lnTo>
                <a:lnTo>
                  <a:pt x="310890" y="17762"/>
                </a:lnTo>
                <a:lnTo>
                  <a:pt x="348921" y="38455"/>
                </a:lnTo>
                <a:lnTo>
                  <a:pt x="382063" y="65865"/>
                </a:lnTo>
                <a:lnTo>
                  <a:pt x="409413" y="99091"/>
                </a:lnTo>
                <a:lnTo>
                  <a:pt x="430067" y="137233"/>
                </a:lnTo>
                <a:lnTo>
                  <a:pt x="443122" y="179390"/>
                </a:lnTo>
                <a:lnTo>
                  <a:pt x="447675" y="224662"/>
                </a:lnTo>
                <a:lnTo>
                  <a:pt x="443122" y="269940"/>
                </a:lnTo>
                <a:lnTo>
                  <a:pt x="430067" y="312112"/>
                </a:lnTo>
                <a:lnTo>
                  <a:pt x="409413" y="350274"/>
                </a:lnTo>
                <a:lnTo>
                  <a:pt x="382063" y="383524"/>
                </a:lnTo>
                <a:lnTo>
                  <a:pt x="348921" y="410957"/>
                </a:lnTo>
                <a:lnTo>
                  <a:pt x="310890" y="431671"/>
                </a:lnTo>
                <a:lnTo>
                  <a:pt x="268873" y="444761"/>
                </a:lnTo>
                <a:lnTo>
                  <a:pt x="223774" y="449325"/>
                </a:lnTo>
                <a:lnTo>
                  <a:pt x="178680" y="444761"/>
                </a:lnTo>
                <a:lnTo>
                  <a:pt x="136677" y="431671"/>
                </a:lnTo>
                <a:lnTo>
                  <a:pt x="98666" y="410957"/>
                </a:lnTo>
                <a:lnTo>
                  <a:pt x="65547" y="383524"/>
                </a:lnTo>
                <a:lnTo>
                  <a:pt x="38221" y="350274"/>
                </a:lnTo>
                <a:lnTo>
                  <a:pt x="17587" y="312112"/>
                </a:lnTo>
                <a:lnTo>
                  <a:pt x="4546" y="269940"/>
                </a:lnTo>
                <a:lnTo>
                  <a:pt x="0" y="224662"/>
                </a:lnTo>
                <a:close/>
              </a:path>
            </a:pathLst>
          </a:custGeom>
          <a:ln w="9525">
            <a:solidFill>
              <a:srgbClr val="000000"/>
            </a:solidFill>
          </a:ln>
        </p:spPr>
        <p:txBody>
          <a:bodyPr wrap="square" lIns="0" tIns="0" rIns="0" bIns="0" rtlCol="0"/>
          <a:lstStyle/>
          <a:p>
            <a:endParaRPr/>
          </a:p>
        </p:txBody>
      </p:sp>
      <p:sp>
        <p:nvSpPr>
          <p:cNvPr id="12" name="object 12"/>
          <p:cNvSpPr/>
          <p:nvPr/>
        </p:nvSpPr>
        <p:spPr>
          <a:xfrm>
            <a:off x="6044184" y="4386834"/>
            <a:ext cx="458723" cy="458724"/>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5973826" y="4316476"/>
            <a:ext cx="447675" cy="447675"/>
          </a:xfrm>
          <a:custGeom>
            <a:avLst/>
            <a:gdLst/>
            <a:ahLst/>
            <a:cxnLst/>
            <a:rect l="l" t="t" r="r" b="b"/>
            <a:pathLst>
              <a:path w="447675" h="447675">
                <a:moveTo>
                  <a:pt x="223774" y="0"/>
                </a:moveTo>
                <a:lnTo>
                  <a:pt x="178680" y="4510"/>
                </a:lnTo>
                <a:lnTo>
                  <a:pt x="136677" y="17533"/>
                </a:lnTo>
                <a:lnTo>
                  <a:pt x="98666" y="38165"/>
                </a:lnTo>
                <a:lnTo>
                  <a:pt x="65508" y="65547"/>
                </a:lnTo>
                <a:lnTo>
                  <a:pt x="38203" y="98666"/>
                </a:lnTo>
                <a:lnTo>
                  <a:pt x="17581" y="136677"/>
                </a:lnTo>
                <a:lnTo>
                  <a:pt x="4546" y="178680"/>
                </a:lnTo>
                <a:lnTo>
                  <a:pt x="0" y="223774"/>
                </a:lnTo>
                <a:lnTo>
                  <a:pt x="4546" y="268873"/>
                </a:lnTo>
                <a:lnTo>
                  <a:pt x="17587" y="310890"/>
                </a:lnTo>
                <a:lnTo>
                  <a:pt x="38221" y="348921"/>
                </a:lnTo>
                <a:lnTo>
                  <a:pt x="65547" y="382063"/>
                </a:lnTo>
                <a:lnTo>
                  <a:pt x="98666" y="409413"/>
                </a:lnTo>
                <a:lnTo>
                  <a:pt x="136677" y="430067"/>
                </a:lnTo>
                <a:lnTo>
                  <a:pt x="178680" y="443122"/>
                </a:lnTo>
                <a:lnTo>
                  <a:pt x="223774" y="447675"/>
                </a:lnTo>
                <a:lnTo>
                  <a:pt x="268873" y="443122"/>
                </a:lnTo>
                <a:lnTo>
                  <a:pt x="310890" y="430067"/>
                </a:lnTo>
                <a:lnTo>
                  <a:pt x="348921" y="409413"/>
                </a:lnTo>
                <a:lnTo>
                  <a:pt x="382063" y="382063"/>
                </a:lnTo>
                <a:lnTo>
                  <a:pt x="409413" y="348921"/>
                </a:lnTo>
                <a:lnTo>
                  <a:pt x="430067" y="310890"/>
                </a:lnTo>
                <a:lnTo>
                  <a:pt x="443122" y="268873"/>
                </a:lnTo>
                <a:lnTo>
                  <a:pt x="447675" y="223774"/>
                </a:lnTo>
                <a:lnTo>
                  <a:pt x="443120" y="178675"/>
                </a:lnTo>
                <a:lnTo>
                  <a:pt x="430057" y="136659"/>
                </a:lnTo>
                <a:lnTo>
                  <a:pt x="409385" y="98633"/>
                </a:lnTo>
                <a:lnTo>
                  <a:pt x="382063" y="65547"/>
                </a:lnTo>
                <a:lnTo>
                  <a:pt x="348921" y="38221"/>
                </a:lnTo>
                <a:lnTo>
                  <a:pt x="310890" y="17587"/>
                </a:lnTo>
                <a:lnTo>
                  <a:pt x="268873" y="4546"/>
                </a:lnTo>
                <a:lnTo>
                  <a:pt x="223774" y="0"/>
                </a:lnTo>
                <a:close/>
              </a:path>
            </a:pathLst>
          </a:custGeom>
          <a:solidFill>
            <a:srgbClr val="000000"/>
          </a:solidFill>
        </p:spPr>
        <p:txBody>
          <a:bodyPr wrap="square" lIns="0" tIns="0" rIns="0" bIns="0" rtlCol="0"/>
          <a:lstStyle/>
          <a:p>
            <a:endParaRPr/>
          </a:p>
        </p:txBody>
      </p:sp>
      <p:sp>
        <p:nvSpPr>
          <p:cNvPr id="14" name="object 14"/>
          <p:cNvSpPr/>
          <p:nvPr/>
        </p:nvSpPr>
        <p:spPr>
          <a:xfrm>
            <a:off x="5973826" y="4316348"/>
            <a:ext cx="447675" cy="448309"/>
          </a:xfrm>
          <a:custGeom>
            <a:avLst/>
            <a:gdLst/>
            <a:ahLst/>
            <a:cxnLst/>
            <a:rect l="l" t="t" r="r" b="b"/>
            <a:pathLst>
              <a:path w="447675" h="448310">
                <a:moveTo>
                  <a:pt x="0" y="223900"/>
                </a:moveTo>
                <a:lnTo>
                  <a:pt x="4546" y="178802"/>
                </a:lnTo>
                <a:lnTo>
                  <a:pt x="17587" y="136786"/>
                </a:lnTo>
                <a:lnTo>
                  <a:pt x="38221" y="98760"/>
                </a:lnTo>
                <a:lnTo>
                  <a:pt x="65547" y="65627"/>
                </a:lnTo>
                <a:lnTo>
                  <a:pt x="98666" y="38292"/>
                </a:lnTo>
                <a:lnTo>
                  <a:pt x="136677" y="17660"/>
                </a:lnTo>
                <a:lnTo>
                  <a:pt x="178680" y="4637"/>
                </a:lnTo>
                <a:lnTo>
                  <a:pt x="223774" y="126"/>
                </a:lnTo>
                <a:lnTo>
                  <a:pt x="268873" y="4673"/>
                </a:lnTo>
                <a:lnTo>
                  <a:pt x="310890" y="17714"/>
                </a:lnTo>
                <a:lnTo>
                  <a:pt x="348921" y="38348"/>
                </a:lnTo>
                <a:lnTo>
                  <a:pt x="382063" y="65674"/>
                </a:lnTo>
                <a:lnTo>
                  <a:pt x="409413" y="98793"/>
                </a:lnTo>
                <a:lnTo>
                  <a:pt x="430067" y="136804"/>
                </a:lnTo>
                <a:lnTo>
                  <a:pt x="443122" y="178807"/>
                </a:lnTo>
                <a:lnTo>
                  <a:pt x="447675" y="223900"/>
                </a:lnTo>
                <a:lnTo>
                  <a:pt x="443122" y="269000"/>
                </a:lnTo>
                <a:lnTo>
                  <a:pt x="430067" y="311017"/>
                </a:lnTo>
                <a:lnTo>
                  <a:pt x="409413" y="349048"/>
                </a:lnTo>
                <a:lnTo>
                  <a:pt x="382063" y="382190"/>
                </a:lnTo>
                <a:lnTo>
                  <a:pt x="348921" y="409540"/>
                </a:lnTo>
                <a:lnTo>
                  <a:pt x="310890" y="430194"/>
                </a:lnTo>
                <a:lnTo>
                  <a:pt x="268873" y="443249"/>
                </a:lnTo>
                <a:lnTo>
                  <a:pt x="223774" y="447801"/>
                </a:lnTo>
                <a:lnTo>
                  <a:pt x="178680" y="443249"/>
                </a:lnTo>
                <a:lnTo>
                  <a:pt x="136677" y="430194"/>
                </a:lnTo>
                <a:lnTo>
                  <a:pt x="98666" y="409540"/>
                </a:lnTo>
                <a:lnTo>
                  <a:pt x="65547" y="382190"/>
                </a:lnTo>
                <a:lnTo>
                  <a:pt x="38221" y="349048"/>
                </a:lnTo>
                <a:lnTo>
                  <a:pt x="17587" y="311017"/>
                </a:lnTo>
                <a:lnTo>
                  <a:pt x="4546" y="269000"/>
                </a:lnTo>
                <a:lnTo>
                  <a:pt x="0" y="223900"/>
                </a:lnTo>
                <a:close/>
              </a:path>
            </a:pathLst>
          </a:custGeom>
          <a:ln w="9525">
            <a:solidFill>
              <a:srgbClr val="000000"/>
            </a:solidFill>
          </a:ln>
        </p:spPr>
        <p:txBody>
          <a:bodyPr wrap="square" lIns="0" tIns="0" rIns="0" bIns="0" rtlCol="0"/>
          <a:lstStyle/>
          <a:p>
            <a:endParaRPr/>
          </a:p>
        </p:txBody>
      </p:sp>
      <p:sp>
        <p:nvSpPr>
          <p:cNvPr id="15" name="object 15"/>
          <p:cNvSpPr/>
          <p:nvPr/>
        </p:nvSpPr>
        <p:spPr>
          <a:xfrm>
            <a:off x="4781550" y="4699000"/>
            <a:ext cx="1257300" cy="233679"/>
          </a:xfrm>
          <a:custGeom>
            <a:avLst/>
            <a:gdLst/>
            <a:ahLst/>
            <a:cxnLst/>
            <a:rect l="l" t="t" r="r" b="b"/>
            <a:pathLst>
              <a:path w="1257300" h="233679">
                <a:moveTo>
                  <a:pt x="0" y="233299"/>
                </a:moveTo>
                <a:lnTo>
                  <a:pt x="1257300" y="0"/>
                </a:lnTo>
              </a:path>
            </a:pathLst>
          </a:custGeom>
          <a:ln w="28575">
            <a:solidFill>
              <a:srgbClr val="000000"/>
            </a:solidFill>
          </a:ln>
        </p:spPr>
        <p:txBody>
          <a:bodyPr wrap="square" lIns="0" tIns="0" rIns="0" bIns="0" rtlCol="0"/>
          <a:lstStyle/>
          <a:p>
            <a:endParaRPr/>
          </a:p>
        </p:txBody>
      </p:sp>
      <p:sp>
        <p:nvSpPr>
          <p:cNvPr id="16" name="object 16"/>
          <p:cNvSpPr/>
          <p:nvPr/>
        </p:nvSpPr>
        <p:spPr>
          <a:xfrm>
            <a:off x="6356350" y="4699000"/>
            <a:ext cx="1260475" cy="254000"/>
          </a:xfrm>
          <a:custGeom>
            <a:avLst/>
            <a:gdLst/>
            <a:ahLst/>
            <a:cxnLst/>
            <a:rect l="l" t="t" r="r" b="b"/>
            <a:pathLst>
              <a:path w="1260475" h="254000">
                <a:moveTo>
                  <a:pt x="1260475" y="254000"/>
                </a:moveTo>
                <a:lnTo>
                  <a:pt x="0" y="0"/>
                </a:lnTo>
              </a:path>
            </a:pathLst>
          </a:custGeom>
          <a:ln w="28575">
            <a:solidFill>
              <a:srgbClr val="000000"/>
            </a:solidFill>
          </a:ln>
        </p:spPr>
        <p:txBody>
          <a:bodyPr wrap="square" lIns="0" tIns="0" rIns="0" bIns="0" rtlCol="0"/>
          <a:lstStyle/>
          <a:p>
            <a:endParaRPr/>
          </a:p>
        </p:txBody>
      </p:sp>
      <p:sp>
        <p:nvSpPr>
          <p:cNvPr id="17" name="object 17"/>
          <p:cNvSpPr/>
          <p:nvPr/>
        </p:nvSpPr>
        <p:spPr>
          <a:xfrm>
            <a:off x="6197600" y="4764023"/>
            <a:ext cx="0" cy="189230"/>
          </a:xfrm>
          <a:custGeom>
            <a:avLst/>
            <a:gdLst/>
            <a:ahLst/>
            <a:cxnLst/>
            <a:rect l="l" t="t" r="r" b="b"/>
            <a:pathLst>
              <a:path h="189229">
                <a:moveTo>
                  <a:pt x="0" y="188975"/>
                </a:moveTo>
                <a:lnTo>
                  <a:pt x="0" y="0"/>
                </a:lnTo>
              </a:path>
            </a:pathLst>
          </a:custGeom>
          <a:ln w="28575">
            <a:solidFill>
              <a:srgbClr val="000000"/>
            </a:solidFill>
          </a:ln>
        </p:spPr>
        <p:txBody>
          <a:bodyPr wrap="square" lIns="0" tIns="0" rIns="0" bIns="0" rtlCol="0"/>
          <a:lstStyle/>
          <a:p>
            <a:endParaRPr/>
          </a:p>
        </p:txBody>
      </p:sp>
      <p:sp>
        <p:nvSpPr>
          <p:cNvPr id="18" name="object 18"/>
          <p:cNvSpPr/>
          <p:nvPr/>
        </p:nvSpPr>
        <p:spPr>
          <a:xfrm>
            <a:off x="4453090" y="5312155"/>
            <a:ext cx="183515" cy="445770"/>
          </a:xfrm>
          <a:custGeom>
            <a:avLst/>
            <a:gdLst/>
            <a:ahLst/>
            <a:cxnLst/>
            <a:rect l="l" t="t" r="r" b="b"/>
            <a:pathLst>
              <a:path w="183514" h="445770">
                <a:moveTo>
                  <a:pt x="38784" y="360144"/>
                </a:moveTo>
                <a:lnTo>
                  <a:pt x="23024" y="364759"/>
                </a:lnTo>
                <a:lnTo>
                  <a:pt x="10122" y="374952"/>
                </a:lnTo>
                <a:lnTo>
                  <a:pt x="1815" y="389826"/>
                </a:lnTo>
                <a:lnTo>
                  <a:pt x="0" y="406744"/>
                </a:lnTo>
                <a:lnTo>
                  <a:pt x="4625" y="422513"/>
                </a:lnTo>
                <a:lnTo>
                  <a:pt x="14799" y="435400"/>
                </a:lnTo>
                <a:lnTo>
                  <a:pt x="29628" y="443674"/>
                </a:lnTo>
                <a:lnTo>
                  <a:pt x="46581" y="445533"/>
                </a:lnTo>
                <a:lnTo>
                  <a:pt x="62378" y="440921"/>
                </a:lnTo>
                <a:lnTo>
                  <a:pt x="75295" y="430733"/>
                </a:lnTo>
                <a:lnTo>
                  <a:pt x="83603" y="415861"/>
                </a:lnTo>
                <a:lnTo>
                  <a:pt x="84534" y="407174"/>
                </a:lnTo>
                <a:lnTo>
                  <a:pt x="56298" y="407174"/>
                </a:lnTo>
                <a:lnTo>
                  <a:pt x="29120" y="398500"/>
                </a:lnTo>
                <a:lnTo>
                  <a:pt x="41257" y="360416"/>
                </a:lnTo>
                <a:lnTo>
                  <a:pt x="38784" y="360144"/>
                </a:lnTo>
                <a:close/>
              </a:path>
              <a:path w="183514" h="445770">
                <a:moveTo>
                  <a:pt x="41257" y="360416"/>
                </a:moveTo>
                <a:lnTo>
                  <a:pt x="29120" y="398500"/>
                </a:lnTo>
                <a:lnTo>
                  <a:pt x="56298" y="407174"/>
                </a:lnTo>
                <a:lnTo>
                  <a:pt x="68437" y="369094"/>
                </a:lnTo>
                <a:lnTo>
                  <a:pt x="55663" y="362000"/>
                </a:lnTo>
                <a:lnTo>
                  <a:pt x="41257" y="360416"/>
                </a:lnTo>
                <a:close/>
              </a:path>
              <a:path w="183514" h="445770">
                <a:moveTo>
                  <a:pt x="68437" y="369094"/>
                </a:moveTo>
                <a:lnTo>
                  <a:pt x="56298" y="407174"/>
                </a:lnTo>
                <a:lnTo>
                  <a:pt x="84534" y="407174"/>
                </a:lnTo>
                <a:lnTo>
                  <a:pt x="85417" y="398941"/>
                </a:lnTo>
                <a:lnTo>
                  <a:pt x="80777" y="383168"/>
                </a:lnTo>
                <a:lnTo>
                  <a:pt x="70566" y="370277"/>
                </a:lnTo>
                <a:lnTo>
                  <a:pt x="68437" y="369094"/>
                </a:lnTo>
                <a:close/>
              </a:path>
              <a:path w="183514" h="445770">
                <a:moveTo>
                  <a:pt x="156120" y="0"/>
                </a:moveTo>
                <a:lnTo>
                  <a:pt x="41257" y="360416"/>
                </a:lnTo>
                <a:lnTo>
                  <a:pt x="55663" y="362000"/>
                </a:lnTo>
                <a:lnTo>
                  <a:pt x="68437" y="369094"/>
                </a:lnTo>
                <a:lnTo>
                  <a:pt x="183298" y="8763"/>
                </a:lnTo>
                <a:lnTo>
                  <a:pt x="156120" y="0"/>
                </a:lnTo>
                <a:close/>
              </a:path>
            </a:pathLst>
          </a:custGeom>
          <a:solidFill>
            <a:srgbClr val="000000"/>
          </a:solidFill>
        </p:spPr>
        <p:txBody>
          <a:bodyPr wrap="square" lIns="0" tIns="0" rIns="0" bIns="0" rtlCol="0"/>
          <a:lstStyle/>
          <a:p>
            <a:endParaRPr/>
          </a:p>
        </p:txBody>
      </p:sp>
      <p:sp>
        <p:nvSpPr>
          <p:cNvPr id="19" name="object 19"/>
          <p:cNvSpPr/>
          <p:nvPr/>
        </p:nvSpPr>
        <p:spPr>
          <a:xfrm>
            <a:off x="5824529" y="5329682"/>
            <a:ext cx="227965" cy="428625"/>
          </a:xfrm>
          <a:custGeom>
            <a:avLst/>
            <a:gdLst/>
            <a:ahLst/>
            <a:cxnLst/>
            <a:rect l="l" t="t" r="r" b="b"/>
            <a:pathLst>
              <a:path w="227964" h="428625">
                <a:moveTo>
                  <a:pt x="43920" y="342454"/>
                </a:moveTo>
                <a:lnTo>
                  <a:pt x="27709" y="345214"/>
                </a:lnTo>
                <a:lnTo>
                  <a:pt x="13714" y="353846"/>
                </a:lnTo>
                <a:lnTo>
                  <a:pt x="3754" y="367664"/>
                </a:lnTo>
                <a:lnTo>
                  <a:pt x="0" y="384258"/>
                </a:lnTo>
                <a:lnTo>
                  <a:pt x="2770" y="400456"/>
                </a:lnTo>
                <a:lnTo>
                  <a:pt x="11398" y="414435"/>
                </a:lnTo>
                <a:lnTo>
                  <a:pt x="25217" y="424370"/>
                </a:lnTo>
                <a:lnTo>
                  <a:pt x="41820" y="428174"/>
                </a:lnTo>
                <a:lnTo>
                  <a:pt x="58031" y="425415"/>
                </a:lnTo>
                <a:lnTo>
                  <a:pt x="72026" y="416783"/>
                </a:lnTo>
                <a:lnTo>
                  <a:pt x="81986" y="402970"/>
                </a:lnTo>
                <a:lnTo>
                  <a:pt x="84650" y="391198"/>
                </a:lnTo>
                <a:lnTo>
                  <a:pt x="55951" y="391198"/>
                </a:lnTo>
                <a:lnTo>
                  <a:pt x="29789" y="379437"/>
                </a:lnTo>
                <a:lnTo>
                  <a:pt x="46258" y="342989"/>
                </a:lnTo>
                <a:lnTo>
                  <a:pt x="43920" y="342454"/>
                </a:lnTo>
                <a:close/>
              </a:path>
              <a:path w="227964" h="428625">
                <a:moveTo>
                  <a:pt x="46258" y="342989"/>
                </a:moveTo>
                <a:lnTo>
                  <a:pt x="29789" y="379437"/>
                </a:lnTo>
                <a:lnTo>
                  <a:pt x="55951" y="391198"/>
                </a:lnTo>
                <a:lnTo>
                  <a:pt x="72400" y="354798"/>
                </a:lnTo>
                <a:lnTo>
                  <a:pt x="60523" y="346252"/>
                </a:lnTo>
                <a:lnTo>
                  <a:pt x="46258" y="342989"/>
                </a:lnTo>
                <a:close/>
              </a:path>
              <a:path w="227964" h="428625">
                <a:moveTo>
                  <a:pt x="72400" y="354798"/>
                </a:moveTo>
                <a:lnTo>
                  <a:pt x="55951" y="391198"/>
                </a:lnTo>
                <a:lnTo>
                  <a:pt x="84650" y="391198"/>
                </a:lnTo>
                <a:lnTo>
                  <a:pt x="85740" y="386377"/>
                </a:lnTo>
                <a:lnTo>
                  <a:pt x="82970" y="370178"/>
                </a:lnTo>
                <a:lnTo>
                  <a:pt x="74342" y="356195"/>
                </a:lnTo>
                <a:lnTo>
                  <a:pt x="72400" y="354798"/>
                </a:lnTo>
                <a:close/>
              </a:path>
              <a:path w="227964" h="428625">
                <a:moveTo>
                  <a:pt x="201239" y="0"/>
                </a:moveTo>
                <a:lnTo>
                  <a:pt x="46258" y="342989"/>
                </a:lnTo>
                <a:lnTo>
                  <a:pt x="60523" y="346252"/>
                </a:lnTo>
                <a:lnTo>
                  <a:pt x="72400" y="354798"/>
                </a:lnTo>
                <a:lnTo>
                  <a:pt x="227401" y="11810"/>
                </a:lnTo>
                <a:lnTo>
                  <a:pt x="201239" y="0"/>
                </a:lnTo>
                <a:close/>
              </a:path>
            </a:pathLst>
          </a:custGeom>
          <a:solidFill>
            <a:srgbClr val="000000"/>
          </a:solidFill>
        </p:spPr>
        <p:txBody>
          <a:bodyPr wrap="square" lIns="0" tIns="0" rIns="0" bIns="0" rtlCol="0"/>
          <a:lstStyle/>
          <a:p>
            <a:endParaRPr/>
          </a:p>
        </p:txBody>
      </p:sp>
      <p:sp>
        <p:nvSpPr>
          <p:cNvPr id="20" name="object 20"/>
          <p:cNvSpPr/>
          <p:nvPr/>
        </p:nvSpPr>
        <p:spPr>
          <a:xfrm>
            <a:off x="6054044" y="5397880"/>
            <a:ext cx="118110" cy="359410"/>
          </a:xfrm>
          <a:custGeom>
            <a:avLst/>
            <a:gdLst/>
            <a:ahLst/>
            <a:cxnLst/>
            <a:rect l="l" t="t" r="r" b="b"/>
            <a:pathLst>
              <a:path w="118110" h="359410">
                <a:moveTo>
                  <a:pt x="35702" y="275127"/>
                </a:moveTo>
                <a:lnTo>
                  <a:pt x="109" y="308378"/>
                </a:lnTo>
                <a:lnTo>
                  <a:pt x="0" y="325853"/>
                </a:lnTo>
                <a:lnTo>
                  <a:pt x="6379" y="340995"/>
                </a:lnTo>
                <a:lnTo>
                  <a:pt x="17974" y="352640"/>
                </a:lnTo>
                <a:lnTo>
                  <a:pt x="33700" y="359168"/>
                </a:lnTo>
                <a:lnTo>
                  <a:pt x="50720" y="359087"/>
                </a:lnTo>
                <a:lnTo>
                  <a:pt x="65847" y="352709"/>
                </a:lnTo>
                <a:lnTo>
                  <a:pt x="77473" y="341118"/>
                </a:lnTo>
                <a:lnTo>
                  <a:pt x="83992" y="325399"/>
                </a:lnTo>
                <a:lnTo>
                  <a:pt x="83966" y="319874"/>
                </a:lnTo>
                <a:lnTo>
                  <a:pt x="55925" y="319874"/>
                </a:lnTo>
                <a:lnTo>
                  <a:pt x="27985" y="314350"/>
                </a:lnTo>
                <a:lnTo>
                  <a:pt x="35702" y="275127"/>
                </a:lnTo>
                <a:close/>
              </a:path>
              <a:path w="118110" h="359410">
                <a:moveTo>
                  <a:pt x="50210" y="275056"/>
                </a:moveTo>
                <a:lnTo>
                  <a:pt x="35700" y="275139"/>
                </a:lnTo>
                <a:lnTo>
                  <a:pt x="27985" y="314350"/>
                </a:lnTo>
                <a:lnTo>
                  <a:pt x="55925" y="319874"/>
                </a:lnTo>
                <a:lnTo>
                  <a:pt x="63661" y="280645"/>
                </a:lnTo>
                <a:lnTo>
                  <a:pt x="50210" y="275056"/>
                </a:lnTo>
                <a:close/>
              </a:path>
              <a:path w="118110" h="359410">
                <a:moveTo>
                  <a:pt x="63661" y="280645"/>
                </a:moveTo>
                <a:lnTo>
                  <a:pt x="55925" y="319874"/>
                </a:lnTo>
                <a:lnTo>
                  <a:pt x="83966" y="319874"/>
                </a:lnTo>
                <a:lnTo>
                  <a:pt x="83911" y="308378"/>
                </a:lnTo>
                <a:lnTo>
                  <a:pt x="77531" y="293236"/>
                </a:lnTo>
                <a:lnTo>
                  <a:pt x="65936" y="281590"/>
                </a:lnTo>
                <a:lnTo>
                  <a:pt x="63661" y="280645"/>
                </a:lnTo>
                <a:close/>
              </a:path>
              <a:path w="118110" h="359410">
                <a:moveTo>
                  <a:pt x="64763" y="275056"/>
                </a:moveTo>
                <a:lnTo>
                  <a:pt x="50210" y="275056"/>
                </a:lnTo>
                <a:lnTo>
                  <a:pt x="63661" y="280645"/>
                </a:lnTo>
                <a:lnTo>
                  <a:pt x="64763" y="275056"/>
                </a:lnTo>
                <a:close/>
              </a:path>
              <a:path w="118110" h="359410">
                <a:moveTo>
                  <a:pt x="89834" y="0"/>
                </a:moveTo>
                <a:lnTo>
                  <a:pt x="35702" y="275127"/>
                </a:lnTo>
                <a:lnTo>
                  <a:pt x="64763" y="275056"/>
                </a:lnTo>
                <a:lnTo>
                  <a:pt x="117901" y="5588"/>
                </a:lnTo>
                <a:lnTo>
                  <a:pt x="89834" y="0"/>
                </a:lnTo>
                <a:close/>
              </a:path>
            </a:pathLst>
          </a:custGeom>
          <a:solidFill>
            <a:srgbClr val="000000"/>
          </a:solidFill>
        </p:spPr>
        <p:txBody>
          <a:bodyPr wrap="square" lIns="0" tIns="0" rIns="0" bIns="0" rtlCol="0"/>
          <a:lstStyle/>
          <a:p>
            <a:endParaRPr/>
          </a:p>
        </p:txBody>
      </p:sp>
      <p:sp>
        <p:nvSpPr>
          <p:cNvPr id="21" name="object 21"/>
          <p:cNvSpPr/>
          <p:nvPr/>
        </p:nvSpPr>
        <p:spPr>
          <a:xfrm>
            <a:off x="7577073" y="5400547"/>
            <a:ext cx="85725" cy="357505"/>
          </a:xfrm>
          <a:custGeom>
            <a:avLst/>
            <a:gdLst/>
            <a:ahLst/>
            <a:cxnLst/>
            <a:rect l="l" t="t" r="r" b="b"/>
            <a:pathLst>
              <a:path w="85725" h="357504">
                <a:moveTo>
                  <a:pt x="28171" y="274637"/>
                </a:moveTo>
                <a:lnTo>
                  <a:pt x="25860" y="275127"/>
                </a:lnTo>
                <a:lnTo>
                  <a:pt x="12319" y="284449"/>
                </a:lnTo>
                <a:lnTo>
                  <a:pt x="3254" y="298166"/>
                </a:lnTo>
                <a:lnTo>
                  <a:pt x="0" y="314883"/>
                </a:lnTo>
                <a:lnTo>
                  <a:pt x="3552" y="331532"/>
                </a:lnTo>
                <a:lnTo>
                  <a:pt x="12890" y="345062"/>
                </a:lnTo>
                <a:lnTo>
                  <a:pt x="26610" y="354110"/>
                </a:lnTo>
                <a:lnTo>
                  <a:pt x="43307" y="357314"/>
                </a:lnTo>
                <a:lnTo>
                  <a:pt x="59989" y="353776"/>
                </a:lnTo>
                <a:lnTo>
                  <a:pt x="73517" y="344454"/>
                </a:lnTo>
                <a:lnTo>
                  <a:pt x="82544" y="330737"/>
                </a:lnTo>
                <a:lnTo>
                  <a:pt x="85616" y="314591"/>
                </a:lnTo>
                <a:lnTo>
                  <a:pt x="28575" y="314591"/>
                </a:lnTo>
                <a:lnTo>
                  <a:pt x="28171" y="274637"/>
                </a:lnTo>
                <a:close/>
              </a:path>
              <a:path w="85725" h="357504">
                <a:moveTo>
                  <a:pt x="42545" y="271589"/>
                </a:moveTo>
                <a:lnTo>
                  <a:pt x="28171" y="274637"/>
                </a:lnTo>
                <a:lnTo>
                  <a:pt x="28575" y="314591"/>
                </a:lnTo>
                <a:lnTo>
                  <a:pt x="57150" y="314299"/>
                </a:lnTo>
                <a:lnTo>
                  <a:pt x="56746" y="274310"/>
                </a:lnTo>
                <a:lnTo>
                  <a:pt x="42545" y="271589"/>
                </a:lnTo>
                <a:close/>
              </a:path>
              <a:path w="85725" h="357504">
                <a:moveTo>
                  <a:pt x="56746" y="274310"/>
                </a:moveTo>
                <a:lnTo>
                  <a:pt x="57150" y="314299"/>
                </a:lnTo>
                <a:lnTo>
                  <a:pt x="28575" y="314591"/>
                </a:lnTo>
                <a:lnTo>
                  <a:pt x="85616" y="314591"/>
                </a:lnTo>
                <a:lnTo>
                  <a:pt x="85725" y="314020"/>
                </a:lnTo>
                <a:lnTo>
                  <a:pt x="82246" y="297369"/>
                </a:lnTo>
                <a:lnTo>
                  <a:pt x="72945" y="283837"/>
                </a:lnTo>
                <a:lnTo>
                  <a:pt x="59239" y="274788"/>
                </a:lnTo>
                <a:lnTo>
                  <a:pt x="56746" y="274310"/>
                </a:lnTo>
                <a:close/>
              </a:path>
              <a:path w="85725" h="357504">
                <a:moveTo>
                  <a:pt x="53975" y="0"/>
                </a:moveTo>
                <a:lnTo>
                  <a:pt x="25400" y="253"/>
                </a:lnTo>
                <a:lnTo>
                  <a:pt x="28171" y="274637"/>
                </a:lnTo>
                <a:lnTo>
                  <a:pt x="42545" y="271589"/>
                </a:lnTo>
                <a:lnTo>
                  <a:pt x="56718" y="271589"/>
                </a:lnTo>
                <a:lnTo>
                  <a:pt x="53975" y="0"/>
                </a:lnTo>
                <a:close/>
              </a:path>
              <a:path w="85725" h="357504">
                <a:moveTo>
                  <a:pt x="56718" y="271589"/>
                </a:moveTo>
                <a:lnTo>
                  <a:pt x="42545" y="271589"/>
                </a:lnTo>
                <a:lnTo>
                  <a:pt x="56746" y="274310"/>
                </a:lnTo>
                <a:lnTo>
                  <a:pt x="56718" y="271589"/>
                </a:lnTo>
                <a:close/>
              </a:path>
            </a:pathLst>
          </a:custGeom>
          <a:solidFill>
            <a:srgbClr val="000000"/>
          </a:solidFill>
        </p:spPr>
        <p:txBody>
          <a:bodyPr wrap="square" lIns="0" tIns="0" rIns="0" bIns="0" rtlCol="0"/>
          <a:lstStyle/>
          <a:p>
            <a:endParaRPr/>
          </a:p>
        </p:txBody>
      </p:sp>
      <p:sp>
        <p:nvSpPr>
          <p:cNvPr id="22" name="object 22"/>
          <p:cNvSpPr/>
          <p:nvPr/>
        </p:nvSpPr>
        <p:spPr>
          <a:xfrm>
            <a:off x="7196393" y="5328539"/>
            <a:ext cx="273050" cy="429259"/>
          </a:xfrm>
          <a:custGeom>
            <a:avLst/>
            <a:gdLst/>
            <a:ahLst/>
            <a:cxnLst/>
            <a:rect l="l" t="t" r="r" b="b"/>
            <a:pathLst>
              <a:path w="273050" h="429260">
                <a:moveTo>
                  <a:pt x="47775" y="343899"/>
                </a:moveTo>
                <a:lnTo>
                  <a:pt x="31382" y="345090"/>
                </a:lnTo>
                <a:lnTo>
                  <a:pt x="16633" y="352340"/>
                </a:lnTo>
                <a:lnTo>
                  <a:pt x="5395" y="365137"/>
                </a:lnTo>
                <a:lnTo>
                  <a:pt x="0" y="381293"/>
                </a:lnTo>
                <a:lnTo>
                  <a:pt x="1188" y="397683"/>
                </a:lnTo>
                <a:lnTo>
                  <a:pt x="8449" y="412427"/>
                </a:lnTo>
                <a:lnTo>
                  <a:pt x="21270" y="423646"/>
                </a:lnTo>
                <a:lnTo>
                  <a:pt x="37437" y="429020"/>
                </a:lnTo>
                <a:lnTo>
                  <a:pt x="53830" y="427824"/>
                </a:lnTo>
                <a:lnTo>
                  <a:pt x="68579" y="420571"/>
                </a:lnTo>
                <a:lnTo>
                  <a:pt x="79817" y="407771"/>
                </a:lnTo>
                <a:lnTo>
                  <a:pt x="84518" y="393560"/>
                </a:lnTo>
                <a:lnTo>
                  <a:pt x="55052" y="393560"/>
                </a:lnTo>
                <a:lnTo>
                  <a:pt x="30160" y="379349"/>
                </a:lnTo>
                <a:lnTo>
                  <a:pt x="50055" y="344657"/>
                </a:lnTo>
                <a:lnTo>
                  <a:pt x="47775" y="343899"/>
                </a:lnTo>
                <a:close/>
              </a:path>
              <a:path w="273050" h="429260">
                <a:moveTo>
                  <a:pt x="50055" y="344657"/>
                </a:moveTo>
                <a:lnTo>
                  <a:pt x="30160" y="379349"/>
                </a:lnTo>
                <a:lnTo>
                  <a:pt x="55052" y="393560"/>
                </a:lnTo>
                <a:lnTo>
                  <a:pt x="74916" y="358891"/>
                </a:lnTo>
                <a:lnTo>
                  <a:pt x="63942" y="349275"/>
                </a:lnTo>
                <a:lnTo>
                  <a:pt x="50055" y="344657"/>
                </a:lnTo>
                <a:close/>
              </a:path>
              <a:path w="273050" h="429260">
                <a:moveTo>
                  <a:pt x="74916" y="358891"/>
                </a:moveTo>
                <a:lnTo>
                  <a:pt x="55052" y="393560"/>
                </a:lnTo>
                <a:lnTo>
                  <a:pt x="84518" y="393560"/>
                </a:lnTo>
                <a:lnTo>
                  <a:pt x="85159" y="391623"/>
                </a:lnTo>
                <a:lnTo>
                  <a:pt x="83976" y="375237"/>
                </a:lnTo>
                <a:lnTo>
                  <a:pt x="76745" y="360494"/>
                </a:lnTo>
                <a:lnTo>
                  <a:pt x="74916" y="358891"/>
                </a:lnTo>
                <a:close/>
              </a:path>
              <a:path w="273050" h="429260">
                <a:moveTo>
                  <a:pt x="247711" y="0"/>
                </a:moveTo>
                <a:lnTo>
                  <a:pt x="50055" y="344657"/>
                </a:lnTo>
                <a:lnTo>
                  <a:pt x="63942" y="349275"/>
                </a:lnTo>
                <a:lnTo>
                  <a:pt x="74916" y="358891"/>
                </a:lnTo>
                <a:lnTo>
                  <a:pt x="272476" y="14097"/>
                </a:lnTo>
                <a:lnTo>
                  <a:pt x="247711" y="0"/>
                </a:lnTo>
                <a:close/>
              </a:path>
            </a:pathLst>
          </a:custGeom>
          <a:solidFill>
            <a:srgbClr val="000000"/>
          </a:solidFill>
        </p:spPr>
        <p:txBody>
          <a:bodyPr wrap="square" lIns="0" tIns="0" rIns="0" bIns="0" rtlCol="0"/>
          <a:lstStyle/>
          <a:p>
            <a:endParaRPr/>
          </a:p>
        </p:txBody>
      </p:sp>
      <p:sp>
        <p:nvSpPr>
          <p:cNvPr id="23" name="object 23"/>
          <p:cNvSpPr/>
          <p:nvPr/>
        </p:nvSpPr>
        <p:spPr>
          <a:xfrm>
            <a:off x="7764653" y="5326379"/>
            <a:ext cx="369570" cy="429895"/>
          </a:xfrm>
          <a:custGeom>
            <a:avLst/>
            <a:gdLst/>
            <a:ahLst/>
            <a:cxnLst/>
            <a:rect l="l" t="t" r="r" b="b"/>
            <a:pathLst>
              <a:path w="369570" h="429895">
                <a:moveTo>
                  <a:pt x="290216" y="365542"/>
                </a:moveTo>
                <a:lnTo>
                  <a:pt x="288700" y="367434"/>
                </a:lnTo>
                <a:lnTo>
                  <a:pt x="284146" y="383220"/>
                </a:lnTo>
                <a:lnTo>
                  <a:pt x="285855" y="399566"/>
                </a:lnTo>
                <a:lnTo>
                  <a:pt x="294005" y="414528"/>
                </a:lnTo>
                <a:lnTo>
                  <a:pt x="307252" y="425167"/>
                </a:lnTo>
                <a:lnTo>
                  <a:pt x="323024" y="429726"/>
                </a:lnTo>
                <a:lnTo>
                  <a:pt x="339367" y="428033"/>
                </a:lnTo>
                <a:lnTo>
                  <a:pt x="354330" y="419912"/>
                </a:lnTo>
                <a:lnTo>
                  <a:pt x="364968" y="406625"/>
                </a:lnTo>
                <a:lnTo>
                  <a:pt x="367975" y="396201"/>
                </a:lnTo>
                <a:lnTo>
                  <a:pt x="315849" y="396201"/>
                </a:lnTo>
                <a:lnTo>
                  <a:pt x="290216" y="365542"/>
                </a:lnTo>
                <a:close/>
              </a:path>
              <a:path w="369570" h="429895">
                <a:moveTo>
                  <a:pt x="312169" y="347188"/>
                </a:moveTo>
                <a:lnTo>
                  <a:pt x="299339" y="354152"/>
                </a:lnTo>
                <a:lnTo>
                  <a:pt x="290216" y="365542"/>
                </a:lnTo>
                <a:lnTo>
                  <a:pt x="315849" y="396201"/>
                </a:lnTo>
                <a:lnTo>
                  <a:pt x="337820" y="377863"/>
                </a:lnTo>
                <a:lnTo>
                  <a:pt x="312169" y="347188"/>
                </a:lnTo>
                <a:close/>
              </a:path>
              <a:path w="369570" h="429895">
                <a:moveTo>
                  <a:pt x="330644" y="344338"/>
                </a:moveTo>
                <a:lnTo>
                  <a:pt x="314301" y="346031"/>
                </a:lnTo>
                <a:lnTo>
                  <a:pt x="312169" y="347188"/>
                </a:lnTo>
                <a:lnTo>
                  <a:pt x="337820" y="377863"/>
                </a:lnTo>
                <a:lnTo>
                  <a:pt x="315849" y="396201"/>
                </a:lnTo>
                <a:lnTo>
                  <a:pt x="367975" y="396201"/>
                </a:lnTo>
                <a:lnTo>
                  <a:pt x="369522" y="390839"/>
                </a:lnTo>
                <a:lnTo>
                  <a:pt x="367813" y="374496"/>
                </a:lnTo>
                <a:lnTo>
                  <a:pt x="359664" y="359537"/>
                </a:lnTo>
                <a:lnTo>
                  <a:pt x="346416" y="348897"/>
                </a:lnTo>
                <a:lnTo>
                  <a:pt x="330644" y="344338"/>
                </a:lnTo>
                <a:close/>
              </a:path>
              <a:path w="369570" h="429895">
                <a:moveTo>
                  <a:pt x="21844" y="0"/>
                </a:moveTo>
                <a:lnTo>
                  <a:pt x="0" y="18415"/>
                </a:lnTo>
                <a:lnTo>
                  <a:pt x="290216" y="365542"/>
                </a:lnTo>
                <a:lnTo>
                  <a:pt x="299339" y="354152"/>
                </a:lnTo>
                <a:lnTo>
                  <a:pt x="312169" y="347188"/>
                </a:lnTo>
                <a:lnTo>
                  <a:pt x="21844" y="0"/>
                </a:lnTo>
                <a:close/>
              </a:path>
            </a:pathLst>
          </a:custGeom>
          <a:solidFill>
            <a:srgbClr val="000000"/>
          </a:solidFill>
        </p:spPr>
        <p:txBody>
          <a:bodyPr wrap="square" lIns="0" tIns="0" rIns="0" bIns="0" rtlCol="0"/>
          <a:lstStyle/>
          <a:p>
            <a:endParaRPr/>
          </a:p>
        </p:txBody>
      </p:sp>
      <p:sp>
        <p:nvSpPr>
          <p:cNvPr id="24" name="object 24"/>
          <p:cNvSpPr/>
          <p:nvPr/>
        </p:nvSpPr>
        <p:spPr>
          <a:xfrm>
            <a:off x="4927091" y="5311013"/>
            <a:ext cx="221615" cy="447040"/>
          </a:xfrm>
          <a:custGeom>
            <a:avLst/>
            <a:gdLst/>
            <a:ahLst/>
            <a:cxnLst/>
            <a:rect l="l" t="t" r="r" b="b"/>
            <a:pathLst>
              <a:path w="221614" h="447039">
                <a:moveTo>
                  <a:pt x="149801" y="372544"/>
                </a:moveTo>
                <a:lnTo>
                  <a:pt x="147810" y="373884"/>
                </a:lnTo>
                <a:lnTo>
                  <a:pt x="138731" y="387586"/>
                </a:lnTo>
                <a:lnTo>
                  <a:pt x="135439" y="403691"/>
                </a:lnTo>
                <a:lnTo>
                  <a:pt x="138684" y="420395"/>
                </a:lnTo>
                <a:lnTo>
                  <a:pt x="148220" y="434518"/>
                </a:lnTo>
                <a:lnTo>
                  <a:pt x="161925" y="443587"/>
                </a:lnTo>
                <a:lnTo>
                  <a:pt x="178010" y="446857"/>
                </a:lnTo>
                <a:lnTo>
                  <a:pt x="194691" y="443585"/>
                </a:lnTo>
                <a:lnTo>
                  <a:pt x="208805" y="434084"/>
                </a:lnTo>
                <a:lnTo>
                  <a:pt x="217884" y="420382"/>
                </a:lnTo>
                <a:lnTo>
                  <a:pt x="220117" y="409460"/>
                </a:lnTo>
                <a:lnTo>
                  <a:pt x="165100" y="409460"/>
                </a:lnTo>
                <a:lnTo>
                  <a:pt x="149801" y="372544"/>
                </a:lnTo>
                <a:close/>
              </a:path>
              <a:path w="221614" h="447039">
                <a:moveTo>
                  <a:pt x="176215" y="361580"/>
                </a:moveTo>
                <a:lnTo>
                  <a:pt x="161925" y="364388"/>
                </a:lnTo>
                <a:lnTo>
                  <a:pt x="149801" y="372544"/>
                </a:lnTo>
                <a:lnTo>
                  <a:pt x="165100" y="409460"/>
                </a:lnTo>
                <a:lnTo>
                  <a:pt x="191516" y="398513"/>
                </a:lnTo>
                <a:lnTo>
                  <a:pt x="176215" y="361580"/>
                </a:lnTo>
                <a:close/>
              </a:path>
              <a:path w="221614" h="447039">
                <a:moveTo>
                  <a:pt x="178605" y="361111"/>
                </a:moveTo>
                <a:lnTo>
                  <a:pt x="176215" y="361580"/>
                </a:lnTo>
                <a:lnTo>
                  <a:pt x="191516" y="398513"/>
                </a:lnTo>
                <a:lnTo>
                  <a:pt x="165100" y="409460"/>
                </a:lnTo>
                <a:lnTo>
                  <a:pt x="220117" y="409460"/>
                </a:lnTo>
                <a:lnTo>
                  <a:pt x="221176" y="404280"/>
                </a:lnTo>
                <a:lnTo>
                  <a:pt x="217932" y="387578"/>
                </a:lnTo>
                <a:lnTo>
                  <a:pt x="208395" y="373453"/>
                </a:lnTo>
                <a:lnTo>
                  <a:pt x="194691" y="364382"/>
                </a:lnTo>
                <a:lnTo>
                  <a:pt x="178605" y="361111"/>
                </a:lnTo>
                <a:close/>
              </a:path>
              <a:path w="221614" h="447039">
                <a:moveTo>
                  <a:pt x="26416" y="0"/>
                </a:moveTo>
                <a:lnTo>
                  <a:pt x="0" y="11049"/>
                </a:lnTo>
                <a:lnTo>
                  <a:pt x="149801" y="372544"/>
                </a:lnTo>
                <a:lnTo>
                  <a:pt x="161925" y="364388"/>
                </a:lnTo>
                <a:lnTo>
                  <a:pt x="176215" y="361580"/>
                </a:lnTo>
                <a:lnTo>
                  <a:pt x="26416" y="0"/>
                </a:lnTo>
                <a:close/>
              </a:path>
            </a:pathLst>
          </a:custGeom>
          <a:solidFill>
            <a:srgbClr val="000000"/>
          </a:solidFill>
        </p:spPr>
        <p:txBody>
          <a:bodyPr wrap="square" lIns="0" tIns="0" rIns="0" bIns="0" rtlCol="0"/>
          <a:lstStyle/>
          <a:p>
            <a:endParaRPr/>
          </a:p>
        </p:txBody>
      </p:sp>
      <p:sp>
        <p:nvSpPr>
          <p:cNvPr id="25" name="object 25"/>
          <p:cNvSpPr/>
          <p:nvPr/>
        </p:nvSpPr>
        <p:spPr>
          <a:xfrm>
            <a:off x="6343650" y="5329046"/>
            <a:ext cx="252729" cy="429259"/>
          </a:xfrm>
          <a:custGeom>
            <a:avLst/>
            <a:gdLst/>
            <a:ahLst/>
            <a:cxnLst/>
            <a:rect l="l" t="t" r="r" b="b"/>
            <a:pathLst>
              <a:path w="252729" h="429260">
                <a:moveTo>
                  <a:pt x="178452" y="357068"/>
                </a:moveTo>
                <a:lnTo>
                  <a:pt x="176575" y="358575"/>
                </a:lnTo>
                <a:lnTo>
                  <a:pt x="168703" y="373005"/>
                </a:lnTo>
                <a:lnTo>
                  <a:pt x="166808" y="389330"/>
                </a:lnTo>
                <a:lnTo>
                  <a:pt x="171450" y="405688"/>
                </a:lnTo>
                <a:lnTo>
                  <a:pt x="182139" y="418949"/>
                </a:lnTo>
                <a:lnTo>
                  <a:pt x="196580" y="426813"/>
                </a:lnTo>
                <a:lnTo>
                  <a:pt x="212901" y="428693"/>
                </a:lnTo>
                <a:lnTo>
                  <a:pt x="229235" y="424002"/>
                </a:lnTo>
                <a:lnTo>
                  <a:pt x="242524" y="413324"/>
                </a:lnTo>
                <a:lnTo>
                  <a:pt x="250396" y="398895"/>
                </a:lnTo>
                <a:lnTo>
                  <a:pt x="251135" y="392531"/>
                </a:lnTo>
                <a:lnTo>
                  <a:pt x="196850" y="392531"/>
                </a:lnTo>
                <a:lnTo>
                  <a:pt x="178452" y="357068"/>
                </a:lnTo>
                <a:close/>
              </a:path>
              <a:path w="252729" h="429260">
                <a:moveTo>
                  <a:pt x="203838" y="343890"/>
                </a:moveTo>
                <a:lnTo>
                  <a:pt x="189865" y="347903"/>
                </a:lnTo>
                <a:lnTo>
                  <a:pt x="178452" y="357068"/>
                </a:lnTo>
                <a:lnTo>
                  <a:pt x="196850" y="392531"/>
                </a:lnTo>
                <a:lnTo>
                  <a:pt x="222250" y="379374"/>
                </a:lnTo>
                <a:lnTo>
                  <a:pt x="203838" y="343890"/>
                </a:lnTo>
                <a:close/>
              </a:path>
              <a:path w="252729" h="429260">
                <a:moveTo>
                  <a:pt x="206198" y="343212"/>
                </a:moveTo>
                <a:lnTo>
                  <a:pt x="203838" y="343890"/>
                </a:lnTo>
                <a:lnTo>
                  <a:pt x="222250" y="379374"/>
                </a:lnTo>
                <a:lnTo>
                  <a:pt x="196850" y="392531"/>
                </a:lnTo>
                <a:lnTo>
                  <a:pt x="251135" y="392531"/>
                </a:lnTo>
                <a:lnTo>
                  <a:pt x="252291" y="382573"/>
                </a:lnTo>
                <a:lnTo>
                  <a:pt x="247650" y="366217"/>
                </a:lnTo>
                <a:lnTo>
                  <a:pt x="236960" y="352956"/>
                </a:lnTo>
                <a:lnTo>
                  <a:pt x="222519" y="345092"/>
                </a:lnTo>
                <a:lnTo>
                  <a:pt x="206198" y="343212"/>
                </a:lnTo>
                <a:close/>
              </a:path>
              <a:path w="252729" h="429260">
                <a:moveTo>
                  <a:pt x="25400" y="0"/>
                </a:moveTo>
                <a:lnTo>
                  <a:pt x="0" y="13080"/>
                </a:lnTo>
                <a:lnTo>
                  <a:pt x="178452" y="357068"/>
                </a:lnTo>
                <a:lnTo>
                  <a:pt x="189865" y="347903"/>
                </a:lnTo>
                <a:lnTo>
                  <a:pt x="203838" y="343890"/>
                </a:lnTo>
                <a:lnTo>
                  <a:pt x="25400" y="0"/>
                </a:lnTo>
                <a:close/>
              </a:path>
            </a:pathLst>
          </a:custGeom>
          <a:solidFill>
            <a:srgbClr val="000000"/>
          </a:solidFill>
        </p:spPr>
        <p:txBody>
          <a:bodyPr wrap="square" lIns="0" tIns="0" rIns="0" bIns="0" rtlCol="0"/>
          <a:lstStyle/>
          <a:p>
            <a:endParaRPr/>
          </a:p>
        </p:txBody>
      </p:sp>
      <p:sp>
        <p:nvSpPr>
          <p:cNvPr id="26" name="object 26"/>
          <p:cNvSpPr/>
          <p:nvPr/>
        </p:nvSpPr>
        <p:spPr>
          <a:xfrm>
            <a:off x="6234938" y="5395976"/>
            <a:ext cx="164465" cy="361950"/>
          </a:xfrm>
          <a:custGeom>
            <a:avLst/>
            <a:gdLst/>
            <a:ahLst/>
            <a:cxnLst/>
            <a:rect l="l" t="t" r="r" b="b"/>
            <a:pathLst>
              <a:path w="164464" h="361950">
                <a:moveTo>
                  <a:pt x="94949" y="285812"/>
                </a:moveTo>
                <a:lnTo>
                  <a:pt x="92775" y="287087"/>
                </a:lnTo>
                <a:lnTo>
                  <a:pt x="82883" y="300199"/>
                </a:lnTo>
                <a:lnTo>
                  <a:pt x="78634" y="316068"/>
                </a:lnTo>
                <a:lnTo>
                  <a:pt x="80899" y="332943"/>
                </a:lnTo>
                <a:lnTo>
                  <a:pt x="89465" y="347628"/>
                </a:lnTo>
                <a:lnTo>
                  <a:pt x="102568" y="357530"/>
                </a:lnTo>
                <a:lnTo>
                  <a:pt x="118457" y="361793"/>
                </a:lnTo>
                <a:lnTo>
                  <a:pt x="135382" y="359562"/>
                </a:lnTo>
                <a:lnTo>
                  <a:pt x="150048" y="350955"/>
                </a:lnTo>
                <a:lnTo>
                  <a:pt x="159940" y="337843"/>
                </a:lnTo>
                <a:lnTo>
                  <a:pt x="163738" y="323659"/>
                </a:lnTo>
                <a:lnTo>
                  <a:pt x="107950" y="323659"/>
                </a:lnTo>
                <a:lnTo>
                  <a:pt x="94949" y="285812"/>
                </a:lnTo>
                <a:close/>
              </a:path>
              <a:path w="164464" h="361950">
                <a:moveTo>
                  <a:pt x="121894" y="276576"/>
                </a:moveTo>
                <a:lnTo>
                  <a:pt x="107442" y="278485"/>
                </a:lnTo>
                <a:lnTo>
                  <a:pt x="94949" y="285812"/>
                </a:lnTo>
                <a:lnTo>
                  <a:pt x="107950" y="323659"/>
                </a:lnTo>
                <a:lnTo>
                  <a:pt x="134874" y="314375"/>
                </a:lnTo>
                <a:lnTo>
                  <a:pt x="121894" y="276576"/>
                </a:lnTo>
                <a:close/>
              </a:path>
              <a:path w="164464" h="361950">
                <a:moveTo>
                  <a:pt x="124366" y="276249"/>
                </a:moveTo>
                <a:lnTo>
                  <a:pt x="121894" y="276576"/>
                </a:lnTo>
                <a:lnTo>
                  <a:pt x="134874" y="314375"/>
                </a:lnTo>
                <a:lnTo>
                  <a:pt x="107950" y="323659"/>
                </a:lnTo>
                <a:lnTo>
                  <a:pt x="163738" y="323659"/>
                </a:lnTo>
                <a:lnTo>
                  <a:pt x="164189" y="321977"/>
                </a:lnTo>
                <a:lnTo>
                  <a:pt x="161925" y="305104"/>
                </a:lnTo>
                <a:lnTo>
                  <a:pt x="153358" y="290417"/>
                </a:lnTo>
                <a:lnTo>
                  <a:pt x="140255" y="280512"/>
                </a:lnTo>
                <a:lnTo>
                  <a:pt x="124366" y="276249"/>
                </a:lnTo>
                <a:close/>
              </a:path>
              <a:path w="164464" h="361950">
                <a:moveTo>
                  <a:pt x="26924" y="0"/>
                </a:moveTo>
                <a:lnTo>
                  <a:pt x="0" y="9397"/>
                </a:lnTo>
                <a:lnTo>
                  <a:pt x="94949" y="285812"/>
                </a:lnTo>
                <a:lnTo>
                  <a:pt x="107442" y="278485"/>
                </a:lnTo>
                <a:lnTo>
                  <a:pt x="121894" y="276576"/>
                </a:lnTo>
                <a:lnTo>
                  <a:pt x="26924" y="0"/>
                </a:lnTo>
                <a:close/>
              </a:path>
            </a:pathLst>
          </a:custGeom>
          <a:solidFill>
            <a:srgbClr val="000000"/>
          </a:solidFill>
        </p:spPr>
        <p:txBody>
          <a:bodyPr wrap="square" lIns="0" tIns="0" rIns="0" bIns="0" rtlCol="0"/>
          <a:lstStyle/>
          <a:p>
            <a:endParaRPr/>
          </a:p>
        </p:txBody>
      </p:sp>
      <p:sp>
        <p:nvSpPr>
          <p:cNvPr id="27" name="object 27"/>
          <p:cNvSpPr/>
          <p:nvPr/>
        </p:nvSpPr>
        <p:spPr>
          <a:xfrm>
            <a:off x="8572500" y="4267200"/>
            <a:ext cx="76200" cy="1524000"/>
          </a:xfrm>
          <a:custGeom>
            <a:avLst/>
            <a:gdLst/>
            <a:ahLst/>
            <a:cxnLst/>
            <a:rect l="l" t="t" r="r" b="b"/>
            <a:pathLst>
              <a:path w="76200" h="1524000">
                <a:moveTo>
                  <a:pt x="0" y="1447800"/>
                </a:moveTo>
                <a:lnTo>
                  <a:pt x="38100" y="1524000"/>
                </a:lnTo>
                <a:lnTo>
                  <a:pt x="63500" y="1473200"/>
                </a:lnTo>
                <a:lnTo>
                  <a:pt x="28575" y="1473200"/>
                </a:lnTo>
                <a:lnTo>
                  <a:pt x="28575" y="1466850"/>
                </a:lnTo>
                <a:lnTo>
                  <a:pt x="0" y="1447800"/>
                </a:lnTo>
                <a:close/>
              </a:path>
              <a:path w="76200" h="1524000">
                <a:moveTo>
                  <a:pt x="28575" y="1466850"/>
                </a:moveTo>
                <a:lnTo>
                  <a:pt x="28575" y="1473200"/>
                </a:lnTo>
                <a:lnTo>
                  <a:pt x="38100" y="1473200"/>
                </a:lnTo>
                <a:lnTo>
                  <a:pt x="28575" y="1466850"/>
                </a:lnTo>
                <a:close/>
              </a:path>
              <a:path w="76200" h="1524000">
                <a:moveTo>
                  <a:pt x="38100" y="50800"/>
                </a:moveTo>
                <a:lnTo>
                  <a:pt x="28575" y="57150"/>
                </a:lnTo>
                <a:lnTo>
                  <a:pt x="28575" y="1466850"/>
                </a:lnTo>
                <a:lnTo>
                  <a:pt x="38100" y="1473200"/>
                </a:lnTo>
                <a:lnTo>
                  <a:pt x="47625" y="1466850"/>
                </a:lnTo>
                <a:lnTo>
                  <a:pt x="47625" y="57150"/>
                </a:lnTo>
                <a:lnTo>
                  <a:pt x="38100" y="50800"/>
                </a:lnTo>
                <a:close/>
              </a:path>
              <a:path w="76200" h="1524000">
                <a:moveTo>
                  <a:pt x="47625" y="1466850"/>
                </a:moveTo>
                <a:lnTo>
                  <a:pt x="38100" y="1473200"/>
                </a:lnTo>
                <a:lnTo>
                  <a:pt x="47625" y="1473200"/>
                </a:lnTo>
                <a:lnTo>
                  <a:pt x="47625" y="1466850"/>
                </a:lnTo>
                <a:close/>
              </a:path>
              <a:path w="76200" h="1524000">
                <a:moveTo>
                  <a:pt x="76200" y="1447800"/>
                </a:moveTo>
                <a:lnTo>
                  <a:pt x="47625" y="1466850"/>
                </a:lnTo>
                <a:lnTo>
                  <a:pt x="47625" y="1473200"/>
                </a:lnTo>
                <a:lnTo>
                  <a:pt x="63500" y="1473200"/>
                </a:lnTo>
                <a:lnTo>
                  <a:pt x="76200" y="1447800"/>
                </a:lnTo>
                <a:close/>
              </a:path>
              <a:path w="76200" h="1524000">
                <a:moveTo>
                  <a:pt x="38100" y="0"/>
                </a:moveTo>
                <a:lnTo>
                  <a:pt x="0" y="76200"/>
                </a:lnTo>
                <a:lnTo>
                  <a:pt x="28575" y="57150"/>
                </a:lnTo>
                <a:lnTo>
                  <a:pt x="28575" y="50800"/>
                </a:lnTo>
                <a:lnTo>
                  <a:pt x="63500" y="50800"/>
                </a:lnTo>
                <a:lnTo>
                  <a:pt x="38100" y="0"/>
                </a:lnTo>
                <a:close/>
              </a:path>
              <a:path w="76200" h="1524000">
                <a:moveTo>
                  <a:pt x="63500" y="50800"/>
                </a:moveTo>
                <a:lnTo>
                  <a:pt x="47625" y="50800"/>
                </a:lnTo>
                <a:lnTo>
                  <a:pt x="47625" y="57150"/>
                </a:lnTo>
                <a:lnTo>
                  <a:pt x="76200" y="76200"/>
                </a:lnTo>
                <a:lnTo>
                  <a:pt x="63500" y="50800"/>
                </a:lnTo>
                <a:close/>
              </a:path>
              <a:path w="76200" h="1524000">
                <a:moveTo>
                  <a:pt x="38100" y="50800"/>
                </a:moveTo>
                <a:lnTo>
                  <a:pt x="28575" y="50800"/>
                </a:lnTo>
                <a:lnTo>
                  <a:pt x="28575" y="57150"/>
                </a:lnTo>
                <a:lnTo>
                  <a:pt x="38100" y="50800"/>
                </a:lnTo>
                <a:close/>
              </a:path>
              <a:path w="76200" h="1524000">
                <a:moveTo>
                  <a:pt x="47625" y="50800"/>
                </a:moveTo>
                <a:lnTo>
                  <a:pt x="38100" y="50800"/>
                </a:lnTo>
                <a:lnTo>
                  <a:pt x="47625" y="57150"/>
                </a:lnTo>
                <a:lnTo>
                  <a:pt x="47625" y="50800"/>
                </a:lnTo>
                <a:close/>
              </a:path>
            </a:pathLst>
          </a:custGeom>
          <a:solidFill>
            <a:srgbClr val="CC0000"/>
          </a:solidFill>
        </p:spPr>
        <p:txBody>
          <a:bodyPr wrap="square" lIns="0" tIns="0" rIns="0" bIns="0" rtlCol="0"/>
          <a:lstStyle/>
          <a:p>
            <a:endParaRPr/>
          </a:p>
        </p:txBody>
      </p:sp>
      <p:sp>
        <p:nvSpPr>
          <p:cNvPr id="28" name="object 28"/>
          <p:cNvSpPr/>
          <p:nvPr/>
        </p:nvSpPr>
        <p:spPr>
          <a:xfrm>
            <a:off x="8367776" y="4738687"/>
            <a:ext cx="487680" cy="579755"/>
          </a:xfrm>
          <a:custGeom>
            <a:avLst/>
            <a:gdLst/>
            <a:ahLst/>
            <a:cxnLst/>
            <a:rect l="l" t="t" r="r" b="b"/>
            <a:pathLst>
              <a:path w="487679" h="579754">
                <a:moveTo>
                  <a:pt x="0" y="579437"/>
                </a:moveTo>
                <a:lnTo>
                  <a:pt x="487362" y="579437"/>
                </a:lnTo>
                <a:lnTo>
                  <a:pt x="487362" y="0"/>
                </a:lnTo>
                <a:lnTo>
                  <a:pt x="0" y="0"/>
                </a:lnTo>
                <a:lnTo>
                  <a:pt x="0" y="579437"/>
                </a:lnTo>
                <a:close/>
              </a:path>
            </a:pathLst>
          </a:custGeom>
          <a:solidFill>
            <a:srgbClr val="FFFFFF"/>
          </a:solidFill>
        </p:spPr>
        <p:txBody>
          <a:bodyPr wrap="square" lIns="0" tIns="0" rIns="0" bIns="0" rtlCol="0"/>
          <a:lstStyle/>
          <a:p>
            <a:endParaRPr/>
          </a:p>
        </p:txBody>
      </p:sp>
      <p:sp>
        <p:nvSpPr>
          <p:cNvPr id="29" name="object 29"/>
          <p:cNvSpPr txBox="1"/>
          <p:nvPr/>
        </p:nvSpPr>
        <p:spPr>
          <a:xfrm>
            <a:off x="8447785" y="4759959"/>
            <a:ext cx="329565" cy="513080"/>
          </a:xfrm>
          <a:prstGeom prst="rect">
            <a:avLst/>
          </a:prstGeom>
        </p:spPr>
        <p:txBody>
          <a:bodyPr vert="horz" wrap="square" lIns="0" tIns="12065" rIns="0" bIns="0" rtlCol="0">
            <a:spAutoFit/>
          </a:bodyPr>
          <a:lstStyle/>
          <a:p>
            <a:pPr marL="12700">
              <a:lnSpc>
                <a:spcPct val="100000"/>
              </a:lnSpc>
              <a:spcBef>
                <a:spcPts val="95"/>
              </a:spcBef>
            </a:pPr>
            <a:r>
              <a:rPr sz="3200" i="1" spc="-5" dirty="0">
                <a:solidFill>
                  <a:srgbClr val="008986"/>
                </a:solidFill>
                <a:latin typeface="Times New Roman"/>
                <a:cs typeface="Times New Roman"/>
              </a:rPr>
              <a:t>h</a:t>
            </a:r>
            <a:r>
              <a:rPr sz="3200" i="1" spc="-5" dirty="0">
                <a:solidFill>
                  <a:srgbClr val="008986"/>
                </a:solidFill>
                <a:latin typeface="Symbol"/>
                <a:cs typeface="Symbol"/>
              </a:rPr>
              <a:t></a:t>
            </a:r>
            <a:endParaRPr sz="3200">
              <a:latin typeface="Symbol"/>
              <a:cs typeface="Symbol"/>
            </a:endParaRPr>
          </a:p>
        </p:txBody>
      </p:sp>
      <p:sp>
        <p:nvSpPr>
          <p:cNvPr id="30" name="object 30"/>
          <p:cNvSpPr/>
          <p:nvPr/>
        </p:nvSpPr>
        <p:spPr>
          <a:xfrm>
            <a:off x="4981955" y="3347465"/>
            <a:ext cx="459486" cy="459486"/>
          </a:xfrm>
          <a:prstGeom prst="rect">
            <a:avLst/>
          </a:prstGeom>
          <a:blipFill>
            <a:blip cstate="print"/>
            <a:stretch>
              <a:fillRect/>
            </a:stretch>
          </a:blipFill>
        </p:spPr>
        <p:txBody>
          <a:bodyPr wrap="square" lIns="0" tIns="0" rIns="0" bIns="0" rtlCol="0"/>
          <a:lstStyle/>
          <a:p>
            <a:endParaRPr/>
          </a:p>
        </p:txBody>
      </p:sp>
      <p:sp>
        <p:nvSpPr>
          <p:cNvPr id="31" name="object 31"/>
          <p:cNvSpPr/>
          <p:nvPr/>
        </p:nvSpPr>
        <p:spPr>
          <a:xfrm>
            <a:off x="4911216" y="3276727"/>
            <a:ext cx="448309" cy="448309"/>
          </a:xfrm>
          <a:custGeom>
            <a:avLst/>
            <a:gdLst/>
            <a:ahLst/>
            <a:cxnLst/>
            <a:rect l="l" t="t" r="r" b="b"/>
            <a:pathLst>
              <a:path w="448310" h="448310">
                <a:moveTo>
                  <a:pt x="224154" y="0"/>
                </a:moveTo>
                <a:lnTo>
                  <a:pt x="178972" y="4552"/>
                </a:lnTo>
                <a:lnTo>
                  <a:pt x="136892" y="17609"/>
                </a:lnTo>
                <a:lnTo>
                  <a:pt x="98815" y="38268"/>
                </a:lnTo>
                <a:lnTo>
                  <a:pt x="65643" y="65627"/>
                </a:lnTo>
                <a:lnTo>
                  <a:pt x="38274" y="98784"/>
                </a:lnTo>
                <a:lnTo>
                  <a:pt x="17611" y="136838"/>
                </a:lnTo>
                <a:lnTo>
                  <a:pt x="4552" y="178886"/>
                </a:lnTo>
                <a:lnTo>
                  <a:pt x="0" y="224027"/>
                </a:lnTo>
                <a:lnTo>
                  <a:pt x="4552" y="269210"/>
                </a:lnTo>
                <a:lnTo>
                  <a:pt x="17611" y="311290"/>
                </a:lnTo>
                <a:lnTo>
                  <a:pt x="38274" y="349367"/>
                </a:lnTo>
                <a:lnTo>
                  <a:pt x="65643" y="382539"/>
                </a:lnTo>
                <a:lnTo>
                  <a:pt x="98815" y="409908"/>
                </a:lnTo>
                <a:lnTo>
                  <a:pt x="136892" y="430571"/>
                </a:lnTo>
                <a:lnTo>
                  <a:pt x="178972" y="443630"/>
                </a:lnTo>
                <a:lnTo>
                  <a:pt x="224154" y="448182"/>
                </a:lnTo>
                <a:lnTo>
                  <a:pt x="269337" y="443630"/>
                </a:lnTo>
                <a:lnTo>
                  <a:pt x="311417" y="430571"/>
                </a:lnTo>
                <a:lnTo>
                  <a:pt x="349494" y="409908"/>
                </a:lnTo>
                <a:lnTo>
                  <a:pt x="382666" y="382539"/>
                </a:lnTo>
                <a:lnTo>
                  <a:pt x="410035" y="349367"/>
                </a:lnTo>
                <a:lnTo>
                  <a:pt x="430698" y="311290"/>
                </a:lnTo>
                <a:lnTo>
                  <a:pt x="443757" y="269210"/>
                </a:lnTo>
                <a:lnTo>
                  <a:pt x="448309" y="224027"/>
                </a:lnTo>
                <a:lnTo>
                  <a:pt x="443757" y="178886"/>
                </a:lnTo>
                <a:lnTo>
                  <a:pt x="430698" y="136838"/>
                </a:lnTo>
                <a:lnTo>
                  <a:pt x="410035" y="98784"/>
                </a:lnTo>
                <a:lnTo>
                  <a:pt x="382666" y="65627"/>
                </a:lnTo>
                <a:lnTo>
                  <a:pt x="349494" y="38268"/>
                </a:lnTo>
                <a:lnTo>
                  <a:pt x="311417" y="17609"/>
                </a:lnTo>
                <a:lnTo>
                  <a:pt x="269337" y="4552"/>
                </a:lnTo>
                <a:lnTo>
                  <a:pt x="224154" y="0"/>
                </a:lnTo>
                <a:close/>
              </a:path>
            </a:pathLst>
          </a:custGeom>
          <a:solidFill>
            <a:srgbClr val="CC0000"/>
          </a:solidFill>
        </p:spPr>
        <p:txBody>
          <a:bodyPr wrap="square" lIns="0" tIns="0" rIns="0" bIns="0" rtlCol="0"/>
          <a:lstStyle/>
          <a:p>
            <a:endParaRPr/>
          </a:p>
        </p:txBody>
      </p:sp>
      <p:sp>
        <p:nvSpPr>
          <p:cNvPr id="32" name="object 32"/>
          <p:cNvSpPr/>
          <p:nvPr/>
        </p:nvSpPr>
        <p:spPr>
          <a:xfrm>
            <a:off x="4911216" y="3276727"/>
            <a:ext cx="448309" cy="448309"/>
          </a:xfrm>
          <a:custGeom>
            <a:avLst/>
            <a:gdLst/>
            <a:ahLst/>
            <a:cxnLst/>
            <a:rect l="l" t="t" r="r" b="b"/>
            <a:pathLst>
              <a:path w="448310" h="448310">
                <a:moveTo>
                  <a:pt x="0" y="224027"/>
                </a:moveTo>
                <a:lnTo>
                  <a:pt x="4552" y="178886"/>
                </a:lnTo>
                <a:lnTo>
                  <a:pt x="17611" y="136838"/>
                </a:lnTo>
                <a:lnTo>
                  <a:pt x="38274" y="98784"/>
                </a:lnTo>
                <a:lnTo>
                  <a:pt x="65643" y="65627"/>
                </a:lnTo>
                <a:lnTo>
                  <a:pt x="98815" y="38268"/>
                </a:lnTo>
                <a:lnTo>
                  <a:pt x="136892" y="17609"/>
                </a:lnTo>
                <a:lnTo>
                  <a:pt x="178972" y="4552"/>
                </a:lnTo>
                <a:lnTo>
                  <a:pt x="224154" y="0"/>
                </a:lnTo>
                <a:lnTo>
                  <a:pt x="269337" y="4552"/>
                </a:lnTo>
                <a:lnTo>
                  <a:pt x="311417" y="17609"/>
                </a:lnTo>
                <a:lnTo>
                  <a:pt x="349494" y="38268"/>
                </a:lnTo>
                <a:lnTo>
                  <a:pt x="382666" y="65627"/>
                </a:lnTo>
                <a:lnTo>
                  <a:pt x="410035" y="98784"/>
                </a:lnTo>
                <a:lnTo>
                  <a:pt x="430698" y="136838"/>
                </a:lnTo>
                <a:lnTo>
                  <a:pt x="443757" y="178886"/>
                </a:lnTo>
                <a:lnTo>
                  <a:pt x="448309" y="224027"/>
                </a:lnTo>
                <a:lnTo>
                  <a:pt x="443757" y="269210"/>
                </a:lnTo>
                <a:lnTo>
                  <a:pt x="430698" y="311290"/>
                </a:lnTo>
                <a:lnTo>
                  <a:pt x="410035" y="349367"/>
                </a:lnTo>
                <a:lnTo>
                  <a:pt x="382666" y="382539"/>
                </a:lnTo>
                <a:lnTo>
                  <a:pt x="349494" y="409908"/>
                </a:lnTo>
                <a:lnTo>
                  <a:pt x="311417" y="430571"/>
                </a:lnTo>
                <a:lnTo>
                  <a:pt x="269337" y="443630"/>
                </a:lnTo>
                <a:lnTo>
                  <a:pt x="224154" y="448182"/>
                </a:lnTo>
                <a:lnTo>
                  <a:pt x="178972" y="443630"/>
                </a:lnTo>
                <a:lnTo>
                  <a:pt x="136892" y="430571"/>
                </a:lnTo>
                <a:lnTo>
                  <a:pt x="98815" y="409908"/>
                </a:lnTo>
                <a:lnTo>
                  <a:pt x="65643" y="382539"/>
                </a:lnTo>
                <a:lnTo>
                  <a:pt x="38274" y="349367"/>
                </a:lnTo>
                <a:lnTo>
                  <a:pt x="17611" y="311290"/>
                </a:lnTo>
                <a:lnTo>
                  <a:pt x="4552" y="269210"/>
                </a:lnTo>
                <a:lnTo>
                  <a:pt x="0" y="224027"/>
                </a:lnTo>
                <a:close/>
              </a:path>
            </a:pathLst>
          </a:custGeom>
          <a:ln w="9525">
            <a:solidFill>
              <a:srgbClr val="000000"/>
            </a:solidFill>
          </a:ln>
        </p:spPr>
        <p:txBody>
          <a:bodyPr wrap="square" lIns="0" tIns="0" rIns="0" bIns="0" rtlCol="0"/>
          <a:lstStyle/>
          <a:p>
            <a:endParaRPr/>
          </a:p>
        </p:txBody>
      </p:sp>
      <p:sp>
        <p:nvSpPr>
          <p:cNvPr id="33" name="object 33"/>
          <p:cNvSpPr/>
          <p:nvPr/>
        </p:nvSpPr>
        <p:spPr>
          <a:xfrm>
            <a:off x="6136385" y="3347465"/>
            <a:ext cx="459486" cy="459486"/>
          </a:xfrm>
          <a:prstGeom prst="rect">
            <a:avLst/>
          </a:prstGeom>
          <a:blipFill>
            <a:blip r:embed="rId6" cstate="print"/>
            <a:stretch>
              <a:fillRect/>
            </a:stretch>
          </a:blipFill>
        </p:spPr>
        <p:txBody>
          <a:bodyPr wrap="square" lIns="0" tIns="0" rIns="0" bIns="0" rtlCol="0"/>
          <a:lstStyle/>
          <a:p>
            <a:endParaRPr/>
          </a:p>
        </p:txBody>
      </p:sp>
      <p:sp>
        <p:nvSpPr>
          <p:cNvPr id="34" name="object 34"/>
          <p:cNvSpPr/>
          <p:nvPr/>
        </p:nvSpPr>
        <p:spPr>
          <a:xfrm>
            <a:off x="6065901" y="3276727"/>
            <a:ext cx="448945" cy="448309"/>
          </a:xfrm>
          <a:custGeom>
            <a:avLst/>
            <a:gdLst/>
            <a:ahLst/>
            <a:cxnLst/>
            <a:rect l="l" t="t" r="r" b="b"/>
            <a:pathLst>
              <a:path w="448945" h="448310">
                <a:moveTo>
                  <a:pt x="224282" y="0"/>
                </a:moveTo>
                <a:lnTo>
                  <a:pt x="179093" y="4552"/>
                </a:lnTo>
                <a:lnTo>
                  <a:pt x="136999" y="17609"/>
                </a:lnTo>
                <a:lnTo>
                  <a:pt x="98902" y="38268"/>
                </a:lnTo>
                <a:lnTo>
                  <a:pt x="65706" y="65627"/>
                </a:lnTo>
                <a:lnTo>
                  <a:pt x="38315" y="98784"/>
                </a:lnTo>
                <a:lnTo>
                  <a:pt x="17631" y="136838"/>
                </a:lnTo>
                <a:lnTo>
                  <a:pt x="4558" y="178886"/>
                </a:lnTo>
                <a:lnTo>
                  <a:pt x="0" y="224027"/>
                </a:lnTo>
                <a:lnTo>
                  <a:pt x="4558" y="269210"/>
                </a:lnTo>
                <a:lnTo>
                  <a:pt x="17631" y="311290"/>
                </a:lnTo>
                <a:lnTo>
                  <a:pt x="38315" y="349367"/>
                </a:lnTo>
                <a:lnTo>
                  <a:pt x="65706" y="382539"/>
                </a:lnTo>
                <a:lnTo>
                  <a:pt x="98902" y="409908"/>
                </a:lnTo>
                <a:lnTo>
                  <a:pt x="136999" y="430571"/>
                </a:lnTo>
                <a:lnTo>
                  <a:pt x="179093" y="443630"/>
                </a:lnTo>
                <a:lnTo>
                  <a:pt x="224282" y="448182"/>
                </a:lnTo>
                <a:lnTo>
                  <a:pt x="269464" y="443630"/>
                </a:lnTo>
                <a:lnTo>
                  <a:pt x="311544" y="430571"/>
                </a:lnTo>
                <a:lnTo>
                  <a:pt x="349621" y="409908"/>
                </a:lnTo>
                <a:lnTo>
                  <a:pt x="382793" y="382539"/>
                </a:lnTo>
                <a:lnTo>
                  <a:pt x="410162" y="349367"/>
                </a:lnTo>
                <a:lnTo>
                  <a:pt x="430825" y="311290"/>
                </a:lnTo>
                <a:lnTo>
                  <a:pt x="443884" y="269210"/>
                </a:lnTo>
                <a:lnTo>
                  <a:pt x="448437" y="224027"/>
                </a:lnTo>
                <a:lnTo>
                  <a:pt x="443884" y="178886"/>
                </a:lnTo>
                <a:lnTo>
                  <a:pt x="430825" y="136838"/>
                </a:lnTo>
                <a:lnTo>
                  <a:pt x="410162" y="98784"/>
                </a:lnTo>
                <a:lnTo>
                  <a:pt x="382793" y="65627"/>
                </a:lnTo>
                <a:lnTo>
                  <a:pt x="349621" y="38268"/>
                </a:lnTo>
                <a:lnTo>
                  <a:pt x="311544" y="17609"/>
                </a:lnTo>
                <a:lnTo>
                  <a:pt x="269464" y="4552"/>
                </a:lnTo>
                <a:lnTo>
                  <a:pt x="224282" y="0"/>
                </a:lnTo>
                <a:close/>
              </a:path>
            </a:pathLst>
          </a:custGeom>
          <a:solidFill>
            <a:srgbClr val="CC0000"/>
          </a:solidFill>
        </p:spPr>
        <p:txBody>
          <a:bodyPr wrap="square" lIns="0" tIns="0" rIns="0" bIns="0" rtlCol="0"/>
          <a:lstStyle/>
          <a:p>
            <a:endParaRPr/>
          </a:p>
        </p:txBody>
      </p:sp>
      <p:sp>
        <p:nvSpPr>
          <p:cNvPr id="35" name="object 35"/>
          <p:cNvSpPr/>
          <p:nvPr/>
        </p:nvSpPr>
        <p:spPr>
          <a:xfrm>
            <a:off x="6065901" y="3276727"/>
            <a:ext cx="448945" cy="448309"/>
          </a:xfrm>
          <a:custGeom>
            <a:avLst/>
            <a:gdLst/>
            <a:ahLst/>
            <a:cxnLst/>
            <a:rect l="l" t="t" r="r" b="b"/>
            <a:pathLst>
              <a:path w="448945" h="448310">
                <a:moveTo>
                  <a:pt x="0" y="224027"/>
                </a:moveTo>
                <a:lnTo>
                  <a:pt x="4558" y="178886"/>
                </a:lnTo>
                <a:lnTo>
                  <a:pt x="17631" y="136838"/>
                </a:lnTo>
                <a:lnTo>
                  <a:pt x="38315" y="98784"/>
                </a:lnTo>
                <a:lnTo>
                  <a:pt x="65706" y="65627"/>
                </a:lnTo>
                <a:lnTo>
                  <a:pt x="98902" y="38268"/>
                </a:lnTo>
                <a:lnTo>
                  <a:pt x="136999" y="17609"/>
                </a:lnTo>
                <a:lnTo>
                  <a:pt x="179093" y="4552"/>
                </a:lnTo>
                <a:lnTo>
                  <a:pt x="224282" y="0"/>
                </a:lnTo>
                <a:lnTo>
                  <a:pt x="269464" y="4552"/>
                </a:lnTo>
                <a:lnTo>
                  <a:pt x="311544" y="17609"/>
                </a:lnTo>
                <a:lnTo>
                  <a:pt x="349621" y="38268"/>
                </a:lnTo>
                <a:lnTo>
                  <a:pt x="382793" y="65627"/>
                </a:lnTo>
                <a:lnTo>
                  <a:pt x="410162" y="98784"/>
                </a:lnTo>
                <a:lnTo>
                  <a:pt x="430825" y="136838"/>
                </a:lnTo>
                <a:lnTo>
                  <a:pt x="443884" y="178886"/>
                </a:lnTo>
                <a:lnTo>
                  <a:pt x="448437" y="224027"/>
                </a:lnTo>
                <a:lnTo>
                  <a:pt x="443884" y="269210"/>
                </a:lnTo>
                <a:lnTo>
                  <a:pt x="430825" y="311290"/>
                </a:lnTo>
                <a:lnTo>
                  <a:pt x="410162" y="349367"/>
                </a:lnTo>
                <a:lnTo>
                  <a:pt x="382793" y="382539"/>
                </a:lnTo>
                <a:lnTo>
                  <a:pt x="349621" y="409908"/>
                </a:lnTo>
                <a:lnTo>
                  <a:pt x="311544" y="430571"/>
                </a:lnTo>
                <a:lnTo>
                  <a:pt x="269464" y="443630"/>
                </a:lnTo>
                <a:lnTo>
                  <a:pt x="224282" y="448182"/>
                </a:lnTo>
                <a:lnTo>
                  <a:pt x="179093" y="443630"/>
                </a:lnTo>
                <a:lnTo>
                  <a:pt x="136999" y="430571"/>
                </a:lnTo>
                <a:lnTo>
                  <a:pt x="98902" y="409908"/>
                </a:lnTo>
                <a:lnTo>
                  <a:pt x="65706" y="382539"/>
                </a:lnTo>
                <a:lnTo>
                  <a:pt x="38315" y="349367"/>
                </a:lnTo>
                <a:lnTo>
                  <a:pt x="17631" y="311290"/>
                </a:lnTo>
                <a:lnTo>
                  <a:pt x="4558" y="269210"/>
                </a:lnTo>
                <a:lnTo>
                  <a:pt x="0" y="224027"/>
                </a:lnTo>
                <a:close/>
              </a:path>
            </a:pathLst>
          </a:custGeom>
          <a:ln w="9525">
            <a:solidFill>
              <a:srgbClr val="000000"/>
            </a:solidFill>
          </a:ln>
        </p:spPr>
        <p:txBody>
          <a:bodyPr wrap="square" lIns="0" tIns="0" rIns="0" bIns="0" rtlCol="0"/>
          <a:lstStyle/>
          <a:p>
            <a:endParaRPr/>
          </a:p>
        </p:txBody>
      </p:sp>
      <p:sp>
        <p:nvSpPr>
          <p:cNvPr id="36" name="object 36"/>
          <p:cNvSpPr/>
          <p:nvPr/>
        </p:nvSpPr>
        <p:spPr>
          <a:xfrm>
            <a:off x="5558790" y="2674620"/>
            <a:ext cx="459486" cy="459486"/>
          </a:xfrm>
          <a:prstGeom prst="rect">
            <a:avLst/>
          </a:prstGeom>
          <a:blipFill>
            <a:blip cstate="print"/>
            <a:stretch>
              <a:fillRect/>
            </a:stretch>
          </a:blipFill>
        </p:spPr>
        <p:txBody>
          <a:bodyPr wrap="square" lIns="0" tIns="0" rIns="0" bIns="0" rtlCol="0"/>
          <a:lstStyle/>
          <a:p>
            <a:endParaRPr/>
          </a:p>
        </p:txBody>
      </p:sp>
      <p:sp>
        <p:nvSpPr>
          <p:cNvPr id="37" name="object 37"/>
          <p:cNvSpPr/>
          <p:nvPr/>
        </p:nvSpPr>
        <p:spPr>
          <a:xfrm>
            <a:off x="5488051" y="2604261"/>
            <a:ext cx="448309" cy="448309"/>
          </a:xfrm>
          <a:custGeom>
            <a:avLst/>
            <a:gdLst/>
            <a:ahLst/>
            <a:cxnLst/>
            <a:rect l="l" t="t" r="r" b="b"/>
            <a:pathLst>
              <a:path w="448310" h="448310">
                <a:moveTo>
                  <a:pt x="224154" y="0"/>
                </a:moveTo>
                <a:lnTo>
                  <a:pt x="178972" y="4552"/>
                </a:lnTo>
                <a:lnTo>
                  <a:pt x="136892" y="17611"/>
                </a:lnTo>
                <a:lnTo>
                  <a:pt x="98815" y="38274"/>
                </a:lnTo>
                <a:lnTo>
                  <a:pt x="65643" y="65643"/>
                </a:lnTo>
                <a:lnTo>
                  <a:pt x="38274" y="98815"/>
                </a:lnTo>
                <a:lnTo>
                  <a:pt x="17611" y="136892"/>
                </a:lnTo>
                <a:lnTo>
                  <a:pt x="4552" y="178972"/>
                </a:lnTo>
                <a:lnTo>
                  <a:pt x="0" y="224154"/>
                </a:lnTo>
                <a:lnTo>
                  <a:pt x="4552" y="269337"/>
                </a:lnTo>
                <a:lnTo>
                  <a:pt x="17611" y="311417"/>
                </a:lnTo>
                <a:lnTo>
                  <a:pt x="38274" y="349494"/>
                </a:lnTo>
                <a:lnTo>
                  <a:pt x="65643" y="382666"/>
                </a:lnTo>
                <a:lnTo>
                  <a:pt x="98815" y="410035"/>
                </a:lnTo>
                <a:lnTo>
                  <a:pt x="136892" y="430698"/>
                </a:lnTo>
                <a:lnTo>
                  <a:pt x="178972" y="443757"/>
                </a:lnTo>
                <a:lnTo>
                  <a:pt x="224154" y="448309"/>
                </a:lnTo>
                <a:lnTo>
                  <a:pt x="269337" y="443757"/>
                </a:lnTo>
                <a:lnTo>
                  <a:pt x="311417" y="430698"/>
                </a:lnTo>
                <a:lnTo>
                  <a:pt x="349494" y="410035"/>
                </a:lnTo>
                <a:lnTo>
                  <a:pt x="382666" y="382666"/>
                </a:lnTo>
                <a:lnTo>
                  <a:pt x="410035" y="349494"/>
                </a:lnTo>
                <a:lnTo>
                  <a:pt x="430698" y="311417"/>
                </a:lnTo>
                <a:lnTo>
                  <a:pt x="443757" y="269337"/>
                </a:lnTo>
                <a:lnTo>
                  <a:pt x="448309" y="224154"/>
                </a:lnTo>
                <a:lnTo>
                  <a:pt x="443757" y="178972"/>
                </a:lnTo>
                <a:lnTo>
                  <a:pt x="430698" y="136892"/>
                </a:lnTo>
                <a:lnTo>
                  <a:pt x="410035" y="98815"/>
                </a:lnTo>
                <a:lnTo>
                  <a:pt x="382666" y="65643"/>
                </a:lnTo>
                <a:lnTo>
                  <a:pt x="349494" y="38274"/>
                </a:lnTo>
                <a:lnTo>
                  <a:pt x="311417" y="17611"/>
                </a:lnTo>
                <a:lnTo>
                  <a:pt x="269337" y="4552"/>
                </a:lnTo>
                <a:lnTo>
                  <a:pt x="224154" y="0"/>
                </a:lnTo>
                <a:close/>
              </a:path>
            </a:pathLst>
          </a:custGeom>
          <a:solidFill>
            <a:srgbClr val="000000"/>
          </a:solidFill>
        </p:spPr>
        <p:txBody>
          <a:bodyPr wrap="square" lIns="0" tIns="0" rIns="0" bIns="0" rtlCol="0"/>
          <a:lstStyle/>
          <a:p>
            <a:endParaRPr/>
          </a:p>
        </p:txBody>
      </p:sp>
      <p:sp>
        <p:nvSpPr>
          <p:cNvPr id="38" name="object 38"/>
          <p:cNvSpPr/>
          <p:nvPr/>
        </p:nvSpPr>
        <p:spPr>
          <a:xfrm>
            <a:off x="5488051" y="2604261"/>
            <a:ext cx="448309" cy="448309"/>
          </a:xfrm>
          <a:custGeom>
            <a:avLst/>
            <a:gdLst/>
            <a:ahLst/>
            <a:cxnLst/>
            <a:rect l="l" t="t" r="r" b="b"/>
            <a:pathLst>
              <a:path w="448310" h="448310">
                <a:moveTo>
                  <a:pt x="0" y="224154"/>
                </a:moveTo>
                <a:lnTo>
                  <a:pt x="4552" y="178972"/>
                </a:lnTo>
                <a:lnTo>
                  <a:pt x="17611" y="136892"/>
                </a:lnTo>
                <a:lnTo>
                  <a:pt x="38274" y="98815"/>
                </a:lnTo>
                <a:lnTo>
                  <a:pt x="65643" y="65643"/>
                </a:lnTo>
                <a:lnTo>
                  <a:pt x="98815" y="38274"/>
                </a:lnTo>
                <a:lnTo>
                  <a:pt x="136892" y="17611"/>
                </a:lnTo>
                <a:lnTo>
                  <a:pt x="178972" y="4552"/>
                </a:lnTo>
                <a:lnTo>
                  <a:pt x="224154" y="0"/>
                </a:lnTo>
                <a:lnTo>
                  <a:pt x="269337" y="4552"/>
                </a:lnTo>
                <a:lnTo>
                  <a:pt x="311417" y="17611"/>
                </a:lnTo>
                <a:lnTo>
                  <a:pt x="349494" y="38274"/>
                </a:lnTo>
                <a:lnTo>
                  <a:pt x="382666" y="65643"/>
                </a:lnTo>
                <a:lnTo>
                  <a:pt x="410035" y="98815"/>
                </a:lnTo>
                <a:lnTo>
                  <a:pt x="430698" y="136892"/>
                </a:lnTo>
                <a:lnTo>
                  <a:pt x="443757" y="178972"/>
                </a:lnTo>
                <a:lnTo>
                  <a:pt x="448309" y="224154"/>
                </a:lnTo>
                <a:lnTo>
                  <a:pt x="443757" y="269337"/>
                </a:lnTo>
                <a:lnTo>
                  <a:pt x="430698" y="311417"/>
                </a:lnTo>
                <a:lnTo>
                  <a:pt x="410035" y="349494"/>
                </a:lnTo>
                <a:lnTo>
                  <a:pt x="382666" y="382666"/>
                </a:lnTo>
                <a:lnTo>
                  <a:pt x="349494" y="410035"/>
                </a:lnTo>
                <a:lnTo>
                  <a:pt x="311417" y="430698"/>
                </a:lnTo>
                <a:lnTo>
                  <a:pt x="269337" y="443757"/>
                </a:lnTo>
                <a:lnTo>
                  <a:pt x="224154" y="448309"/>
                </a:lnTo>
                <a:lnTo>
                  <a:pt x="178972" y="443757"/>
                </a:lnTo>
                <a:lnTo>
                  <a:pt x="136892" y="430698"/>
                </a:lnTo>
                <a:lnTo>
                  <a:pt x="98815" y="410035"/>
                </a:lnTo>
                <a:lnTo>
                  <a:pt x="65643" y="382666"/>
                </a:lnTo>
                <a:lnTo>
                  <a:pt x="38274" y="349494"/>
                </a:lnTo>
                <a:lnTo>
                  <a:pt x="17611" y="311417"/>
                </a:lnTo>
                <a:lnTo>
                  <a:pt x="4552" y="269337"/>
                </a:lnTo>
                <a:lnTo>
                  <a:pt x="0" y="224154"/>
                </a:lnTo>
                <a:close/>
              </a:path>
            </a:pathLst>
          </a:custGeom>
          <a:ln w="9525">
            <a:solidFill>
              <a:srgbClr val="000000"/>
            </a:solidFill>
          </a:ln>
        </p:spPr>
        <p:txBody>
          <a:bodyPr wrap="square" lIns="0" tIns="0" rIns="0" bIns="0" rtlCol="0"/>
          <a:lstStyle/>
          <a:p>
            <a:endParaRPr/>
          </a:p>
        </p:txBody>
      </p:sp>
      <p:sp>
        <p:nvSpPr>
          <p:cNvPr id="39" name="object 39"/>
          <p:cNvSpPr/>
          <p:nvPr/>
        </p:nvSpPr>
        <p:spPr>
          <a:xfrm>
            <a:off x="6399276" y="2058923"/>
            <a:ext cx="459485" cy="458724"/>
          </a:xfrm>
          <a:prstGeom prst="rect">
            <a:avLst/>
          </a:prstGeom>
          <a:blipFill>
            <a:blip r:embed="rId7" cstate="print"/>
            <a:stretch>
              <a:fillRect/>
            </a:stretch>
          </a:blipFill>
        </p:spPr>
        <p:txBody>
          <a:bodyPr wrap="square" lIns="0" tIns="0" rIns="0" bIns="0" rtlCol="0"/>
          <a:lstStyle/>
          <a:p>
            <a:endParaRPr/>
          </a:p>
        </p:txBody>
      </p:sp>
      <p:sp>
        <p:nvSpPr>
          <p:cNvPr id="40" name="object 40"/>
          <p:cNvSpPr/>
          <p:nvPr/>
        </p:nvSpPr>
        <p:spPr>
          <a:xfrm>
            <a:off x="6328664" y="1987930"/>
            <a:ext cx="448309" cy="448309"/>
          </a:xfrm>
          <a:custGeom>
            <a:avLst/>
            <a:gdLst/>
            <a:ahLst/>
            <a:cxnLst/>
            <a:rect l="l" t="t" r="r" b="b"/>
            <a:pathLst>
              <a:path w="448309" h="448310">
                <a:moveTo>
                  <a:pt x="224154" y="0"/>
                </a:moveTo>
                <a:lnTo>
                  <a:pt x="178972" y="4552"/>
                </a:lnTo>
                <a:lnTo>
                  <a:pt x="136892" y="17611"/>
                </a:lnTo>
                <a:lnTo>
                  <a:pt x="98815" y="38274"/>
                </a:lnTo>
                <a:lnTo>
                  <a:pt x="65643" y="65643"/>
                </a:lnTo>
                <a:lnTo>
                  <a:pt x="38274" y="98815"/>
                </a:lnTo>
                <a:lnTo>
                  <a:pt x="17611" y="136892"/>
                </a:lnTo>
                <a:lnTo>
                  <a:pt x="4552" y="178972"/>
                </a:lnTo>
                <a:lnTo>
                  <a:pt x="0" y="224154"/>
                </a:lnTo>
                <a:lnTo>
                  <a:pt x="4552" y="269337"/>
                </a:lnTo>
                <a:lnTo>
                  <a:pt x="17611" y="311417"/>
                </a:lnTo>
                <a:lnTo>
                  <a:pt x="38274" y="349494"/>
                </a:lnTo>
                <a:lnTo>
                  <a:pt x="65643" y="382666"/>
                </a:lnTo>
                <a:lnTo>
                  <a:pt x="98815" y="410035"/>
                </a:lnTo>
                <a:lnTo>
                  <a:pt x="136892" y="430698"/>
                </a:lnTo>
                <a:lnTo>
                  <a:pt x="178972" y="443757"/>
                </a:lnTo>
                <a:lnTo>
                  <a:pt x="224154" y="448309"/>
                </a:lnTo>
                <a:lnTo>
                  <a:pt x="269337" y="443757"/>
                </a:lnTo>
                <a:lnTo>
                  <a:pt x="311417" y="430698"/>
                </a:lnTo>
                <a:lnTo>
                  <a:pt x="349494" y="410035"/>
                </a:lnTo>
                <a:lnTo>
                  <a:pt x="382666" y="382666"/>
                </a:lnTo>
                <a:lnTo>
                  <a:pt x="410035" y="349494"/>
                </a:lnTo>
                <a:lnTo>
                  <a:pt x="430698" y="311417"/>
                </a:lnTo>
                <a:lnTo>
                  <a:pt x="443757" y="269337"/>
                </a:lnTo>
                <a:lnTo>
                  <a:pt x="448309" y="224154"/>
                </a:lnTo>
                <a:lnTo>
                  <a:pt x="443757" y="178972"/>
                </a:lnTo>
                <a:lnTo>
                  <a:pt x="430698" y="136892"/>
                </a:lnTo>
                <a:lnTo>
                  <a:pt x="410035" y="98815"/>
                </a:lnTo>
                <a:lnTo>
                  <a:pt x="382666" y="65643"/>
                </a:lnTo>
                <a:lnTo>
                  <a:pt x="349494" y="38274"/>
                </a:lnTo>
                <a:lnTo>
                  <a:pt x="311417" y="17611"/>
                </a:lnTo>
                <a:lnTo>
                  <a:pt x="269337" y="4552"/>
                </a:lnTo>
                <a:lnTo>
                  <a:pt x="224154" y="0"/>
                </a:lnTo>
                <a:close/>
              </a:path>
            </a:pathLst>
          </a:custGeom>
          <a:solidFill>
            <a:srgbClr val="CC0000"/>
          </a:solidFill>
        </p:spPr>
        <p:txBody>
          <a:bodyPr wrap="square" lIns="0" tIns="0" rIns="0" bIns="0" rtlCol="0"/>
          <a:lstStyle/>
          <a:p>
            <a:endParaRPr/>
          </a:p>
        </p:txBody>
      </p:sp>
      <p:sp>
        <p:nvSpPr>
          <p:cNvPr id="41" name="object 41"/>
          <p:cNvSpPr/>
          <p:nvPr/>
        </p:nvSpPr>
        <p:spPr>
          <a:xfrm>
            <a:off x="6328664" y="1987930"/>
            <a:ext cx="448309" cy="448309"/>
          </a:xfrm>
          <a:custGeom>
            <a:avLst/>
            <a:gdLst/>
            <a:ahLst/>
            <a:cxnLst/>
            <a:rect l="l" t="t" r="r" b="b"/>
            <a:pathLst>
              <a:path w="448309" h="448310">
                <a:moveTo>
                  <a:pt x="0" y="224154"/>
                </a:moveTo>
                <a:lnTo>
                  <a:pt x="4552" y="178972"/>
                </a:lnTo>
                <a:lnTo>
                  <a:pt x="17611" y="136892"/>
                </a:lnTo>
                <a:lnTo>
                  <a:pt x="38274" y="98815"/>
                </a:lnTo>
                <a:lnTo>
                  <a:pt x="65643" y="65643"/>
                </a:lnTo>
                <a:lnTo>
                  <a:pt x="98815" y="38274"/>
                </a:lnTo>
                <a:lnTo>
                  <a:pt x="136892" y="17611"/>
                </a:lnTo>
                <a:lnTo>
                  <a:pt x="178972" y="4552"/>
                </a:lnTo>
                <a:lnTo>
                  <a:pt x="224154" y="0"/>
                </a:lnTo>
                <a:lnTo>
                  <a:pt x="269337" y="4552"/>
                </a:lnTo>
                <a:lnTo>
                  <a:pt x="311417" y="17611"/>
                </a:lnTo>
                <a:lnTo>
                  <a:pt x="349494" y="38274"/>
                </a:lnTo>
                <a:lnTo>
                  <a:pt x="382666" y="65643"/>
                </a:lnTo>
                <a:lnTo>
                  <a:pt x="410035" y="98815"/>
                </a:lnTo>
                <a:lnTo>
                  <a:pt x="430698" y="136892"/>
                </a:lnTo>
                <a:lnTo>
                  <a:pt x="443757" y="178972"/>
                </a:lnTo>
                <a:lnTo>
                  <a:pt x="448309" y="224154"/>
                </a:lnTo>
                <a:lnTo>
                  <a:pt x="443757" y="269337"/>
                </a:lnTo>
                <a:lnTo>
                  <a:pt x="430698" y="311417"/>
                </a:lnTo>
                <a:lnTo>
                  <a:pt x="410035" y="349494"/>
                </a:lnTo>
                <a:lnTo>
                  <a:pt x="382666" y="382666"/>
                </a:lnTo>
                <a:lnTo>
                  <a:pt x="349494" y="410035"/>
                </a:lnTo>
                <a:lnTo>
                  <a:pt x="311417" y="430698"/>
                </a:lnTo>
                <a:lnTo>
                  <a:pt x="269337" y="443757"/>
                </a:lnTo>
                <a:lnTo>
                  <a:pt x="224154" y="448309"/>
                </a:lnTo>
                <a:lnTo>
                  <a:pt x="178972" y="443757"/>
                </a:lnTo>
                <a:lnTo>
                  <a:pt x="136892" y="430698"/>
                </a:lnTo>
                <a:lnTo>
                  <a:pt x="98815" y="410035"/>
                </a:lnTo>
                <a:lnTo>
                  <a:pt x="65643" y="382666"/>
                </a:lnTo>
                <a:lnTo>
                  <a:pt x="38274" y="349494"/>
                </a:lnTo>
                <a:lnTo>
                  <a:pt x="17611" y="311417"/>
                </a:lnTo>
                <a:lnTo>
                  <a:pt x="4552" y="269337"/>
                </a:lnTo>
                <a:lnTo>
                  <a:pt x="0" y="224154"/>
                </a:lnTo>
                <a:close/>
              </a:path>
            </a:pathLst>
          </a:custGeom>
          <a:ln w="9525">
            <a:solidFill>
              <a:srgbClr val="000000"/>
            </a:solidFill>
          </a:ln>
        </p:spPr>
        <p:txBody>
          <a:bodyPr wrap="square" lIns="0" tIns="0" rIns="0" bIns="0" rtlCol="0"/>
          <a:lstStyle/>
          <a:p>
            <a:endParaRPr/>
          </a:p>
        </p:txBody>
      </p:sp>
      <p:sp>
        <p:nvSpPr>
          <p:cNvPr id="42" name="object 42"/>
          <p:cNvSpPr/>
          <p:nvPr/>
        </p:nvSpPr>
        <p:spPr>
          <a:xfrm>
            <a:off x="7781543" y="3347465"/>
            <a:ext cx="459485" cy="459486"/>
          </a:xfrm>
          <a:prstGeom prst="rect">
            <a:avLst/>
          </a:prstGeom>
          <a:blipFill>
            <a:blip r:embed="rId6" cstate="print"/>
            <a:stretch>
              <a:fillRect/>
            </a:stretch>
          </a:blipFill>
        </p:spPr>
        <p:txBody>
          <a:bodyPr wrap="square" lIns="0" tIns="0" rIns="0" bIns="0" rtlCol="0"/>
          <a:lstStyle/>
          <a:p>
            <a:endParaRPr/>
          </a:p>
        </p:txBody>
      </p:sp>
      <p:sp>
        <p:nvSpPr>
          <p:cNvPr id="43" name="object 43"/>
          <p:cNvSpPr/>
          <p:nvPr/>
        </p:nvSpPr>
        <p:spPr>
          <a:xfrm>
            <a:off x="7711058" y="3276727"/>
            <a:ext cx="448945" cy="448309"/>
          </a:xfrm>
          <a:custGeom>
            <a:avLst/>
            <a:gdLst/>
            <a:ahLst/>
            <a:cxnLst/>
            <a:rect l="l" t="t" r="r" b="b"/>
            <a:pathLst>
              <a:path w="448945" h="448310">
                <a:moveTo>
                  <a:pt x="224154" y="0"/>
                </a:moveTo>
                <a:lnTo>
                  <a:pt x="179008" y="4552"/>
                </a:lnTo>
                <a:lnTo>
                  <a:pt x="136945" y="17609"/>
                </a:lnTo>
                <a:lnTo>
                  <a:pt x="98871" y="38268"/>
                </a:lnTo>
                <a:lnTo>
                  <a:pt x="65690" y="65627"/>
                </a:lnTo>
                <a:lnTo>
                  <a:pt x="38308" y="98784"/>
                </a:lnTo>
                <a:lnTo>
                  <a:pt x="17629" y="136838"/>
                </a:lnTo>
                <a:lnTo>
                  <a:pt x="4558" y="178886"/>
                </a:lnTo>
                <a:lnTo>
                  <a:pt x="0" y="224027"/>
                </a:lnTo>
                <a:lnTo>
                  <a:pt x="4558" y="269210"/>
                </a:lnTo>
                <a:lnTo>
                  <a:pt x="17629" y="311290"/>
                </a:lnTo>
                <a:lnTo>
                  <a:pt x="38308" y="349367"/>
                </a:lnTo>
                <a:lnTo>
                  <a:pt x="65690" y="382539"/>
                </a:lnTo>
                <a:lnTo>
                  <a:pt x="98871" y="409908"/>
                </a:lnTo>
                <a:lnTo>
                  <a:pt x="136945" y="430571"/>
                </a:lnTo>
                <a:lnTo>
                  <a:pt x="179008" y="443630"/>
                </a:lnTo>
                <a:lnTo>
                  <a:pt x="224154" y="448182"/>
                </a:lnTo>
                <a:lnTo>
                  <a:pt x="269343" y="443630"/>
                </a:lnTo>
                <a:lnTo>
                  <a:pt x="311437" y="430571"/>
                </a:lnTo>
                <a:lnTo>
                  <a:pt x="349534" y="409908"/>
                </a:lnTo>
                <a:lnTo>
                  <a:pt x="382730" y="382539"/>
                </a:lnTo>
                <a:lnTo>
                  <a:pt x="410121" y="349367"/>
                </a:lnTo>
                <a:lnTo>
                  <a:pt x="430805" y="311290"/>
                </a:lnTo>
                <a:lnTo>
                  <a:pt x="443878" y="269210"/>
                </a:lnTo>
                <a:lnTo>
                  <a:pt x="448437" y="224027"/>
                </a:lnTo>
                <a:lnTo>
                  <a:pt x="443878" y="178886"/>
                </a:lnTo>
                <a:lnTo>
                  <a:pt x="430805" y="136838"/>
                </a:lnTo>
                <a:lnTo>
                  <a:pt x="410121" y="98784"/>
                </a:lnTo>
                <a:lnTo>
                  <a:pt x="382730" y="65627"/>
                </a:lnTo>
                <a:lnTo>
                  <a:pt x="349534" y="38268"/>
                </a:lnTo>
                <a:lnTo>
                  <a:pt x="311437" y="17609"/>
                </a:lnTo>
                <a:lnTo>
                  <a:pt x="269343" y="4552"/>
                </a:lnTo>
                <a:lnTo>
                  <a:pt x="224154" y="0"/>
                </a:lnTo>
                <a:close/>
              </a:path>
            </a:pathLst>
          </a:custGeom>
          <a:solidFill>
            <a:srgbClr val="CC0000"/>
          </a:solidFill>
        </p:spPr>
        <p:txBody>
          <a:bodyPr wrap="square" lIns="0" tIns="0" rIns="0" bIns="0" rtlCol="0"/>
          <a:lstStyle/>
          <a:p>
            <a:endParaRPr/>
          </a:p>
        </p:txBody>
      </p:sp>
      <p:sp>
        <p:nvSpPr>
          <p:cNvPr id="44" name="object 44"/>
          <p:cNvSpPr/>
          <p:nvPr/>
        </p:nvSpPr>
        <p:spPr>
          <a:xfrm>
            <a:off x="7711058" y="3276727"/>
            <a:ext cx="448945" cy="448309"/>
          </a:xfrm>
          <a:custGeom>
            <a:avLst/>
            <a:gdLst/>
            <a:ahLst/>
            <a:cxnLst/>
            <a:rect l="l" t="t" r="r" b="b"/>
            <a:pathLst>
              <a:path w="448945" h="448310">
                <a:moveTo>
                  <a:pt x="0" y="224027"/>
                </a:moveTo>
                <a:lnTo>
                  <a:pt x="4558" y="178886"/>
                </a:lnTo>
                <a:lnTo>
                  <a:pt x="17629" y="136838"/>
                </a:lnTo>
                <a:lnTo>
                  <a:pt x="38308" y="98784"/>
                </a:lnTo>
                <a:lnTo>
                  <a:pt x="65690" y="65627"/>
                </a:lnTo>
                <a:lnTo>
                  <a:pt x="98871" y="38268"/>
                </a:lnTo>
                <a:lnTo>
                  <a:pt x="136945" y="17609"/>
                </a:lnTo>
                <a:lnTo>
                  <a:pt x="179008" y="4552"/>
                </a:lnTo>
                <a:lnTo>
                  <a:pt x="224154" y="0"/>
                </a:lnTo>
                <a:lnTo>
                  <a:pt x="269343" y="4552"/>
                </a:lnTo>
                <a:lnTo>
                  <a:pt x="311437" y="17609"/>
                </a:lnTo>
                <a:lnTo>
                  <a:pt x="349534" y="38268"/>
                </a:lnTo>
                <a:lnTo>
                  <a:pt x="382730" y="65627"/>
                </a:lnTo>
                <a:lnTo>
                  <a:pt x="410121" y="98784"/>
                </a:lnTo>
                <a:lnTo>
                  <a:pt x="430805" y="136838"/>
                </a:lnTo>
                <a:lnTo>
                  <a:pt x="443878" y="178886"/>
                </a:lnTo>
                <a:lnTo>
                  <a:pt x="448437" y="224027"/>
                </a:lnTo>
                <a:lnTo>
                  <a:pt x="443878" y="269210"/>
                </a:lnTo>
                <a:lnTo>
                  <a:pt x="430805" y="311290"/>
                </a:lnTo>
                <a:lnTo>
                  <a:pt x="410121" y="349367"/>
                </a:lnTo>
                <a:lnTo>
                  <a:pt x="382730" y="382539"/>
                </a:lnTo>
                <a:lnTo>
                  <a:pt x="349534" y="409908"/>
                </a:lnTo>
                <a:lnTo>
                  <a:pt x="311437" y="430571"/>
                </a:lnTo>
                <a:lnTo>
                  <a:pt x="269343" y="443630"/>
                </a:lnTo>
                <a:lnTo>
                  <a:pt x="224154" y="448182"/>
                </a:lnTo>
                <a:lnTo>
                  <a:pt x="179008" y="443630"/>
                </a:lnTo>
                <a:lnTo>
                  <a:pt x="136945" y="430571"/>
                </a:lnTo>
                <a:lnTo>
                  <a:pt x="98871" y="409908"/>
                </a:lnTo>
                <a:lnTo>
                  <a:pt x="65690" y="382539"/>
                </a:lnTo>
                <a:lnTo>
                  <a:pt x="38308" y="349367"/>
                </a:lnTo>
                <a:lnTo>
                  <a:pt x="17629" y="311290"/>
                </a:lnTo>
                <a:lnTo>
                  <a:pt x="4558" y="269210"/>
                </a:lnTo>
                <a:lnTo>
                  <a:pt x="0" y="224027"/>
                </a:lnTo>
                <a:close/>
              </a:path>
            </a:pathLst>
          </a:custGeom>
          <a:ln w="9525">
            <a:solidFill>
              <a:srgbClr val="000000"/>
            </a:solidFill>
          </a:ln>
        </p:spPr>
        <p:txBody>
          <a:bodyPr wrap="square" lIns="0" tIns="0" rIns="0" bIns="0" rtlCol="0"/>
          <a:lstStyle/>
          <a:p>
            <a:endParaRPr/>
          </a:p>
        </p:txBody>
      </p:sp>
      <p:sp>
        <p:nvSpPr>
          <p:cNvPr id="45" name="object 45"/>
          <p:cNvSpPr/>
          <p:nvPr/>
        </p:nvSpPr>
        <p:spPr>
          <a:xfrm>
            <a:off x="7239761" y="2674620"/>
            <a:ext cx="459485" cy="459486"/>
          </a:xfrm>
          <a:prstGeom prst="rect">
            <a:avLst/>
          </a:prstGeom>
          <a:blipFill>
            <a:blip r:embed="rId8" cstate="print"/>
            <a:stretch>
              <a:fillRect/>
            </a:stretch>
          </a:blipFill>
        </p:spPr>
        <p:txBody>
          <a:bodyPr wrap="square" lIns="0" tIns="0" rIns="0" bIns="0" rtlCol="0"/>
          <a:lstStyle/>
          <a:p>
            <a:endParaRPr/>
          </a:p>
        </p:txBody>
      </p:sp>
      <p:sp>
        <p:nvSpPr>
          <p:cNvPr id="46" name="object 46"/>
          <p:cNvSpPr/>
          <p:nvPr/>
        </p:nvSpPr>
        <p:spPr>
          <a:xfrm>
            <a:off x="7169277" y="2604261"/>
            <a:ext cx="448945" cy="448309"/>
          </a:xfrm>
          <a:custGeom>
            <a:avLst/>
            <a:gdLst/>
            <a:ahLst/>
            <a:cxnLst/>
            <a:rect l="l" t="t" r="r" b="b"/>
            <a:pathLst>
              <a:path w="448945" h="448310">
                <a:moveTo>
                  <a:pt x="224282" y="0"/>
                </a:moveTo>
                <a:lnTo>
                  <a:pt x="179093" y="4552"/>
                </a:lnTo>
                <a:lnTo>
                  <a:pt x="136999" y="17611"/>
                </a:lnTo>
                <a:lnTo>
                  <a:pt x="98902" y="38274"/>
                </a:lnTo>
                <a:lnTo>
                  <a:pt x="65706" y="65643"/>
                </a:lnTo>
                <a:lnTo>
                  <a:pt x="38315" y="98815"/>
                </a:lnTo>
                <a:lnTo>
                  <a:pt x="17631" y="136892"/>
                </a:lnTo>
                <a:lnTo>
                  <a:pt x="4558" y="178972"/>
                </a:lnTo>
                <a:lnTo>
                  <a:pt x="0" y="224154"/>
                </a:lnTo>
                <a:lnTo>
                  <a:pt x="4558" y="269337"/>
                </a:lnTo>
                <a:lnTo>
                  <a:pt x="17631" y="311417"/>
                </a:lnTo>
                <a:lnTo>
                  <a:pt x="38315" y="349494"/>
                </a:lnTo>
                <a:lnTo>
                  <a:pt x="65706" y="382666"/>
                </a:lnTo>
                <a:lnTo>
                  <a:pt x="98902" y="410035"/>
                </a:lnTo>
                <a:lnTo>
                  <a:pt x="136999" y="430698"/>
                </a:lnTo>
                <a:lnTo>
                  <a:pt x="179093" y="443757"/>
                </a:lnTo>
                <a:lnTo>
                  <a:pt x="224282" y="448309"/>
                </a:lnTo>
                <a:lnTo>
                  <a:pt x="269428" y="443757"/>
                </a:lnTo>
                <a:lnTo>
                  <a:pt x="311491" y="430698"/>
                </a:lnTo>
                <a:lnTo>
                  <a:pt x="349565" y="410035"/>
                </a:lnTo>
                <a:lnTo>
                  <a:pt x="382746" y="382666"/>
                </a:lnTo>
                <a:lnTo>
                  <a:pt x="410128" y="349494"/>
                </a:lnTo>
                <a:lnTo>
                  <a:pt x="430807" y="311417"/>
                </a:lnTo>
                <a:lnTo>
                  <a:pt x="443878" y="269337"/>
                </a:lnTo>
                <a:lnTo>
                  <a:pt x="448437" y="224154"/>
                </a:lnTo>
                <a:lnTo>
                  <a:pt x="443878" y="178972"/>
                </a:lnTo>
                <a:lnTo>
                  <a:pt x="430807" y="136892"/>
                </a:lnTo>
                <a:lnTo>
                  <a:pt x="410128" y="98815"/>
                </a:lnTo>
                <a:lnTo>
                  <a:pt x="382746" y="65643"/>
                </a:lnTo>
                <a:lnTo>
                  <a:pt x="349565" y="38274"/>
                </a:lnTo>
                <a:lnTo>
                  <a:pt x="311491" y="17611"/>
                </a:lnTo>
                <a:lnTo>
                  <a:pt x="269428" y="4552"/>
                </a:lnTo>
                <a:lnTo>
                  <a:pt x="224282" y="0"/>
                </a:lnTo>
                <a:close/>
              </a:path>
            </a:pathLst>
          </a:custGeom>
          <a:solidFill>
            <a:srgbClr val="000000"/>
          </a:solidFill>
        </p:spPr>
        <p:txBody>
          <a:bodyPr wrap="square" lIns="0" tIns="0" rIns="0" bIns="0" rtlCol="0"/>
          <a:lstStyle/>
          <a:p>
            <a:endParaRPr/>
          </a:p>
        </p:txBody>
      </p:sp>
      <p:sp>
        <p:nvSpPr>
          <p:cNvPr id="47" name="object 47"/>
          <p:cNvSpPr/>
          <p:nvPr/>
        </p:nvSpPr>
        <p:spPr>
          <a:xfrm>
            <a:off x="7169277" y="2604261"/>
            <a:ext cx="448945" cy="448309"/>
          </a:xfrm>
          <a:custGeom>
            <a:avLst/>
            <a:gdLst/>
            <a:ahLst/>
            <a:cxnLst/>
            <a:rect l="l" t="t" r="r" b="b"/>
            <a:pathLst>
              <a:path w="448945" h="448310">
                <a:moveTo>
                  <a:pt x="0" y="224154"/>
                </a:moveTo>
                <a:lnTo>
                  <a:pt x="4558" y="178972"/>
                </a:lnTo>
                <a:lnTo>
                  <a:pt x="17631" y="136892"/>
                </a:lnTo>
                <a:lnTo>
                  <a:pt x="38315" y="98815"/>
                </a:lnTo>
                <a:lnTo>
                  <a:pt x="65706" y="65643"/>
                </a:lnTo>
                <a:lnTo>
                  <a:pt x="98902" y="38274"/>
                </a:lnTo>
                <a:lnTo>
                  <a:pt x="136999" y="17611"/>
                </a:lnTo>
                <a:lnTo>
                  <a:pt x="179093" y="4552"/>
                </a:lnTo>
                <a:lnTo>
                  <a:pt x="224282" y="0"/>
                </a:lnTo>
                <a:lnTo>
                  <a:pt x="269428" y="4552"/>
                </a:lnTo>
                <a:lnTo>
                  <a:pt x="311491" y="17611"/>
                </a:lnTo>
                <a:lnTo>
                  <a:pt x="349565" y="38274"/>
                </a:lnTo>
                <a:lnTo>
                  <a:pt x="382746" y="65643"/>
                </a:lnTo>
                <a:lnTo>
                  <a:pt x="410128" y="98815"/>
                </a:lnTo>
                <a:lnTo>
                  <a:pt x="430807" y="136892"/>
                </a:lnTo>
                <a:lnTo>
                  <a:pt x="443878" y="178972"/>
                </a:lnTo>
                <a:lnTo>
                  <a:pt x="448437" y="224154"/>
                </a:lnTo>
                <a:lnTo>
                  <a:pt x="443878" y="269337"/>
                </a:lnTo>
                <a:lnTo>
                  <a:pt x="430807" y="311417"/>
                </a:lnTo>
                <a:lnTo>
                  <a:pt x="410128" y="349494"/>
                </a:lnTo>
                <a:lnTo>
                  <a:pt x="382746" y="382666"/>
                </a:lnTo>
                <a:lnTo>
                  <a:pt x="349565" y="410035"/>
                </a:lnTo>
                <a:lnTo>
                  <a:pt x="311491" y="430698"/>
                </a:lnTo>
                <a:lnTo>
                  <a:pt x="269428" y="443757"/>
                </a:lnTo>
                <a:lnTo>
                  <a:pt x="224282" y="448309"/>
                </a:lnTo>
                <a:lnTo>
                  <a:pt x="179093" y="443757"/>
                </a:lnTo>
                <a:lnTo>
                  <a:pt x="136999" y="430698"/>
                </a:lnTo>
                <a:lnTo>
                  <a:pt x="98902" y="410035"/>
                </a:lnTo>
                <a:lnTo>
                  <a:pt x="65706" y="382666"/>
                </a:lnTo>
                <a:lnTo>
                  <a:pt x="38315" y="349494"/>
                </a:lnTo>
                <a:lnTo>
                  <a:pt x="17631" y="311417"/>
                </a:lnTo>
                <a:lnTo>
                  <a:pt x="4558" y="269337"/>
                </a:lnTo>
                <a:lnTo>
                  <a:pt x="0" y="224154"/>
                </a:lnTo>
                <a:close/>
              </a:path>
            </a:pathLst>
          </a:custGeom>
          <a:ln w="9525">
            <a:solidFill>
              <a:srgbClr val="000000"/>
            </a:solidFill>
          </a:ln>
        </p:spPr>
        <p:txBody>
          <a:bodyPr wrap="square" lIns="0" tIns="0" rIns="0" bIns="0" rtlCol="0"/>
          <a:lstStyle/>
          <a:p>
            <a:endParaRPr/>
          </a:p>
        </p:txBody>
      </p:sp>
      <p:sp>
        <p:nvSpPr>
          <p:cNvPr id="48" name="object 48"/>
          <p:cNvSpPr/>
          <p:nvPr/>
        </p:nvSpPr>
        <p:spPr>
          <a:xfrm>
            <a:off x="3485388" y="2058923"/>
            <a:ext cx="458724" cy="458724"/>
          </a:xfrm>
          <a:prstGeom prst="rect">
            <a:avLst/>
          </a:prstGeom>
          <a:blipFill>
            <a:blip r:embed="rId9" cstate="print"/>
            <a:stretch>
              <a:fillRect/>
            </a:stretch>
          </a:blipFill>
        </p:spPr>
        <p:txBody>
          <a:bodyPr wrap="square" lIns="0" tIns="0" rIns="0" bIns="0" rtlCol="0"/>
          <a:lstStyle/>
          <a:p>
            <a:endParaRPr/>
          </a:p>
        </p:txBody>
      </p:sp>
      <p:sp>
        <p:nvSpPr>
          <p:cNvPr id="49" name="object 49"/>
          <p:cNvSpPr/>
          <p:nvPr/>
        </p:nvSpPr>
        <p:spPr>
          <a:xfrm>
            <a:off x="3414395" y="1987930"/>
            <a:ext cx="448309" cy="448309"/>
          </a:xfrm>
          <a:custGeom>
            <a:avLst/>
            <a:gdLst/>
            <a:ahLst/>
            <a:cxnLst/>
            <a:rect l="l" t="t" r="r" b="b"/>
            <a:pathLst>
              <a:path w="448310" h="448310">
                <a:moveTo>
                  <a:pt x="224154" y="0"/>
                </a:moveTo>
                <a:lnTo>
                  <a:pt x="178972" y="4552"/>
                </a:lnTo>
                <a:lnTo>
                  <a:pt x="136892" y="17611"/>
                </a:lnTo>
                <a:lnTo>
                  <a:pt x="98815" y="38274"/>
                </a:lnTo>
                <a:lnTo>
                  <a:pt x="65643" y="65643"/>
                </a:lnTo>
                <a:lnTo>
                  <a:pt x="38274" y="98815"/>
                </a:lnTo>
                <a:lnTo>
                  <a:pt x="17611" y="136892"/>
                </a:lnTo>
                <a:lnTo>
                  <a:pt x="4552" y="178972"/>
                </a:lnTo>
                <a:lnTo>
                  <a:pt x="0" y="224154"/>
                </a:lnTo>
                <a:lnTo>
                  <a:pt x="4552" y="269337"/>
                </a:lnTo>
                <a:lnTo>
                  <a:pt x="17611" y="311417"/>
                </a:lnTo>
                <a:lnTo>
                  <a:pt x="38274" y="349494"/>
                </a:lnTo>
                <a:lnTo>
                  <a:pt x="65643" y="382666"/>
                </a:lnTo>
                <a:lnTo>
                  <a:pt x="98815" y="410035"/>
                </a:lnTo>
                <a:lnTo>
                  <a:pt x="136892" y="430698"/>
                </a:lnTo>
                <a:lnTo>
                  <a:pt x="178972" y="443757"/>
                </a:lnTo>
                <a:lnTo>
                  <a:pt x="224154" y="448309"/>
                </a:lnTo>
                <a:lnTo>
                  <a:pt x="269337" y="443757"/>
                </a:lnTo>
                <a:lnTo>
                  <a:pt x="311417" y="430698"/>
                </a:lnTo>
                <a:lnTo>
                  <a:pt x="349494" y="410035"/>
                </a:lnTo>
                <a:lnTo>
                  <a:pt x="382666" y="382666"/>
                </a:lnTo>
                <a:lnTo>
                  <a:pt x="410035" y="349494"/>
                </a:lnTo>
                <a:lnTo>
                  <a:pt x="430698" y="311417"/>
                </a:lnTo>
                <a:lnTo>
                  <a:pt x="443757" y="269337"/>
                </a:lnTo>
                <a:lnTo>
                  <a:pt x="448309" y="224154"/>
                </a:lnTo>
                <a:lnTo>
                  <a:pt x="443757" y="178972"/>
                </a:lnTo>
                <a:lnTo>
                  <a:pt x="430698" y="136892"/>
                </a:lnTo>
                <a:lnTo>
                  <a:pt x="410035" y="98815"/>
                </a:lnTo>
                <a:lnTo>
                  <a:pt x="382666" y="65643"/>
                </a:lnTo>
                <a:lnTo>
                  <a:pt x="349494" y="38274"/>
                </a:lnTo>
                <a:lnTo>
                  <a:pt x="311417" y="17611"/>
                </a:lnTo>
                <a:lnTo>
                  <a:pt x="269337" y="4552"/>
                </a:lnTo>
                <a:lnTo>
                  <a:pt x="224154" y="0"/>
                </a:lnTo>
                <a:close/>
              </a:path>
            </a:pathLst>
          </a:custGeom>
          <a:solidFill>
            <a:srgbClr val="000000"/>
          </a:solidFill>
        </p:spPr>
        <p:txBody>
          <a:bodyPr wrap="square" lIns="0" tIns="0" rIns="0" bIns="0" rtlCol="0"/>
          <a:lstStyle/>
          <a:p>
            <a:endParaRPr/>
          </a:p>
        </p:txBody>
      </p:sp>
      <p:sp>
        <p:nvSpPr>
          <p:cNvPr id="50" name="object 50"/>
          <p:cNvSpPr/>
          <p:nvPr/>
        </p:nvSpPr>
        <p:spPr>
          <a:xfrm>
            <a:off x="3414395" y="1987930"/>
            <a:ext cx="448309" cy="448309"/>
          </a:xfrm>
          <a:custGeom>
            <a:avLst/>
            <a:gdLst/>
            <a:ahLst/>
            <a:cxnLst/>
            <a:rect l="l" t="t" r="r" b="b"/>
            <a:pathLst>
              <a:path w="448310" h="448310">
                <a:moveTo>
                  <a:pt x="0" y="224154"/>
                </a:moveTo>
                <a:lnTo>
                  <a:pt x="4552" y="178972"/>
                </a:lnTo>
                <a:lnTo>
                  <a:pt x="17611" y="136892"/>
                </a:lnTo>
                <a:lnTo>
                  <a:pt x="38274" y="98815"/>
                </a:lnTo>
                <a:lnTo>
                  <a:pt x="65643" y="65643"/>
                </a:lnTo>
                <a:lnTo>
                  <a:pt x="98815" y="38274"/>
                </a:lnTo>
                <a:lnTo>
                  <a:pt x="136892" y="17611"/>
                </a:lnTo>
                <a:lnTo>
                  <a:pt x="178972" y="4552"/>
                </a:lnTo>
                <a:lnTo>
                  <a:pt x="224154" y="0"/>
                </a:lnTo>
                <a:lnTo>
                  <a:pt x="269337" y="4552"/>
                </a:lnTo>
                <a:lnTo>
                  <a:pt x="311417" y="17611"/>
                </a:lnTo>
                <a:lnTo>
                  <a:pt x="349494" y="38274"/>
                </a:lnTo>
                <a:lnTo>
                  <a:pt x="382666" y="65643"/>
                </a:lnTo>
                <a:lnTo>
                  <a:pt x="410035" y="98815"/>
                </a:lnTo>
                <a:lnTo>
                  <a:pt x="430698" y="136892"/>
                </a:lnTo>
                <a:lnTo>
                  <a:pt x="443757" y="178972"/>
                </a:lnTo>
                <a:lnTo>
                  <a:pt x="448309" y="224154"/>
                </a:lnTo>
                <a:lnTo>
                  <a:pt x="443757" y="269337"/>
                </a:lnTo>
                <a:lnTo>
                  <a:pt x="430698" y="311417"/>
                </a:lnTo>
                <a:lnTo>
                  <a:pt x="410035" y="349494"/>
                </a:lnTo>
                <a:lnTo>
                  <a:pt x="382666" y="382666"/>
                </a:lnTo>
                <a:lnTo>
                  <a:pt x="349494" y="410035"/>
                </a:lnTo>
                <a:lnTo>
                  <a:pt x="311417" y="430698"/>
                </a:lnTo>
                <a:lnTo>
                  <a:pt x="269337" y="443757"/>
                </a:lnTo>
                <a:lnTo>
                  <a:pt x="224154" y="448309"/>
                </a:lnTo>
                <a:lnTo>
                  <a:pt x="178972" y="443757"/>
                </a:lnTo>
                <a:lnTo>
                  <a:pt x="136892" y="430698"/>
                </a:lnTo>
                <a:lnTo>
                  <a:pt x="98815" y="410035"/>
                </a:lnTo>
                <a:lnTo>
                  <a:pt x="65643" y="382666"/>
                </a:lnTo>
                <a:lnTo>
                  <a:pt x="38274" y="349494"/>
                </a:lnTo>
                <a:lnTo>
                  <a:pt x="17611" y="311417"/>
                </a:lnTo>
                <a:lnTo>
                  <a:pt x="4552" y="269337"/>
                </a:lnTo>
                <a:lnTo>
                  <a:pt x="0" y="224154"/>
                </a:lnTo>
                <a:close/>
              </a:path>
            </a:pathLst>
          </a:custGeom>
          <a:ln w="9525">
            <a:solidFill>
              <a:srgbClr val="000000"/>
            </a:solidFill>
          </a:ln>
        </p:spPr>
        <p:txBody>
          <a:bodyPr wrap="square" lIns="0" tIns="0" rIns="0" bIns="0" rtlCol="0"/>
          <a:lstStyle/>
          <a:p>
            <a:endParaRPr/>
          </a:p>
        </p:txBody>
      </p:sp>
      <p:sp>
        <p:nvSpPr>
          <p:cNvPr id="51" name="object 51"/>
          <p:cNvSpPr/>
          <p:nvPr/>
        </p:nvSpPr>
        <p:spPr>
          <a:xfrm>
            <a:off x="4942332" y="1442466"/>
            <a:ext cx="459486" cy="459486"/>
          </a:xfrm>
          <a:prstGeom prst="rect">
            <a:avLst/>
          </a:prstGeom>
          <a:blipFill>
            <a:blip r:embed="rId10" cstate="print"/>
            <a:stretch>
              <a:fillRect/>
            </a:stretch>
          </a:blipFill>
        </p:spPr>
        <p:txBody>
          <a:bodyPr wrap="square" lIns="0" tIns="0" rIns="0" bIns="0" rtlCol="0"/>
          <a:lstStyle/>
          <a:p>
            <a:endParaRPr/>
          </a:p>
        </p:txBody>
      </p:sp>
      <p:sp>
        <p:nvSpPr>
          <p:cNvPr id="52" name="object 52"/>
          <p:cNvSpPr/>
          <p:nvPr/>
        </p:nvSpPr>
        <p:spPr>
          <a:xfrm>
            <a:off x="4871465" y="1371600"/>
            <a:ext cx="448945" cy="448309"/>
          </a:xfrm>
          <a:custGeom>
            <a:avLst/>
            <a:gdLst/>
            <a:ahLst/>
            <a:cxnLst/>
            <a:rect l="l" t="t" r="r" b="b"/>
            <a:pathLst>
              <a:path w="448945" h="448310">
                <a:moveTo>
                  <a:pt x="224282" y="0"/>
                </a:moveTo>
                <a:lnTo>
                  <a:pt x="179093" y="4552"/>
                </a:lnTo>
                <a:lnTo>
                  <a:pt x="136999" y="17611"/>
                </a:lnTo>
                <a:lnTo>
                  <a:pt x="98902" y="38274"/>
                </a:lnTo>
                <a:lnTo>
                  <a:pt x="65706" y="65643"/>
                </a:lnTo>
                <a:lnTo>
                  <a:pt x="38315" y="98815"/>
                </a:lnTo>
                <a:lnTo>
                  <a:pt x="17631" y="136892"/>
                </a:lnTo>
                <a:lnTo>
                  <a:pt x="4558" y="178972"/>
                </a:lnTo>
                <a:lnTo>
                  <a:pt x="0" y="224154"/>
                </a:lnTo>
                <a:lnTo>
                  <a:pt x="4558" y="269301"/>
                </a:lnTo>
                <a:lnTo>
                  <a:pt x="17631" y="311364"/>
                </a:lnTo>
                <a:lnTo>
                  <a:pt x="38315" y="349438"/>
                </a:lnTo>
                <a:lnTo>
                  <a:pt x="65706" y="382619"/>
                </a:lnTo>
                <a:lnTo>
                  <a:pt x="98902" y="410001"/>
                </a:lnTo>
                <a:lnTo>
                  <a:pt x="136999" y="430680"/>
                </a:lnTo>
                <a:lnTo>
                  <a:pt x="179093" y="443751"/>
                </a:lnTo>
                <a:lnTo>
                  <a:pt x="224282" y="448309"/>
                </a:lnTo>
                <a:lnTo>
                  <a:pt x="269428" y="443751"/>
                </a:lnTo>
                <a:lnTo>
                  <a:pt x="311491" y="430680"/>
                </a:lnTo>
                <a:lnTo>
                  <a:pt x="349565" y="410001"/>
                </a:lnTo>
                <a:lnTo>
                  <a:pt x="382746" y="382619"/>
                </a:lnTo>
                <a:lnTo>
                  <a:pt x="410128" y="349438"/>
                </a:lnTo>
                <a:lnTo>
                  <a:pt x="430807" y="311364"/>
                </a:lnTo>
                <a:lnTo>
                  <a:pt x="443878" y="269301"/>
                </a:lnTo>
                <a:lnTo>
                  <a:pt x="448437" y="224154"/>
                </a:lnTo>
                <a:lnTo>
                  <a:pt x="443878" y="178972"/>
                </a:lnTo>
                <a:lnTo>
                  <a:pt x="430807" y="136892"/>
                </a:lnTo>
                <a:lnTo>
                  <a:pt x="410128" y="98815"/>
                </a:lnTo>
                <a:lnTo>
                  <a:pt x="382746" y="65643"/>
                </a:lnTo>
                <a:lnTo>
                  <a:pt x="349565" y="38274"/>
                </a:lnTo>
                <a:lnTo>
                  <a:pt x="311491" y="17611"/>
                </a:lnTo>
                <a:lnTo>
                  <a:pt x="269428" y="4552"/>
                </a:lnTo>
                <a:lnTo>
                  <a:pt x="224282" y="0"/>
                </a:lnTo>
                <a:close/>
              </a:path>
            </a:pathLst>
          </a:custGeom>
          <a:solidFill>
            <a:srgbClr val="000000"/>
          </a:solidFill>
        </p:spPr>
        <p:txBody>
          <a:bodyPr wrap="square" lIns="0" tIns="0" rIns="0" bIns="0" rtlCol="0"/>
          <a:lstStyle/>
          <a:p>
            <a:endParaRPr/>
          </a:p>
        </p:txBody>
      </p:sp>
      <p:sp>
        <p:nvSpPr>
          <p:cNvPr id="53" name="object 53"/>
          <p:cNvSpPr/>
          <p:nvPr/>
        </p:nvSpPr>
        <p:spPr>
          <a:xfrm>
            <a:off x="4871465" y="1371600"/>
            <a:ext cx="448945" cy="448309"/>
          </a:xfrm>
          <a:custGeom>
            <a:avLst/>
            <a:gdLst/>
            <a:ahLst/>
            <a:cxnLst/>
            <a:rect l="l" t="t" r="r" b="b"/>
            <a:pathLst>
              <a:path w="448945" h="448310">
                <a:moveTo>
                  <a:pt x="0" y="224154"/>
                </a:moveTo>
                <a:lnTo>
                  <a:pt x="4558" y="178972"/>
                </a:lnTo>
                <a:lnTo>
                  <a:pt x="17631" y="136892"/>
                </a:lnTo>
                <a:lnTo>
                  <a:pt x="38315" y="98815"/>
                </a:lnTo>
                <a:lnTo>
                  <a:pt x="65706" y="65643"/>
                </a:lnTo>
                <a:lnTo>
                  <a:pt x="98902" y="38274"/>
                </a:lnTo>
                <a:lnTo>
                  <a:pt x="136999" y="17611"/>
                </a:lnTo>
                <a:lnTo>
                  <a:pt x="179093" y="4552"/>
                </a:lnTo>
                <a:lnTo>
                  <a:pt x="224282" y="0"/>
                </a:lnTo>
                <a:lnTo>
                  <a:pt x="269428" y="4552"/>
                </a:lnTo>
                <a:lnTo>
                  <a:pt x="311491" y="17611"/>
                </a:lnTo>
                <a:lnTo>
                  <a:pt x="349565" y="38274"/>
                </a:lnTo>
                <a:lnTo>
                  <a:pt x="382746" y="65643"/>
                </a:lnTo>
                <a:lnTo>
                  <a:pt x="410128" y="98815"/>
                </a:lnTo>
                <a:lnTo>
                  <a:pt x="430807" y="136892"/>
                </a:lnTo>
                <a:lnTo>
                  <a:pt x="443878" y="178972"/>
                </a:lnTo>
                <a:lnTo>
                  <a:pt x="448437" y="224154"/>
                </a:lnTo>
                <a:lnTo>
                  <a:pt x="443878" y="269301"/>
                </a:lnTo>
                <a:lnTo>
                  <a:pt x="430807" y="311364"/>
                </a:lnTo>
                <a:lnTo>
                  <a:pt x="410128" y="349438"/>
                </a:lnTo>
                <a:lnTo>
                  <a:pt x="382746" y="382619"/>
                </a:lnTo>
                <a:lnTo>
                  <a:pt x="349565" y="410001"/>
                </a:lnTo>
                <a:lnTo>
                  <a:pt x="311491" y="430680"/>
                </a:lnTo>
                <a:lnTo>
                  <a:pt x="269428" y="443751"/>
                </a:lnTo>
                <a:lnTo>
                  <a:pt x="224282" y="448309"/>
                </a:lnTo>
                <a:lnTo>
                  <a:pt x="179093" y="443751"/>
                </a:lnTo>
                <a:lnTo>
                  <a:pt x="136999" y="430680"/>
                </a:lnTo>
                <a:lnTo>
                  <a:pt x="98902" y="410001"/>
                </a:lnTo>
                <a:lnTo>
                  <a:pt x="65706" y="382619"/>
                </a:lnTo>
                <a:lnTo>
                  <a:pt x="38315" y="349438"/>
                </a:lnTo>
                <a:lnTo>
                  <a:pt x="17631" y="311364"/>
                </a:lnTo>
                <a:lnTo>
                  <a:pt x="4558" y="269301"/>
                </a:lnTo>
                <a:lnTo>
                  <a:pt x="0" y="224154"/>
                </a:lnTo>
                <a:close/>
              </a:path>
            </a:pathLst>
          </a:custGeom>
          <a:ln w="9525">
            <a:solidFill>
              <a:srgbClr val="000000"/>
            </a:solidFill>
          </a:ln>
        </p:spPr>
        <p:txBody>
          <a:bodyPr wrap="square" lIns="0" tIns="0" rIns="0" bIns="0" rtlCol="0"/>
          <a:lstStyle/>
          <a:p>
            <a:endParaRPr/>
          </a:p>
        </p:txBody>
      </p:sp>
      <p:sp>
        <p:nvSpPr>
          <p:cNvPr id="54" name="object 54"/>
          <p:cNvSpPr/>
          <p:nvPr/>
        </p:nvSpPr>
        <p:spPr>
          <a:xfrm>
            <a:off x="3638550" y="1754504"/>
            <a:ext cx="1298575" cy="233679"/>
          </a:xfrm>
          <a:custGeom>
            <a:avLst/>
            <a:gdLst/>
            <a:ahLst/>
            <a:cxnLst/>
            <a:rect l="l" t="t" r="r" b="b"/>
            <a:pathLst>
              <a:path w="1298575" h="233680">
                <a:moveTo>
                  <a:pt x="0" y="233425"/>
                </a:moveTo>
                <a:lnTo>
                  <a:pt x="1298321" y="0"/>
                </a:lnTo>
              </a:path>
            </a:pathLst>
          </a:custGeom>
          <a:ln w="28575">
            <a:solidFill>
              <a:srgbClr val="000000"/>
            </a:solidFill>
          </a:ln>
        </p:spPr>
        <p:txBody>
          <a:bodyPr wrap="square" lIns="0" tIns="0" rIns="0" bIns="0" rtlCol="0"/>
          <a:lstStyle/>
          <a:p>
            <a:endParaRPr/>
          </a:p>
        </p:txBody>
      </p:sp>
      <p:sp>
        <p:nvSpPr>
          <p:cNvPr id="55" name="object 55"/>
          <p:cNvSpPr/>
          <p:nvPr/>
        </p:nvSpPr>
        <p:spPr>
          <a:xfrm>
            <a:off x="5254497" y="1754504"/>
            <a:ext cx="1298575" cy="233679"/>
          </a:xfrm>
          <a:custGeom>
            <a:avLst/>
            <a:gdLst/>
            <a:ahLst/>
            <a:cxnLst/>
            <a:rect l="l" t="t" r="r" b="b"/>
            <a:pathLst>
              <a:path w="1298575" h="233680">
                <a:moveTo>
                  <a:pt x="1298321" y="233425"/>
                </a:moveTo>
                <a:lnTo>
                  <a:pt x="0" y="0"/>
                </a:lnTo>
              </a:path>
            </a:pathLst>
          </a:custGeom>
          <a:ln w="28575">
            <a:solidFill>
              <a:srgbClr val="000000"/>
            </a:solidFill>
          </a:ln>
        </p:spPr>
        <p:txBody>
          <a:bodyPr wrap="square" lIns="0" tIns="0" rIns="0" bIns="0" rtlCol="0"/>
          <a:lstStyle/>
          <a:p>
            <a:endParaRPr/>
          </a:p>
        </p:txBody>
      </p:sp>
      <p:sp>
        <p:nvSpPr>
          <p:cNvPr id="56" name="object 56"/>
          <p:cNvSpPr/>
          <p:nvPr/>
        </p:nvSpPr>
        <p:spPr>
          <a:xfrm>
            <a:off x="6711695" y="2370835"/>
            <a:ext cx="681990" cy="233679"/>
          </a:xfrm>
          <a:custGeom>
            <a:avLst/>
            <a:gdLst/>
            <a:ahLst/>
            <a:cxnLst/>
            <a:rect l="l" t="t" r="r" b="b"/>
            <a:pathLst>
              <a:path w="681990" h="233680">
                <a:moveTo>
                  <a:pt x="681862" y="233425"/>
                </a:moveTo>
                <a:lnTo>
                  <a:pt x="0" y="0"/>
                </a:lnTo>
              </a:path>
            </a:pathLst>
          </a:custGeom>
          <a:ln w="28575">
            <a:solidFill>
              <a:srgbClr val="000000"/>
            </a:solidFill>
          </a:ln>
        </p:spPr>
        <p:txBody>
          <a:bodyPr wrap="square" lIns="0" tIns="0" rIns="0" bIns="0" rtlCol="0"/>
          <a:lstStyle/>
          <a:p>
            <a:endParaRPr/>
          </a:p>
        </p:txBody>
      </p:sp>
      <p:sp>
        <p:nvSpPr>
          <p:cNvPr id="57" name="object 57"/>
          <p:cNvSpPr/>
          <p:nvPr/>
        </p:nvSpPr>
        <p:spPr>
          <a:xfrm>
            <a:off x="5712205" y="2370835"/>
            <a:ext cx="681990" cy="233679"/>
          </a:xfrm>
          <a:custGeom>
            <a:avLst/>
            <a:gdLst/>
            <a:ahLst/>
            <a:cxnLst/>
            <a:rect l="l" t="t" r="r" b="b"/>
            <a:pathLst>
              <a:path w="681989" h="233680">
                <a:moveTo>
                  <a:pt x="0" y="233425"/>
                </a:moveTo>
                <a:lnTo>
                  <a:pt x="681863" y="0"/>
                </a:lnTo>
              </a:path>
            </a:pathLst>
          </a:custGeom>
          <a:ln w="28575">
            <a:solidFill>
              <a:srgbClr val="000000"/>
            </a:solidFill>
          </a:ln>
        </p:spPr>
        <p:txBody>
          <a:bodyPr wrap="square" lIns="0" tIns="0" rIns="0" bIns="0" rtlCol="0"/>
          <a:lstStyle/>
          <a:p>
            <a:endParaRPr/>
          </a:p>
        </p:txBody>
      </p:sp>
      <p:sp>
        <p:nvSpPr>
          <p:cNvPr id="58" name="object 58"/>
          <p:cNvSpPr/>
          <p:nvPr/>
        </p:nvSpPr>
        <p:spPr>
          <a:xfrm>
            <a:off x="5135371" y="2987167"/>
            <a:ext cx="418465" cy="289560"/>
          </a:xfrm>
          <a:custGeom>
            <a:avLst/>
            <a:gdLst/>
            <a:ahLst/>
            <a:cxnLst/>
            <a:rect l="l" t="t" r="r" b="b"/>
            <a:pathLst>
              <a:path w="418464" h="289560">
                <a:moveTo>
                  <a:pt x="0" y="289560"/>
                </a:moveTo>
                <a:lnTo>
                  <a:pt x="417956" y="0"/>
                </a:lnTo>
              </a:path>
            </a:pathLst>
          </a:custGeom>
          <a:ln w="28575">
            <a:solidFill>
              <a:srgbClr val="000000"/>
            </a:solidFill>
          </a:ln>
        </p:spPr>
        <p:txBody>
          <a:bodyPr wrap="square" lIns="0" tIns="0" rIns="0" bIns="0" rtlCol="0"/>
          <a:lstStyle/>
          <a:p>
            <a:endParaRPr/>
          </a:p>
        </p:txBody>
      </p:sp>
      <p:sp>
        <p:nvSpPr>
          <p:cNvPr id="59" name="object 59"/>
          <p:cNvSpPr/>
          <p:nvPr/>
        </p:nvSpPr>
        <p:spPr>
          <a:xfrm>
            <a:off x="5870955" y="2987167"/>
            <a:ext cx="419734" cy="289560"/>
          </a:xfrm>
          <a:custGeom>
            <a:avLst/>
            <a:gdLst/>
            <a:ahLst/>
            <a:cxnLst/>
            <a:rect l="l" t="t" r="r" b="b"/>
            <a:pathLst>
              <a:path w="419735" h="289560">
                <a:moveTo>
                  <a:pt x="419226" y="289560"/>
                </a:moveTo>
                <a:lnTo>
                  <a:pt x="0" y="0"/>
                </a:lnTo>
              </a:path>
            </a:pathLst>
          </a:custGeom>
          <a:ln w="28575">
            <a:solidFill>
              <a:srgbClr val="000000"/>
            </a:solidFill>
          </a:ln>
        </p:spPr>
        <p:txBody>
          <a:bodyPr wrap="square" lIns="0" tIns="0" rIns="0" bIns="0" rtlCol="0"/>
          <a:lstStyle/>
          <a:p>
            <a:endParaRPr/>
          </a:p>
        </p:txBody>
      </p:sp>
      <p:sp>
        <p:nvSpPr>
          <p:cNvPr id="60" name="object 60"/>
          <p:cNvSpPr/>
          <p:nvPr/>
        </p:nvSpPr>
        <p:spPr>
          <a:xfrm>
            <a:off x="7552308" y="2987167"/>
            <a:ext cx="382905" cy="289560"/>
          </a:xfrm>
          <a:custGeom>
            <a:avLst/>
            <a:gdLst/>
            <a:ahLst/>
            <a:cxnLst/>
            <a:rect l="l" t="t" r="r" b="b"/>
            <a:pathLst>
              <a:path w="382904" h="289560">
                <a:moveTo>
                  <a:pt x="382904" y="289560"/>
                </a:moveTo>
                <a:lnTo>
                  <a:pt x="0" y="0"/>
                </a:lnTo>
              </a:path>
            </a:pathLst>
          </a:custGeom>
          <a:ln w="28575">
            <a:solidFill>
              <a:srgbClr val="000000"/>
            </a:solidFill>
          </a:ln>
        </p:spPr>
        <p:txBody>
          <a:bodyPr wrap="square" lIns="0" tIns="0" rIns="0" bIns="0" rtlCol="0"/>
          <a:lstStyle/>
          <a:p>
            <a:endParaRPr/>
          </a:p>
        </p:txBody>
      </p:sp>
      <p:sp>
        <p:nvSpPr>
          <p:cNvPr id="61" name="object 61"/>
          <p:cNvSpPr/>
          <p:nvPr/>
        </p:nvSpPr>
        <p:spPr>
          <a:xfrm>
            <a:off x="3233848" y="2360041"/>
            <a:ext cx="255904" cy="231140"/>
          </a:xfrm>
          <a:custGeom>
            <a:avLst/>
            <a:gdLst/>
            <a:ahLst/>
            <a:cxnLst/>
            <a:rect l="l" t="t" r="r" b="b"/>
            <a:pathLst>
              <a:path w="255904" h="231139">
                <a:moveTo>
                  <a:pt x="45640" y="145462"/>
                </a:moveTo>
                <a:lnTo>
                  <a:pt x="29325" y="147500"/>
                </a:lnTo>
                <a:lnTo>
                  <a:pt x="14557" y="155956"/>
                </a:lnTo>
                <a:lnTo>
                  <a:pt x="4224" y="169437"/>
                </a:lnTo>
                <a:lnTo>
                  <a:pt x="0" y="185324"/>
                </a:lnTo>
                <a:lnTo>
                  <a:pt x="2037" y="201640"/>
                </a:lnTo>
                <a:lnTo>
                  <a:pt x="10493" y="216408"/>
                </a:lnTo>
                <a:lnTo>
                  <a:pt x="23975" y="226740"/>
                </a:lnTo>
                <a:lnTo>
                  <a:pt x="39862" y="230965"/>
                </a:lnTo>
                <a:lnTo>
                  <a:pt x="56177" y="228927"/>
                </a:lnTo>
                <a:lnTo>
                  <a:pt x="70945" y="220472"/>
                </a:lnTo>
                <a:lnTo>
                  <a:pt x="81278" y="206990"/>
                </a:lnTo>
                <a:lnTo>
                  <a:pt x="83400" y="199009"/>
                </a:lnTo>
                <a:lnTo>
                  <a:pt x="52149" y="199009"/>
                </a:lnTo>
                <a:lnTo>
                  <a:pt x="33353" y="177419"/>
                </a:lnTo>
                <a:lnTo>
                  <a:pt x="63437" y="151151"/>
                </a:lnTo>
                <a:lnTo>
                  <a:pt x="61527" y="149687"/>
                </a:lnTo>
                <a:lnTo>
                  <a:pt x="45640" y="145462"/>
                </a:lnTo>
                <a:close/>
              </a:path>
              <a:path w="255904" h="231139">
                <a:moveTo>
                  <a:pt x="63437" y="151151"/>
                </a:moveTo>
                <a:lnTo>
                  <a:pt x="33353" y="177419"/>
                </a:lnTo>
                <a:lnTo>
                  <a:pt x="52149" y="199009"/>
                </a:lnTo>
                <a:lnTo>
                  <a:pt x="82273" y="172706"/>
                </a:lnTo>
                <a:lnTo>
                  <a:pt x="75009" y="160020"/>
                </a:lnTo>
                <a:lnTo>
                  <a:pt x="63437" y="151151"/>
                </a:lnTo>
                <a:close/>
              </a:path>
              <a:path w="255904" h="231139">
                <a:moveTo>
                  <a:pt x="82273" y="172706"/>
                </a:moveTo>
                <a:lnTo>
                  <a:pt x="52149" y="199009"/>
                </a:lnTo>
                <a:lnTo>
                  <a:pt x="83400" y="199009"/>
                </a:lnTo>
                <a:lnTo>
                  <a:pt x="85502" y="191103"/>
                </a:lnTo>
                <a:lnTo>
                  <a:pt x="83464" y="174787"/>
                </a:lnTo>
                <a:lnTo>
                  <a:pt x="82273" y="172706"/>
                </a:lnTo>
                <a:close/>
              </a:path>
              <a:path w="255904" h="231139">
                <a:moveTo>
                  <a:pt x="236553" y="0"/>
                </a:moveTo>
                <a:lnTo>
                  <a:pt x="63437" y="151151"/>
                </a:lnTo>
                <a:lnTo>
                  <a:pt x="75009" y="160020"/>
                </a:lnTo>
                <a:lnTo>
                  <a:pt x="82273" y="172706"/>
                </a:lnTo>
                <a:lnTo>
                  <a:pt x="255349" y="21590"/>
                </a:lnTo>
                <a:lnTo>
                  <a:pt x="236553" y="0"/>
                </a:lnTo>
                <a:close/>
              </a:path>
            </a:pathLst>
          </a:custGeom>
          <a:solidFill>
            <a:srgbClr val="000000"/>
          </a:solidFill>
        </p:spPr>
        <p:txBody>
          <a:bodyPr wrap="square" lIns="0" tIns="0" rIns="0" bIns="0" rtlCol="0"/>
          <a:lstStyle/>
          <a:p>
            <a:endParaRPr/>
          </a:p>
        </p:txBody>
      </p:sp>
      <p:sp>
        <p:nvSpPr>
          <p:cNvPr id="62" name="object 62"/>
          <p:cNvSpPr/>
          <p:nvPr/>
        </p:nvSpPr>
        <p:spPr>
          <a:xfrm>
            <a:off x="4803457" y="3651122"/>
            <a:ext cx="184594" cy="228266"/>
          </a:xfrm>
          <a:prstGeom prst="rect">
            <a:avLst/>
          </a:prstGeom>
          <a:blipFill>
            <a:blip r:embed="rId11" cstate="print"/>
            <a:stretch>
              <a:fillRect/>
            </a:stretch>
          </a:blipFill>
        </p:spPr>
        <p:txBody>
          <a:bodyPr wrap="square" lIns="0" tIns="0" rIns="0" bIns="0" rtlCol="0"/>
          <a:lstStyle/>
          <a:p>
            <a:endParaRPr/>
          </a:p>
        </p:txBody>
      </p:sp>
      <p:sp>
        <p:nvSpPr>
          <p:cNvPr id="63" name="object 63"/>
          <p:cNvSpPr/>
          <p:nvPr/>
        </p:nvSpPr>
        <p:spPr>
          <a:xfrm>
            <a:off x="5959363" y="3651122"/>
            <a:ext cx="183499" cy="228219"/>
          </a:xfrm>
          <a:prstGeom prst="rect">
            <a:avLst/>
          </a:prstGeom>
          <a:blipFill>
            <a:blip r:embed="rId12" cstate="print"/>
            <a:stretch>
              <a:fillRect/>
            </a:stretch>
          </a:blipFill>
        </p:spPr>
        <p:txBody>
          <a:bodyPr wrap="square" lIns="0" tIns="0" rIns="0" bIns="0" rtlCol="0"/>
          <a:lstStyle/>
          <a:p>
            <a:endParaRPr/>
          </a:p>
        </p:txBody>
      </p:sp>
      <p:sp>
        <p:nvSpPr>
          <p:cNvPr id="64" name="object 64"/>
          <p:cNvSpPr/>
          <p:nvPr/>
        </p:nvSpPr>
        <p:spPr>
          <a:xfrm>
            <a:off x="7600902" y="3650996"/>
            <a:ext cx="186991" cy="228393"/>
          </a:xfrm>
          <a:prstGeom prst="rect">
            <a:avLst/>
          </a:prstGeom>
          <a:blipFill>
            <a:blip r:embed="rId13" cstate="print"/>
            <a:stretch>
              <a:fillRect/>
            </a:stretch>
          </a:blipFill>
        </p:spPr>
        <p:txBody>
          <a:bodyPr wrap="square" lIns="0" tIns="0" rIns="0" bIns="0" rtlCol="0"/>
          <a:lstStyle/>
          <a:p>
            <a:endParaRPr/>
          </a:p>
        </p:txBody>
      </p:sp>
      <p:sp>
        <p:nvSpPr>
          <p:cNvPr id="65" name="object 65"/>
          <p:cNvSpPr/>
          <p:nvPr/>
        </p:nvSpPr>
        <p:spPr>
          <a:xfrm>
            <a:off x="7044912" y="2978023"/>
            <a:ext cx="200818" cy="229266"/>
          </a:xfrm>
          <a:prstGeom prst="rect">
            <a:avLst/>
          </a:prstGeom>
          <a:blipFill>
            <a:blip r:embed="rId14" cstate="print"/>
            <a:stretch>
              <a:fillRect/>
            </a:stretch>
          </a:blipFill>
        </p:spPr>
        <p:txBody>
          <a:bodyPr wrap="square" lIns="0" tIns="0" rIns="0" bIns="0" rtlCol="0"/>
          <a:lstStyle/>
          <a:p>
            <a:endParaRPr/>
          </a:p>
        </p:txBody>
      </p:sp>
      <p:sp>
        <p:nvSpPr>
          <p:cNvPr id="66" name="object 66"/>
          <p:cNvSpPr/>
          <p:nvPr/>
        </p:nvSpPr>
        <p:spPr>
          <a:xfrm>
            <a:off x="8083804" y="3649598"/>
            <a:ext cx="223535" cy="230250"/>
          </a:xfrm>
          <a:prstGeom prst="rect">
            <a:avLst/>
          </a:prstGeom>
          <a:blipFill>
            <a:blip r:embed="rId15" cstate="print"/>
            <a:stretch>
              <a:fillRect/>
            </a:stretch>
          </a:blipFill>
        </p:spPr>
        <p:txBody>
          <a:bodyPr wrap="square" lIns="0" tIns="0" rIns="0" bIns="0" rtlCol="0"/>
          <a:lstStyle/>
          <a:p>
            <a:endParaRPr/>
          </a:p>
        </p:txBody>
      </p:sp>
      <p:sp>
        <p:nvSpPr>
          <p:cNvPr id="67" name="object 67"/>
          <p:cNvSpPr/>
          <p:nvPr/>
        </p:nvSpPr>
        <p:spPr>
          <a:xfrm>
            <a:off x="3788028" y="2359914"/>
            <a:ext cx="260350" cy="231140"/>
          </a:xfrm>
          <a:custGeom>
            <a:avLst/>
            <a:gdLst/>
            <a:ahLst/>
            <a:cxnLst/>
            <a:rect l="l" t="t" r="r" b="b"/>
            <a:pathLst>
              <a:path w="260350" h="231139">
                <a:moveTo>
                  <a:pt x="177460" y="173268"/>
                </a:moveTo>
                <a:lnTo>
                  <a:pt x="176266" y="175420"/>
                </a:lnTo>
                <a:lnTo>
                  <a:pt x="174418" y="191754"/>
                </a:lnTo>
                <a:lnTo>
                  <a:pt x="178833" y="207587"/>
                </a:lnTo>
                <a:lnTo>
                  <a:pt x="189357" y="220979"/>
                </a:lnTo>
                <a:lnTo>
                  <a:pt x="204176" y="229244"/>
                </a:lnTo>
                <a:lnTo>
                  <a:pt x="220472" y="231092"/>
                </a:lnTo>
                <a:lnTo>
                  <a:pt x="236291" y="226677"/>
                </a:lnTo>
                <a:lnTo>
                  <a:pt x="249682" y="216153"/>
                </a:lnTo>
                <a:lnTo>
                  <a:pt x="257966" y="201261"/>
                </a:lnTo>
                <a:lnTo>
                  <a:pt x="258198" y="199262"/>
                </a:lnTo>
                <a:lnTo>
                  <a:pt x="207899" y="199262"/>
                </a:lnTo>
                <a:lnTo>
                  <a:pt x="177460" y="173268"/>
                </a:lnTo>
                <a:close/>
              </a:path>
              <a:path w="260350" h="231139">
                <a:moveTo>
                  <a:pt x="196045" y="151480"/>
                </a:moveTo>
                <a:lnTo>
                  <a:pt x="184531" y="160527"/>
                </a:lnTo>
                <a:lnTo>
                  <a:pt x="177460" y="173268"/>
                </a:lnTo>
                <a:lnTo>
                  <a:pt x="207899" y="199262"/>
                </a:lnTo>
                <a:lnTo>
                  <a:pt x="226441" y="177418"/>
                </a:lnTo>
                <a:lnTo>
                  <a:pt x="196045" y="151480"/>
                </a:lnTo>
                <a:close/>
              </a:path>
              <a:path w="260350" h="231139">
                <a:moveTo>
                  <a:pt x="213756" y="145589"/>
                </a:moveTo>
                <a:lnTo>
                  <a:pt x="197923" y="150004"/>
                </a:lnTo>
                <a:lnTo>
                  <a:pt x="196045" y="151480"/>
                </a:lnTo>
                <a:lnTo>
                  <a:pt x="226441" y="177418"/>
                </a:lnTo>
                <a:lnTo>
                  <a:pt x="207899" y="199262"/>
                </a:lnTo>
                <a:lnTo>
                  <a:pt x="258198" y="199262"/>
                </a:lnTo>
                <a:lnTo>
                  <a:pt x="259857" y="184927"/>
                </a:lnTo>
                <a:lnTo>
                  <a:pt x="255486" y="169094"/>
                </a:lnTo>
                <a:lnTo>
                  <a:pt x="244983" y="155701"/>
                </a:lnTo>
                <a:lnTo>
                  <a:pt x="230090" y="147437"/>
                </a:lnTo>
                <a:lnTo>
                  <a:pt x="213756" y="145589"/>
                </a:lnTo>
                <a:close/>
              </a:path>
              <a:path w="260350" h="231139">
                <a:moveTo>
                  <a:pt x="18542" y="0"/>
                </a:moveTo>
                <a:lnTo>
                  <a:pt x="0" y="21716"/>
                </a:lnTo>
                <a:lnTo>
                  <a:pt x="177460" y="173268"/>
                </a:lnTo>
                <a:lnTo>
                  <a:pt x="184531" y="160527"/>
                </a:lnTo>
                <a:lnTo>
                  <a:pt x="196045" y="151480"/>
                </a:lnTo>
                <a:lnTo>
                  <a:pt x="18542" y="0"/>
                </a:lnTo>
                <a:close/>
              </a:path>
            </a:pathLst>
          </a:custGeom>
          <a:solidFill>
            <a:srgbClr val="000000"/>
          </a:solidFill>
        </p:spPr>
        <p:txBody>
          <a:bodyPr wrap="square" lIns="0" tIns="0" rIns="0" bIns="0" rtlCol="0"/>
          <a:lstStyle/>
          <a:p>
            <a:endParaRPr/>
          </a:p>
        </p:txBody>
      </p:sp>
      <p:sp>
        <p:nvSpPr>
          <p:cNvPr id="68" name="object 68"/>
          <p:cNvSpPr/>
          <p:nvPr/>
        </p:nvSpPr>
        <p:spPr>
          <a:xfrm>
            <a:off x="6437376" y="3651122"/>
            <a:ext cx="183514" cy="228219"/>
          </a:xfrm>
          <a:prstGeom prst="rect">
            <a:avLst/>
          </a:prstGeom>
          <a:blipFill>
            <a:blip r:embed="rId16" cstate="print"/>
            <a:stretch>
              <a:fillRect/>
            </a:stretch>
          </a:blipFill>
        </p:spPr>
        <p:txBody>
          <a:bodyPr wrap="square" lIns="0" tIns="0" rIns="0" bIns="0" rtlCol="0"/>
          <a:lstStyle/>
          <a:p>
            <a:endParaRPr/>
          </a:p>
        </p:txBody>
      </p:sp>
      <p:sp>
        <p:nvSpPr>
          <p:cNvPr id="69" name="object 69"/>
          <p:cNvSpPr/>
          <p:nvPr/>
        </p:nvSpPr>
        <p:spPr>
          <a:xfrm>
            <a:off x="5282691" y="3651122"/>
            <a:ext cx="183451" cy="228219"/>
          </a:xfrm>
          <a:prstGeom prst="rect">
            <a:avLst/>
          </a:prstGeom>
          <a:blipFill>
            <a:blip r:embed="rId17" cstate="print"/>
            <a:stretch>
              <a:fillRect/>
            </a:stretch>
          </a:blipFill>
        </p:spPr>
        <p:txBody>
          <a:bodyPr wrap="square" lIns="0" tIns="0" rIns="0" bIns="0" rtlCol="0"/>
          <a:lstStyle/>
          <a:p>
            <a:endParaRPr/>
          </a:p>
        </p:txBody>
      </p:sp>
      <p:sp>
        <p:nvSpPr>
          <p:cNvPr id="70" name="object 70"/>
          <p:cNvSpPr/>
          <p:nvPr/>
        </p:nvSpPr>
        <p:spPr>
          <a:xfrm>
            <a:off x="8572881" y="1371600"/>
            <a:ext cx="90170" cy="2532380"/>
          </a:xfrm>
          <a:custGeom>
            <a:avLst/>
            <a:gdLst/>
            <a:ahLst/>
            <a:cxnLst/>
            <a:rect l="l" t="t" r="r" b="b"/>
            <a:pathLst>
              <a:path w="90170" h="2532379">
                <a:moveTo>
                  <a:pt x="0" y="2455672"/>
                </a:moveTo>
                <a:lnTo>
                  <a:pt x="37719" y="2531999"/>
                </a:lnTo>
                <a:lnTo>
                  <a:pt x="63394" y="2481326"/>
                </a:lnTo>
                <a:lnTo>
                  <a:pt x="47498" y="2481326"/>
                </a:lnTo>
                <a:lnTo>
                  <a:pt x="28448" y="2481199"/>
                </a:lnTo>
                <a:lnTo>
                  <a:pt x="28483" y="2474820"/>
                </a:lnTo>
                <a:lnTo>
                  <a:pt x="0" y="2455672"/>
                </a:lnTo>
                <a:close/>
              </a:path>
              <a:path w="90170" h="2532379">
                <a:moveTo>
                  <a:pt x="28483" y="2474820"/>
                </a:moveTo>
                <a:lnTo>
                  <a:pt x="28448" y="2481199"/>
                </a:lnTo>
                <a:lnTo>
                  <a:pt x="47498" y="2481326"/>
                </a:lnTo>
                <a:lnTo>
                  <a:pt x="37973" y="2481199"/>
                </a:lnTo>
                <a:lnTo>
                  <a:pt x="28483" y="2474820"/>
                </a:lnTo>
                <a:close/>
              </a:path>
              <a:path w="90170" h="2532379">
                <a:moveTo>
                  <a:pt x="76200" y="2456053"/>
                </a:moveTo>
                <a:lnTo>
                  <a:pt x="47534" y="2474909"/>
                </a:lnTo>
                <a:lnTo>
                  <a:pt x="47498" y="2481326"/>
                </a:lnTo>
                <a:lnTo>
                  <a:pt x="63394" y="2481326"/>
                </a:lnTo>
                <a:lnTo>
                  <a:pt x="76200" y="2456053"/>
                </a:lnTo>
                <a:close/>
              </a:path>
              <a:path w="90170" h="2532379">
                <a:moveTo>
                  <a:pt x="51689" y="50800"/>
                </a:moveTo>
                <a:lnTo>
                  <a:pt x="42128" y="57088"/>
                </a:lnTo>
                <a:lnTo>
                  <a:pt x="28483" y="2474820"/>
                </a:lnTo>
                <a:lnTo>
                  <a:pt x="37973" y="2481199"/>
                </a:lnTo>
                <a:lnTo>
                  <a:pt x="47534" y="2474909"/>
                </a:lnTo>
                <a:lnTo>
                  <a:pt x="61177" y="57210"/>
                </a:lnTo>
                <a:lnTo>
                  <a:pt x="51689" y="50800"/>
                </a:lnTo>
                <a:close/>
              </a:path>
              <a:path w="90170" h="2532379">
                <a:moveTo>
                  <a:pt x="47534" y="2474909"/>
                </a:moveTo>
                <a:lnTo>
                  <a:pt x="37973" y="2481199"/>
                </a:lnTo>
                <a:lnTo>
                  <a:pt x="47498" y="2481199"/>
                </a:lnTo>
                <a:lnTo>
                  <a:pt x="47534" y="2474909"/>
                </a:lnTo>
                <a:close/>
              </a:path>
              <a:path w="90170" h="2532379">
                <a:moveTo>
                  <a:pt x="77005" y="50800"/>
                </a:moveTo>
                <a:lnTo>
                  <a:pt x="61214" y="50800"/>
                </a:lnTo>
                <a:lnTo>
                  <a:pt x="61177" y="57210"/>
                </a:lnTo>
                <a:lnTo>
                  <a:pt x="89662" y="76454"/>
                </a:lnTo>
                <a:lnTo>
                  <a:pt x="77005" y="50800"/>
                </a:lnTo>
                <a:close/>
              </a:path>
              <a:path w="90170" h="2532379">
                <a:moveTo>
                  <a:pt x="51943" y="0"/>
                </a:moveTo>
                <a:lnTo>
                  <a:pt x="13462" y="75946"/>
                </a:lnTo>
                <a:lnTo>
                  <a:pt x="42128" y="57088"/>
                </a:lnTo>
                <a:lnTo>
                  <a:pt x="42164" y="50800"/>
                </a:lnTo>
                <a:lnTo>
                  <a:pt x="77005" y="50800"/>
                </a:lnTo>
                <a:lnTo>
                  <a:pt x="51943" y="0"/>
                </a:lnTo>
                <a:close/>
              </a:path>
              <a:path w="90170" h="2532379">
                <a:moveTo>
                  <a:pt x="61214" y="50800"/>
                </a:moveTo>
                <a:lnTo>
                  <a:pt x="51689" y="50800"/>
                </a:lnTo>
                <a:lnTo>
                  <a:pt x="61177" y="57210"/>
                </a:lnTo>
                <a:lnTo>
                  <a:pt x="61214" y="50800"/>
                </a:lnTo>
                <a:close/>
              </a:path>
              <a:path w="90170" h="2532379">
                <a:moveTo>
                  <a:pt x="51689" y="50800"/>
                </a:moveTo>
                <a:lnTo>
                  <a:pt x="42164" y="50800"/>
                </a:lnTo>
                <a:lnTo>
                  <a:pt x="42128" y="57088"/>
                </a:lnTo>
                <a:lnTo>
                  <a:pt x="51689" y="50800"/>
                </a:lnTo>
                <a:close/>
              </a:path>
            </a:pathLst>
          </a:custGeom>
          <a:solidFill>
            <a:srgbClr val="CC0000"/>
          </a:solidFill>
        </p:spPr>
        <p:txBody>
          <a:bodyPr wrap="square" lIns="0" tIns="0" rIns="0" bIns="0" rtlCol="0"/>
          <a:lstStyle/>
          <a:p>
            <a:endParaRPr/>
          </a:p>
        </p:txBody>
      </p:sp>
      <p:sp>
        <p:nvSpPr>
          <p:cNvPr id="71" name="object 71"/>
          <p:cNvSpPr/>
          <p:nvPr/>
        </p:nvSpPr>
        <p:spPr>
          <a:xfrm>
            <a:off x="8431276" y="2347912"/>
            <a:ext cx="387350" cy="579755"/>
          </a:xfrm>
          <a:custGeom>
            <a:avLst/>
            <a:gdLst/>
            <a:ahLst/>
            <a:cxnLst/>
            <a:rect l="l" t="t" r="r" b="b"/>
            <a:pathLst>
              <a:path w="387350" h="579755">
                <a:moveTo>
                  <a:pt x="0" y="579437"/>
                </a:moveTo>
                <a:lnTo>
                  <a:pt x="387350" y="579437"/>
                </a:lnTo>
                <a:lnTo>
                  <a:pt x="387350" y="0"/>
                </a:lnTo>
                <a:lnTo>
                  <a:pt x="0" y="0"/>
                </a:lnTo>
                <a:lnTo>
                  <a:pt x="0" y="579437"/>
                </a:lnTo>
                <a:close/>
              </a:path>
            </a:pathLst>
          </a:custGeom>
          <a:solidFill>
            <a:srgbClr val="FFFFFF"/>
          </a:solidFill>
        </p:spPr>
        <p:txBody>
          <a:bodyPr wrap="square" lIns="0" tIns="0" rIns="0" bIns="0" rtlCol="0"/>
          <a:lstStyle/>
          <a:p>
            <a:endParaRPr/>
          </a:p>
        </p:txBody>
      </p:sp>
      <p:sp>
        <p:nvSpPr>
          <p:cNvPr id="72" name="object 72"/>
          <p:cNvSpPr txBox="1"/>
          <p:nvPr/>
        </p:nvSpPr>
        <p:spPr>
          <a:xfrm>
            <a:off x="8511285" y="2367533"/>
            <a:ext cx="228600" cy="513080"/>
          </a:xfrm>
          <a:prstGeom prst="rect">
            <a:avLst/>
          </a:prstGeom>
        </p:spPr>
        <p:txBody>
          <a:bodyPr vert="horz" wrap="square" lIns="0" tIns="12065" rIns="0" bIns="0" rtlCol="0">
            <a:spAutoFit/>
          </a:bodyPr>
          <a:lstStyle/>
          <a:p>
            <a:pPr marL="12700">
              <a:lnSpc>
                <a:spcPct val="100000"/>
              </a:lnSpc>
              <a:spcBef>
                <a:spcPts val="95"/>
              </a:spcBef>
            </a:pPr>
            <a:r>
              <a:rPr sz="3200" i="1" spc="-5" dirty="0">
                <a:solidFill>
                  <a:srgbClr val="008986"/>
                </a:solidFill>
                <a:latin typeface="Times New Roman"/>
                <a:cs typeface="Times New Roman"/>
              </a:rPr>
              <a:t>h</a:t>
            </a:r>
            <a:endParaRPr sz="3200">
              <a:latin typeface="Times New Roman"/>
              <a:cs typeface="Times New Roman"/>
            </a:endParaRPr>
          </a:p>
        </p:txBody>
      </p:sp>
      <p:sp>
        <p:nvSpPr>
          <p:cNvPr id="73" name="object 73"/>
          <p:cNvSpPr txBox="1"/>
          <p:nvPr/>
        </p:nvSpPr>
        <p:spPr>
          <a:xfrm>
            <a:off x="370840" y="1418589"/>
            <a:ext cx="3889375" cy="3754754"/>
          </a:xfrm>
          <a:prstGeom prst="rect">
            <a:avLst/>
          </a:prstGeom>
        </p:spPr>
        <p:txBody>
          <a:bodyPr vert="horz" wrap="square" lIns="0" tIns="12065" rIns="0" bIns="0" rtlCol="0">
            <a:spAutoFit/>
          </a:bodyPr>
          <a:lstStyle/>
          <a:p>
            <a:pPr marL="250825" indent="-226060">
              <a:lnSpc>
                <a:spcPts val="3654"/>
              </a:lnSpc>
              <a:spcBef>
                <a:spcPts val="95"/>
              </a:spcBef>
              <a:buClr>
                <a:srgbClr val="CC0000"/>
              </a:buClr>
              <a:buChar char="•"/>
              <a:tabLst>
                <a:tab pos="251460" algn="l"/>
              </a:tabLst>
            </a:pPr>
            <a:r>
              <a:rPr sz="3200" spc="-135" dirty="0">
                <a:latin typeface="Times New Roman"/>
                <a:cs typeface="Times New Roman"/>
              </a:rPr>
              <a:t>We</a:t>
            </a:r>
            <a:r>
              <a:rPr sz="3200" spc="-5" dirty="0">
                <a:latin typeface="Times New Roman"/>
                <a:cs typeface="Times New Roman"/>
              </a:rPr>
              <a:t> </a:t>
            </a:r>
            <a:r>
              <a:rPr sz="3200" dirty="0">
                <a:latin typeface="Times New Roman"/>
                <a:cs typeface="Times New Roman"/>
              </a:rPr>
              <a:t>have</a:t>
            </a:r>
            <a:endParaRPr sz="3200">
              <a:latin typeface="Times New Roman"/>
              <a:cs typeface="Times New Roman"/>
            </a:endParaRPr>
          </a:p>
          <a:p>
            <a:pPr marL="250825" marR="1343660">
              <a:lnSpc>
                <a:spcPts val="3440"/>
              </a:lnSpc>
              <a:spcBef>
                <a:spcPts val="265"/>
              </a:spcBef>
            </a:pPr>
            <a:r>
              <a:rPr sz="3200" i="1" spc="-5" dirty="0">
                <a:solidFill>
                  <a:srgbClr val="008986"/>
                </a:solidFill>
                <a:latin typeface="Times New Roman"/>
                <a:cs typeface="Times New Roman"/>
              </a:rPr>
              <a:t>h</a:t>
            </a:r>
            <a:r>
              <a:rPr sz="3200" i="1" spc="-5" dirty="0">
                <a:solidFill>
                  <a:srgbClr val="008986"/>
                </a:solidFill>
                <a:latin typeface="Symbol"/>
                <a:cs typeface="Symbol"/>
              </a:rPr>
              <a:t></a:t>
            </a:r>
            <a:r>
              <a:rPr sz="3200" i="1" spc="-5" dirty="0">
                <a:solidFill>
                  <a:srgbClr val="008986"/>
                </a:solidFill>
                <a:latin typeface="Times New Roman"/>
                <a:cs typeface="Times New Roman"/>
              </a:rPr>
              <a:t> </a:t>
            </a:r>
            <a:r>
              <a:rPr sz="3200" i="1" spc="-5" dirty="0">
                <a:solidFill>
                  <a:srgbClr val="008986"/>
                </a:solidFill>
                <a:latin typeface="Symbol"/>
                <a:cs typeface="Symbol"/>
              </a:rPr>
              <a:t></a:t>
            </a:r>
            <a:r>
              <a:rPr sz="3200" i="1" spc="-5" dirty="0">
                <a:solidFill>
                  <a:srgbClr val="008986"/>
                </a:solidFill>
                <a:latin typeface="Times New Roman"/>
                <a:cs typeface="Times New Roman"/>
              </a:rPr>
              <a:t> h</a:t>
            </a:r>
            <a:r>
              <a:rPr sz="3200" spc="-5" dirty="0">
                <a:solidFill>
                  <a:srgbClr val="008986"/>
                </a:solidFill>
                <a:latin typeface="Times New Roman"/>
                <a:cs typeface="Times New Roman"/>
              </a:rPr>
              <a:t>/2</a:t>
            </a:r>
            <a:r>
              <a:rPr sz="3200" spc="-5" dirty="0">
                <a:latin typeface="Times New Roman"/>
                <a:cs typeface="Times New Roman"/>
              </a:rPr>
              <a:t>,</a:t>
            </a:r>
            <a:r>
              <a:rPr sz="3200" spc="-55" dirty="0">
                <a:latin typeface="Times New Roman"/>
                <a:cs typeface="Times New Roman"/>
              </a:rPr>
              <a:t> </a:t>
            </a:r>
            <a:r>
              <a:rPr sz="3200" spc="-5" dirty="0">
                <a:latin typeface="Times New Roman"/>
                <a:cs typeface="Times New Roman"/>
              </a:rPr>
              <a:t>since  at most</a:t>
            </a:r>
            <a:r>
              <a:rPr sz="3200" spc="-25" dirty="0">
                <a:latin typeface="Times New Roman"/>
                <a:cs typeface="Times New Roman"/>
              </a:rPr>
              <a:t> </a:t>
            </a:r>
            <a:r>
              <a:rPr sz="3200" dirty="0">
                <a:latin typeface="Times New Roman"/>
                <a:cs typeface="Times New Roman"/>
              </a:rPr>
              <a:t>half</a:t>
            </a:r>
            <a:endParaRPr sz="3200">
              <a:latin typeface="Times New Roman"/>
              <a:cs typeface="Times New Roman"/>
            </a:endParaRPr>
          </a:p>
          <a:p>
            <a:pPr marL="250825" marR="17780">
              <a:lnSpc>
                <a:spcPts val="3460"/>
              </a:lnSpc>
            </a:pPr>
            <a:r>
              <a:rPr sz="3200" spc="-5" dirty="0">
                <a:latin typeface="Times New Roman"/>
                <a:cs typeface="Times New Roman"/>
              </a:rPr>
              <a:t>the leaves on any path  are red.</a:t>
            </a:r>
            <a:endParaRPr sz="3200">
              <a:latin typeface="Times New Roman"/>
              <a:cs typeface="Times New Roman"/>
            </a:endParaRPr>
          </a:p>
          <a:p>
            <a:pPr marL="250825" marR="100330" indent="-226060">
              <a:lnSpc>
                <a:spcPts val="3460"/>
              </a:lnSpc>
              <a:spcBef>
                <a:spcPts val="1315"/>
              </a:spcBef>
              <a:buClr>
                <a:srgbClr val="CC0000"/>
              </a:buClr>
              <a:buChar char="•"/>
              <a:tabLst>
                <a:tab pos="251460" algn="l"/>
              </a:tabLst>
            </a:pPr>
            <a:r>
              <a:rPr sz="3200" spc="-5" dirty="0">
                <a:latin typeface="Times New Roman"/>
                <a:cs typeface="Times New Roman"/>
              </a:rPr>
              <a:t>The number of</a:t>
            </a:r>
            <a:r>
              <a:rPr sz="3200" spc="-35" dirty="0">
                <a:latin typeface="Times New Roman"/>
                <a:cs typeface="Times New Roman"/>
              </a:rPr>
              <a:t> </a:t>
            </a:r>
            <a:r>
              <a:rPr sz="3200" spc="-5" dirty="0">
                <a:latin typeface="Times New Roman"/>
                <a:cs typeface="Times New Roman"/>
              </a:rPr>
              <a:t>leaves  in each tree is </a:t>
            </a:r>
            <a:r>
              <a:rPr sz="3200" i="1" spc="-5" dirty="0">
                <a:solidFill>
                  <a:srgbClr val="008986"/>
                </a:solidFill>
                <a:latin typeface="Times New Roman"/>
                <a:cs typeface="Times New Roman"/>
              </a:rPr>
              <a:t>n </a:t>
            </a:r>
            <a:r>
              <a:rPr sz="3200" spc="-5" dirty="0">
                <a:solidFill>
                  <a:srgbClr val="008986"/>
                </a:solidFill>
                <a:latin typeface="Times New Roman"/>
                <a:cs typeface="Times New Roman"/>
              </a:rPr>
              <a:t>+</a:t>
            </a:r>
            <a:r>
              <a:rPr sz="3200" spc="10" dirty="0">
                <a:solidFill>
                  <a:srgbClr val="008986"/>
                </a:solidFill>
                <a:latin typeface="Times New Roman"/>
                <a:cs typeface="Times New Roman"/>
              </a:rPr>
              <a:t> </a:t>
            </a:r>
            <a:r>
              <a:rPr sz="3200" spc="-5" dirty="0">
                <a:solidFill>
                  <a:srgbClr val="008986"/>
                </a:solidFill>
                <a:latin typeface="Times New Roman"/>
                <a:cs typeface="Times New Roman"/>
              </a:rPr>
              <a:t>1</a:t>
            </a:r>
            <a:endParaRPr sz="3200">
              <a:latin typeface="Times New Roman"/>
              <a:cs typeface="Times New Roman"/>
            </a:endParaRPr>
          </a:p>
          <a:p>
            <a:pPr marL="250825">
              <a:lnSpc>
                <a:spcPts val="3410"/>
              </a:lnSpc>
            </a:pPr>
            <a:r>
              <a:rPr sz="3200" i="1" spc="-5" dirty="0">
                <a:latin typeface="Symbol"/>
                <a:cs typeface="Symbol"/>
              </a:rPr>
              <a:t></a:t>
            </a:r>
            <a:r>
              <a:rPr sz="3200" i="1" spc="-5" dirty="0">
                <a:latin typeface="Times New Roman"/>
                <a:cs typeface="Times New Roman"/>
              </a:rPr>
              <a:t> </a:t>
            </a:r>
            <a:r>
              <a:rPr sz="3200" i="1" spc="-5" dirty="0">
                <a:solidFill>
                  <a:srgbClr val="008986"/>
                </a:solidFill>
                <a:latin typeface="Times New Roman"/>
                <a:cs typeface="Times New Roman"/>
              </a:rPr>
              <a:t>n </a:t>
            </a:r>
            <a:r>
              <a:rPr sz="3200" spc="-5" dirty="0">
                <a:solidFill>
                  <a:srgbClr val="008986"/>
                </a:solidFill>
                <a:latin typeface="Times New Roman"/>
                <a:cs typeface="Times New Roman"/>
              </a:rPr>
              <a:t>+ 1 </a:t>
            </a:r>
            <a:r>
              <a:rPr sz="3200" i="1" spc="-5" dirty="0">
                <a:solidFill>
                  <a:srgbClr val="008986"/>
                </a:solidFill>
                <a:latin typeface="Symbol"/>
                <a:cs typeface="Symbol"/>
              </a:rPr>
              <a:t></a:t>
            </a:r>
            <a:r>
              <a:rPr sz="3200" i="1" spc="-5" dirty="0">
                <a:solidFill>
                  <a:srgbClr val="008986"/>
                </a:solidFill>
                <a:latin typeface="Times New Roman"/>
                <a:cs typeface="Times New Roman"/>
              </a:rPr>
              <a:t> </a:t>
            </a:r>
            <a:r>
              <a:rPr sz="3200" spc="5" dirty="0">
                <a:solidFill>
                  <a:srgbClr val="008986"/>
                </a:solidFill>
                <a:latin typeface="Times New Roman"/>
                <a:cs typeface="Times New Roman"/>
              </a:rPr>
              <a:t>2</a:t>
            </a:r>
            <a:r>
              <a:rPr sz="3150" i="1" spc="7" baseline="25132" dirty="0">
                <a:solidFill>
                  <a:srgbClr val="008986"/>
                </a:solidFill>
                <a:latin typeface="Times New Roman"/>
                <a:cs typeface="Times New Roman"/>
              </a:rPr>
              <a:t>h'</a:t>
            </a:r>
            <a:endParaRPr sz="3150" baseline="25132">
              <a:latin typeface="Times New Roman"/>
              <a:cs typeface="Times New Roman"/>
            </a:endParaRPr>
          </a:p>
        </p:txBody>
      </p:sp>
      <p:sp>
        <p:nvSpPr>
          <p:cNvPr id="74" name="object 74"/>
          <p:cNvSpPr txBox="1"/>
          <p:nvPr/>
        </p:nvSpPr>
        <p:spPr>
          <a:xfrm>
            <a:off x="609091" y="5099303"/>
            <a:ext cx="3615690" cy="513080"/>
          </a:xfrm>
          <a:prstGeom prst="rect">
            <a:avLst/>
          </a:prstGeom>
        </p:spPr>
        <p:txBody>
          <a:bodyPr vert="horz" wrap="square" lIns="0" tIns="12065" rIns="0" bIns="0" rtlCol="0">
            <a:spAutoFit/>
          </a:bodyPr>
          <a:lstStyle/>
          <a:p>
            <a:pPr marL="12700">
              <a:lnSpc>
                <a:spcPct val="100000"/>
              </a:lnSpc>
              <a:spcBef>
                <a:spcPts val="95"/>
              </a:spcBef>
            </a:pPr>
            <a:r>
              <a:rPr sz="3200" i="1" spc="-5" dirty="0">
                <a:latin typeface="Symbol"/>
                <a:cs typeface="Symbol"/>
              </a:rPr>
              <a:t></a:t>
            </a:r>
            <a:r>
              <a:rPr sz="3200" i="1" spc="-5" dirty="0">
                <a:latin typeface="Times New Roman"/>
                <a:cs typeface="Times New Roman"/>
              </a:rPr>
              <a:t> </a:t>
            </a:r>
            <a:r>
              <a:rPr sz="3200" spc="-5" dirty="0">
                <a:solidFill>
                  <a:srgbClr val="008986"/>
                </a:solidFill>
                <a:latin typeface="Times New Roman"/>
                <a:cs typeface="Times New Roman"/>
              </a:rPr>
              <a:t>lg(</a:t>
            </a:r>
            <a:r>
              <a:rPr sz="3200" i="1" spc="-5" dirty="0">
                <a:solidFill>
                  <a:srgbClr val="008986"/>
                </a:solidFill>
                <a:latin typeface="Times New Roman"/>
                <a:cs typeface="Times New Roman"/>
              </a:rPr>
              <a:t>n </a:t>
            </a:r>
            <a:r>
              <a:rPr sz="3200" spc="-5" dirty="0">
                <a:solidFill>
                  <a:srgbClr val="008986"/>
                </a:solidFill>
                <a:latin typeface="Times New Roman"/>
                <a:cs typeface="Times New Roman"/>
              </a:rPr>
              <a:t>+ 1) </a:t>
            </a:r>
            <a:r>
              <a:rPr sz="3200" i="1" spc="-5" dirty="0">
                <a:solidFill>
                  <a:srgbClr val="008986"/>
                </a:solidFill>
                <a:latin typeface="Symbol"/>
                <a:cs typeface="Symbol"/>
              </a:rPr>
              <a:t></a:t>
            </a:r>
            <a:r>
              <a:rPr sz="3200" i="1" spc="-5" dirty="0">
                <a:solidFill>
                  <a:srgbClr val="008986"/>
                </a:solidFill>
                <a:latin typeface="Times New Roman"/>
                <a:cs typeface="Times New Roman"/>
              </a:rPr>
              <a:t> h' </a:t>
            </a:r>
            <a:r>
              <a:rPr sz="3200" i="1" spc="-5" dirty="0">
                <a:solidFill>
                  <a:srgbClr val="008986"/>
                </a:solidFill>
                <a:latin typeface="Symbol"/>
                <a:cs typeface="Symbol"/>
              </a:rPr>
              <a:t></a:t>
            </a:r>
            <a:r>
              <a:rPr sz="3200" i="1" spc="-30" dirty="0">
                <a:solidFill>
                  <a:srgbClr val="008986"/>
                </a:solidFill>
                <a:latin typeface="Times New Roman"/>
                <a:cs typeface="Times New Roman"/>
              </a:rPr>
              <a:t> </a:t>
            </a:r>
            <a:r>
              <a:rPr sz="3200" i="1" spc="-5" dirty="0">
                <a:solidFill>
                  <a:srgbClr val="008986"/>
                </a:solidFill>
                <a:latin typeface="Times New Roman"/>
                <a:cs typeface="Times New Roman"/>
              </a:rPr>
              <a:t>h</a:t>
            </a:r>
            <a:r>
              <a:rPr sz="3200" spc="-5" dirty="0">
                <a:solidFill>
                  <a:srgbClr val="008986"/>
                </a:solidFill>
                <a:latin typeface="Times New Roman"/>
                <a:cs typeface="Times New Roman"/>
              </a:rPr>
              <a:t>/2</a:t>
            </a:r>
            <a:endParaRPr sz="3200">
              <a:latin typeface="Times New Roman"/>
              <a:cs typeface="Times New Roman"/>
            </a:endParaRPr>
          </a:p>
        </p:txBody>
      </p:sp>
      <p:sp>
        <p:nvSpPr>
          <p:cNvPr id="75" name="object 75"/>
          <p:cNvSpPr txBox="1"/>
          <p:nvPr/>
        </p:nvSpPr>
        <p:spPr>
          <a:xfrm>
            <a:off x="609091" y="5538215"/>
            <a:ext cx="2989580" cy="513080"/>
          </a:xfrm>
          <a:prstGeom prst="rect">
            <a:avLst/>
          </a:prstGeom>
        </p:spPr>
        <p:txBody>
          <a:bodyPr vert="horz" wrap="square" lIns="0" tIns="12065" rIns="0" bIns="0" rtlCol="0">
            <a:spAutoFit/>
          </a:bodyPr>
          <a:lstStyle/>
          <a:p>
            <a:pPr marL="12700">
              <a:lnSpc>
                <a:spcPct val="100000"/>
              </a:lnSpc>
              <a:spcBef>
                <a:spcPts val="95"/>
              </a:spcBef>
            </a:pPr>
            <a:r>
              <a:rPr sz="3200" i="1" spc="-5" dirty="0">
                <a:latin typeface="Symbol"/>
                <a:cs typeface="Symbol"/>
              </a:rPr>
              <a:t></a:t>
            </a:r>
            <a:r>
              <a:rPr sz="3200" i="1" spc="-5" dirty="0">
                <a:latin typeface="Times New Roman"/>
                <a:cs typeface="Times New Roman"/>
              </a:rPr>
              <a:t> </a:t>
            </a:r>
            <a:r>
              <a:rPr sz="3200" i="1" spc="-5" dirty="0">
                <a:solidFill>
                  <a:srgbClr val="008986"/>
                </a:solidFill>
                <a:latin typeface="Times New Roman"/>
                <a:cs typeface="Times New Roman"/>
              </a:rPr>
              <a:t>h </a:t>
            </a:r>
            <a:r>
              <a:rPr sz="3200" i="1" spc="-5" dirty="0">
                <a:solidFill>
                  <a:srgbClr val="008986"/>
                </a:solidFill>
                <a:latin typeface="Symbol"/>
                <a:cs typeface="Symbol"/>
              </a:rPr>
              <a:t></a:t>
            </a:r>
            <a:r>
              <a:rPr sz="3200" i="1" spc="-5" dirty="0">
                <a:solidFill>
                  <a:srgbClr val="008986"/>
                </a:solidFill>
                <a:latin typeface="Times New Roman"/>
                <a:cs typeface="Times New Roman"/>
              </a:rPr>
              <a:t> </a:t>
            </a:r>
            <a:r>
              <a:rPr sz="3200" spc="-5" dirty="0">
                <a:solidFill>
                  <a:srgbClr val="008986"/>
                </a:solidFill>
                <a:latin typeface="Times New Roman"/>
                <a:cs typeface="Times New Roman"/>
              </a:rPr>
              <a:t>2 lg(</a:t>
            </a:r>
            <a:r>
              <a:rPr sz="3200" i="1" spc="-5" dirty="0">
                <a:solidFill>
                  <a:srgbClr val="008986"/>
                </a:solidFill>
                <a:latin typeface="Times New Roman"/>
                <a:cs typeface="Times New Roman"/>
              </a:rPr>
              <a:t>n </a:t>
            </a:r>
            <a:r>
              <a:rPr sz="3200" spc="-5" dirty="0">
                <a:solidFill>
                  <a:srgbClr val="008986"/>
                </a:solidFill>
                <a:latin typeface="Times New Roman"/>
                <a:cs typeface="Times New Roman"/>
              </a:rPr>
              <a:t>+</a:t>
            </a:r>
            <a:r>
              <a:rPr sz="3200" spc="-40" dirty="0">
                <a:solidFill>
                  <a:srgbClr val="008986"/>
                </a:solidFill>
                <a:latin typeface="Times New Roman"/>
                <a:cs typeface="Times New Roman"/>
              </a:rPr>
              <a:t> </a:t>
            </a:r>
            <a:r>
              <a:rPr sz="3200" spc="-5" dirty="0">
                <a:solidFill>
                  <a:srgbClr val="008986"/>
                </a:solidFill>
                <a:latin typeface="Times New Roman"/>
                <a:cs typeface="Times New Roman"/>
              </a:rPr>
              <a:t>1)</a:t>
            </a:r>
            <a:r>
              <a:rPr sz="3200" spc="-5" dirty="0">
                <a:latin typeface="Times New Roman"/>
                <a:cs typeface="Times New Roman"/>
              </a:rPr>
              <a:t>.</a:t>
            </a:r>
            <a:endParaRPr sz="3200">
              <a:latin typeface="Times New Roman"/>
              <a:cs typeface="Times New Roman"/>
            </a:endParaRPr>
          </a:p>
        </p:txBody>
      </p:sp>
      <p:sp>
        <p:nvSpPr>
          <p:cNvPr id="76" name="object 76"/>
          <p:cNvSpPr/>
          <p:nvPr/>
        </p:nvSpPr>
        <p:spPr>
          <a:xfrm>
            <a:off x="3886200" y="5676900"/>
            <a:ext cx="304800" cy="304800"/>
          </a:xfrm>
          <a:custGeom>
            <a:avLst/>
            <a:gdLst/>
            <a:ahLst/>
            <a:cxnLst/>
            <a:rect l="l" t="t" r="r" b="b"/>
            <a:pathLst>
              <a:path w="304800" h="304800">
                <a:moveTo>
                  <a:pt x="0" y="304800"/>
                </a:moveTo>
                <a:lnTo>
                  <a:pt x="304800" y="304800"/>
                </a:lnTo>
                <a:lnTo>
                  <a:pt x="304800" y="0"/>
                </a:lnTo>
                <a:lnTo>
                  <a:pt x="0" y="0"/>
                </a:lnTo>
                <a:lnTo>
                  <a:pt x="0" y="304800"/>
                </a:lnTo>
                <a:close/>
              </a:path>
            </a:pathLst>
          </a:custGeom>
          <a:solidFill>
            <a:srgbClr val="FFCCCC"/>
          </a:solidFill>
        </p:spPr>
        <p:txBody>
          <a:bodyPr wrap="square" lIns="0" tIns="0" rIns="0" bIns="0" rtlCol="0"/>
          <a:lstStyle/>
          <a:p>
            <a:endParaRPr/>
          </a:p>
        </p:txBody>
      </p:sp>
      <p:sp>
        <p:nvSpPr>
          <p:cNvPr id="77" name="object 77"/>
          <p:cNvSpPr/>
          <p:nvPr/>
        </p:nvSpPr>
        <p:spPr>
          <a:xfrm>
            <a:off x="3886200" y="5676900"/>
            <a:ext cx="304800" cy="304800"/>
          </a:xfrm>
          <a:custGeom>
            <a:avLst/>
            <a:gdLst/>
            <a:ahLst/>
            <a:cxnLst/>
            <a:rect l="l" t="t" r="r" b="b"/>
            <a:pathLst>
              <a:path w="304800" h="304800">
                <a:moveTo>
                  <a:pt x="0" y="304800"/>
                </a:moveTo>
                <a:lnTo>
                  <a:pt x="304800" y="304800"/>
                </a:lnTo>
                <a:lnTo>
                  <a:pt x="304800" y="0"/>
                </a:lnTo>
                <a:lnTo>
                  <a:pt x="0" y="0"/>
                </a:lnTo>
                <a:lnTo>
                  <a:pt x="0" y="304800"/>
                </a:lnTo>
                <a:close/>
              </a:path>
            </a:pathLst>
          </a:custGeom>
          <a:ln w="12700">
            <a:solidFill>
              <a:srgbClr val="000000"/>
            </a:solidFill>
          </a:ln>
        </p:spPr>
        <p:txBody>
          <a:bodyPr wrap="square" lIns="0" tIns="0" rIns="0" bIns="0" rtlCol="0"/>
          <a:lstStyle/>
          <a:p>
            <a:endParaRPr/>
          </a:p>
        </p:txBody>
      </p:sp>
      <p:sp>
        <p:nvSpPr>
          <p:cNvPr id="79" name="Footer Placeholder 78"/>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92719803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6794" y="323342"/>
            <a:ext cx="4199255" cy="695960"/>
          </a:xfrm>
          <a:prstGeom prst="rect">
            <a:avLst/>
          </a:prstGeom>
        </p:spPr>
        <p:txBody>
          <a:bodyPr vert="horz" wrap="square" lIns="0" tIns="12065" rIns="0" bIns="0" rtlCol="0">
            <a:spAutoFit/>
          </a:bodyPr>
          <a:lstStyle/>
          <a:p>
            <a:pPr marL="12700">
              <a:lnSpc>
                <a:spcPct val="100000"/>
              </a:lnSpc>
              <a:spcBef>
                <a:spcPts val="95"/>
              </a:spcBef>
            </a:pPr>
            <a:r>
              <a:rPr spc="-5" dirty="0"/>
              <a:t>Query</a:t>
            </a:r>
            <a:r>
              <a:rPr spc="-40" dirty="0"/>
              <a:t> </a:t>
            </a:r>
            <a:r>
              <a:rPr spc="-5" dirty="0"/>
              <a:t>operations</a:t>
            </a:r>
          </a:p>
        </p:txBody>
      </p:sp>
      <p:sp>
        <p:nvSpPr>
          <p:cNvPr id="3" name="object 3"/>
          <p:cNvSpPr txBox="1"/>
          <p:nvPr/>
        </p:nvSpPr>
        <p:spPr>
          <a:xfrm>
            <a:off x="1350517" y="1467357"/>
            <a:ext cx="6242685" cy="1976120"/>
          </a:xfrm>
          <a:prstGeom prst="rect">
            <a:avLst/>
          </a:prstGeom>
        </p:spPr>
        <p:txBody>
          <a:bodyPr vert="horz" wrap="square" lIns="0" tIns="12065" rIns="0" bIns="0" rtlCol="0">
            <a:spAutoFit/>
          </a:bodyPr>
          <a:lstStyle/>
          <a:p>
            <a:pPr marL="12700" marR="5080">
              <a:lnSpc>
                <a:spcPct val="100000"/>
              </a:lnSpc>
              <a:spcBef>
                <a:spcPts val="95"/>
              </a:spcBef>
              <a:tabLst>
                <a:tab pos="1972945" algn="l"/>
              </a:tabLst>
            </a:pPr>
            <a:r>
              <a:rPr sz="3200" b="1" spc="-25" dirty="0">
                <a:solidFill>
                  <a:srgbClr val="CC0000"/>
                </a:solidFill>
                <a:latin typeface="Times New Roman"/>
                <a:cs typeface="Times New Roman"/>
              </a:rPr>
              <a:t>Corollary.	</a:t>
            </a:r>
            <a:r>
              <a:rPr sz="3200" spc="-5" dirty="0">
                <a:latin typeface="Times New Roman"/>
                <a:cs typeface="Times New Roman"/>
              </a:rPr>
              <a:t>The queries </a:t>
            </a:r>
            <a:r>
              <a:rPr sz="3200" dirty="0">
                <a:latin typeface="Times New Roman"/>
                <a:cs typeface="Times New Roman"/>
              </a:rPr>
              <a:t>S</a:t>
            </a:r>
            <a:r>
              <a:rPr sz="2400" dirty="0">
                <a:latin typeface="Times New Roman"/>
                <a:cs typeface="Times New Roman"/>
              </a:rPr>
              <a:t>EARCH</a:t>
            </a:r>
            <a:r>
              <a:rPr sz="3200" dirty="0">
                <a:latin typeface="Times New Roman"/>
                <a:cs typeface="Times New Roman"/>
              </a:rPr>
              <a:t>,</a:t>
            </a:r>
            <a:r>
              <a:rPr sz="3200" spc="-35" dirty="0">
                <a:latin typeface="Times New Roman"/>
                <a:cs typeface="Times New Roman"/>
              </a:rPr>
              <a:t> </a:t>
            </a:r>
            <a:r>
              <a:rPr sz="3200" spc="-5" dirty="0">
                <a:latin typeface="Times New Roman"/>
                <a:cs typeface="Times New Roman"/>
              </a:rPr>
              <a:t>M</a:t>
            </a:r>
            <a:r>
              <a:rPr sz="2400" spc="-5" dirty="0">
                <a:latin typeface="Times New Roman"/>
                <a:cs typeface="Times New Roman"/>
              </a:rPr>
              <a:t>IN</a:t>
            </a:r>
            <a:r>
              <a:rPr sz="3200" spc="-5" dirty="0">
                <a:latin typeface="Times New Roman"/>
                <a:cs typeface="Times New Roman"/>
              </a:rPr>
              <a:t>,  M</a:t>
            </a:r>
            <a:r>
              <a:rPr sz="2400" spc="-5" dirty="0">
                <a:latin typeface="Times New Roman"/>
                <a:cs typeface="Times New Roman"/>
              </a:rPr>
              <a:t>AX</a:t>
            </a:r>
            <a:r>
              <a:rPr sz="3200" spc="-5" dirty="0">
                <a:latin typeface="Times New Roman"/>
                <a:cs typeface="Times New Roman"/>
              </a:rPr>
              <a:t>, </a:t>
            </a:r>
            <a:r>
              <a:rPr sz="3200" dirty="0">
                <a:latin typeface="Times New Roman"/>
                <a:cs typeface="Times New Roman"/>
              </a:rPr>
              <a:t>S</a:t>
            </a:r>
            <a:r>
              <a:rPr sz="2400" dirty="0">
                <a:latin typeface="Times New Roman"/>
                <a:cs typeface="Times New Roman"/>
              </a:rPr>
              <a:t>UCCESSOR</a:t>
            </a:r>
            <a:r>
              <a:rPr sz="3200" dirty="0">
                <a:latin typeface="Times New Roman"/>
                <a:cs typeface="Times New Roman"/>
              </a:rPr>
              <a:t>, and</a:t>
            </a:r>
            <a:r>
              <a:rPr sz="3200" spc="-30" dirty="0">
                <a:latin typeface="Times New Roman"/>
                <a:cs typeface="Times New Roman"/>
              </a:rPr>
              <a:t> </a:t>
            </a:r>
            <a:r>
              <a:rPr sz="3200" spc="-5" dirty="0">
                <a:latin typeface="Times New Roman"/>
                <a:cs typeface="Times New Roman"/>
              </a:rPr>
              <a:t>P</a:t>
            </a:r>
            <a:r>
              <a:rPr sz="2400" spc="-5" dirty="0">
                <a:latin typeface="Times New Roman"/>
                <a:cs typeface="Times New Roman"/>
              </a:rPr>
              <a:t>REDECESSOR</a:t>
            </a:r>
            <a:endParaRPr sz="2400">
              <a:latin typeface="Times New Roman"/>
              <a:cs typeface="Times New Roman"/>
            </a:endParaRPr>
          </a:p>
          <a:p>
            <a:pPr marL="12700" marR="219710">
              <a:lnSpc>
                <a:spcPct val="100000"/>
              </a:lnSpc>
            </a:pPr>
            <a:r>
              <a:rPr sz="3200" spc="-5" dirty="0">
                <a:latin typeface="Times New Roman"/>
                <a:cs typeface="Times New Roman"/>
              </a:rPr>
              <a:t>all run in </a:t>
            </a:r>
            <a:r>
              <a:rPr sz="3200" i="1" spc="-5" dirty="0">
                <a:solidFill>
                  <a:srgbClr val="008986"/>
                </a:solidFill>
                <a:latin typeface="Times New Roman"/>
                <a:cs typeface="Times New Roman"/>
              </a:rPr>
              <a:t>O</a:t>
            </a:r>
            <a:r>
              <a:rPr sz="3200" spc="-5" dirty="0">
                <a:solidFill>
                  <a:srgbClr val="008986"/>
                </a:solidFill>
                <a:latin typeface="Times New Roman"/>
                <a:cs typeface="Times New Roman"/>
              </a:rPr>
              <a:t>(lg </a:t>
            </a:r>
            <a:r>
              <a:rPr sz="3200" i="1" spc="-5" dirty="0">
                <a:solidFill>
                  <a:srgbClr val="008986"/>
                </a:solidFill>
                <a:latin typeface="Times New Roman"/>
                <a:cs typeface="Times New Roman"/>
              </a:rPr>
              <a:t>n</a:t>
            </a:r>
            <a:r>
              <a:rPr sz="3200" spc="-5" dirty="0">
                <a:solidFill>
                  <a:srgbClr val="008986"/>
                </a:solidFill>
                <a:latin typeface="Times New Roman"/>
                <a:cs typeface="Times New Roman"/>
              </a:rPr>
              <a:t>) </a:t>
            </a:r>
            <a:r>
              <a:rPr sz="3200" spc="-5" dirty="0">
                <a:latin typeface="Times New Roman"/>
                <a:cs typeface="Times New Roman"/>
              </a:rPr>
              <a:t>time on a red-black  tree with </a:t>
            </a:r>
            <a:r>
              <a:rPr sz="3200" i="1" spc="-5" dirty="0">
                <a:solidFill>
                  <a:srgbClr val="008986"/>
                </a:solidFill>
                <a:latin typeface="Times New Roman"/>
                <a:cs typeface="Times New Roman"/>
              </a:rPr>
              <a:t>n</a:t>
            </a:r>
            <a:r>
              <a:rPr sz="3200" i="1" spc="10" dirty="0">
                <a:solidFill>
                  <a:srgbClr val="008986"/>
                </a:solidFill>
                <a:latin typeface="Times New Roman"/>
                <a:cs typeface="Times New Roman"/>
              </a:rPr>
              <a:t> </a:t>
            </a:r>
            <a:r>
              <a:rPr sz="3200" spc="-5" dirty="0">
                <a:latin typeface="Times New Roman"/>
                <a:cs typeface="Times New Roman"/>
              </a:rPr>
              <a:t>nodes.</a:t>
            </a:r>
            <a:endParaRPr sz="3200">
              <a:latin typeface="Times New Roman"/>
              <a:cs typeface="Times New Roman"/>
            </a:endParaRPr>
          </a:p>
        </p:txBody>
      </p:sp>
      <p:sp>
        <p:nvSpPr>
          <p:cNvPr id="5" name="Footer Placeholder 4"/>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38976016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6794" y="323342"/>
            <a:ext cx="5162550" cy="695960"/>
          </a:xfrm>
          <a:prstGeom prst="rect">
            <a:avLst/>
          </a:prstGeom>
        </p:spPr>
        <p:txBody>
          <a:bodyPr vert="horz" wrap="square" lIns="0" tIns="12065" rIns="0" bIns="0" rtlCol="0">
            <a:spAutoFit/>
          </a:bodyPr>
          <a:lstStyle/>
          <a:p>
            <a:pPr marL="12700">
              <a:lnSpc>
                <a:spcPct val="100000"/>
              </a:lnSpc>
              <a:spcBef>
                <a:spcPts val="95"/>
              </a:spcBef>
            </a:pPr>
            <a:r>
              <a:rPr spc="-5" dirty="0"/>
              <a:t>Modifying</a:t>
            </a:r>
            <a:r>
              <a:rPr spc="-25" dirty="0"/>
              <a:t> </a:t>
            </a:r>
            <a:r>
              <a:rPr spc="-5" dirty="0"/>
              <a:t>operations</a:t>
            </a:r>
          </a:p>
        </p:txBody>
      </p:sp>
      <p:sp>
        <p:nvSpPr>
          <p:cNvPr id="3" name="object 3"/>
          <p:cNvSpPr txBox="1"/>
          <p:nvPr/>
        </p:nvSpPr>
        <p:spPr>
          <a:xfrm>
            <a:off x="1129791" y="1437639"/>
            <a:ext cx="6653530" cy="3091180"/>
          </a:xfrm>
          <a:prstGeom prst="rect">
            <a:avLst/>
          </a:prstGeom>
        </p:spPr>
        <p:txBody>
          <a:bodyPr vert="horz" wrap="square" lIns="0" tIns="67310" rIns="0" bIns="0" rtlCol="0">
            <a:spAutoFit/>
          </a:bodyPr>
          <a:lstStyle/>
          <a:p>
            <a:pPr marL="12700" marR="5080">
              <a:lnSpc>
                <a:spcPts val="3460"/>
              </a:lnSpc>
              <a:spcBef>
                <a:spcPts val="530"/>
              </a:spcBef>
            </a:pPr>
            <a:r>
              <a:rPr sz="3200" spc="-5" dirty="0">
                <a:latin typeface="Times New Roman"/>
                <a:cs typeface="Times New Roman"/>
              </a:rPr>
              <a:t>The operations </a:t>
            </a:r>
            <a:r>
              <a:rPr sz="3200" spc="-25" dirty="0">
                <a:latin typeface="Times New Roman"/>
                <a:cs typeface="Times New Roman"/>
              </a:rPr>
              <a:t>I</a:t>
            </a:r>
            <a:r>
              <a:rPr sz="2400" spc="-25" dirty="0">
                <a:latin typeface="Times New Roman"/>
                <a:cs typeface="Times New Roman"/>
              </a:rPr>
              <a:t>NSERT </a:t>
            </a:r>
            <a:r>
              <a:rPr sz="3200" spc="-5" dirty="0">
                <a:latin typeface="Times New Roman"/>
                <a:cs typeface="Times New Roman"/>
              </a:rPr>
              <a:t>and D</a:t>
            </a:r>
            <a:r>
              <a:rPr sz="2400" spc="-5" dirty="0">
                <a:latin typeface="Times New Roman"/>
                <a:cs typeface="Times New Roman"/>
              </a:rPr>
              <a:t>ELETE </a:t>
            </a:r>
            <a:r>
              <a:rPr sz="3200" spc="-5" dirty="0">
                <a:latin typeface="Times New Roman"/>
                <a:cs typeface="Times New Roman"/>
              </a:rPr>
              <a:t>cause  modifications to the red-black</a:t>
            </a:r>
            <a:r>
              <a:rPr sz="3200" spc="25" dirty="0">
                <a:latin typeface="Times New Roman"/>
                <a:cs typeface="Times New Roman"/>
              </a:rPr>
              <a:t> </a:t>
            </a:r>
            <a:r>
              <a:rPr sz="3200" spc="-5" dirty="0">
                <a:latin typeface="Times New Roman"/>
                <a:cs typeface="Times New Roman"/>
              </a:rPr>
              <a:t>tree:</a:t>
            </a:r>
            <a:endParaRPr sz="3200">
              <a:latin typeface="Times New Roman"/>
              <a:cs typeface="Times New Roman"/>
            </a:endParaRPr>
          </a:p>
          <a:p>
            <a:pPr marL="238125" indent="-226060">
              <a:lnSpc>
                <a:spcPct val="100000"/>
              </a:lnSpc>
              <a:spcBef>
                <a:spcPts val="275"/>
              </a:spcBef>
              <a:buClr>
                <a:srgbClr val="CC0000"/>
              </a:buClr>
              <a:buChar char="•"/>
              <a:tabLst>
                <a:tab pos="238760" algn="l"/>
              </a:tabLst>
            </a:pPr>
            <a:r>
              <a:rPr sz="3200" spc="-5" dirty="0">
                <a:latin typeface="Times New Roman"/>
                <a:cs typeface="Times New Roman"/>
              </a:rPr>
              <a:t>the operation itself,</a:t>
            </a:r>
            <a:endParaRPr sz="3200">
              <a:latin typeface="Times New Roman"/>
              <a:cs typeface="Times New Roman"/>
            </a:endParaRPr>
          </a:p>
          <a:p>
            <a:pPr marL="238125" indent="-226060">
              <a:lnSpc>
                <a:spcPct val="100000"/>
              </a:lnSpc>
              <a:spcBef>
                <a:spcPts val="765"/>
              </a:spcBef>
              <a:buClr>
                <a:srgbClr val="CC0000"/>
              </a:buClr>
              <a:buChar char="•"/>
              <a:tabLst>
                <a:tab pos="238760" algn="l"/>
              </a:tabLst>
            </a:pPr>
            <a:r>
              <a:rPr sz="3200" spc="-5" dirty="0">
                <a:latin typeface="Times New Roman"/>
                <a:cs typeface="Times New Roman"/>
              </a:rPr>
              <a:t>color changes,</a:t>
            </a:r>
            <a:endParaRPr sz="3200">
              <a:latin typeface="Times New Roman"/>
              <a:cs typeface="Times New Roman"/>
            </a:endParaRPr>
          </a:p>
          <a:p>
            <a:pPr marL="238125" indent="-226060">
              <a:lnSpc>
                <a:spcPts val="3650"/>
              </a:lnSpc>
              <a:spcBef>
                <a:spcPts val="770"/>
              </a:spcBef>
              <a:buClr>
                <a:srgbClr val="CC0000"/>
              </a:buClr>
              <a:buChar char="•"/>
              <a:tabLst>
                <a:tab pos="238760" algn="l"/>
              </a:tabLst>
            </a:pPr>
            <a:r>
              <a:rPr sz="3200" spc="-5" dirty="0">
                <a:latin typeface="Times New Roman"/>
                <a:cs typeface="Times New Roman"/>
              </a:rPr>
              <a:t>restructuring the </a:t>
            </a:r>
            <a:r>
              <a:rPr sz="3200" dirty="0">
                <a:latin typeface="Times New Roman"/>
                <a:cs typeface="Times New Roman"/>
              </a:rPr>
              <a:t>links </a:t>
            </a:r>
            <a:r>
              <a:rPr sz="3200" spc="-5" dirty="0">
                <a:latin typeface="Times New Roman"/>
                <a:cs typeface="Times New Roman"/>
              </a:rPr>
              <a:t>of the</a:t>
            </a:r>
            <a:r>
              <a:rPr sz="3200" dirty="0">
                <a:latin typeface="Times New Roman"/>
                <a:cs typeface="Times New Roman"/>
              </a:rPr>
              <a:t> </a:t>
            </a:r>
            <a:r>
              <a:rPr sz="3200" spc="-5" dirty="0">
                <a:latin typeface="Times New Roman"/>
                <a:cs typeface="Times New Roman"/>
              </a:rPr>
              <a:t>tree:</a:t>
            </a:r>
            <a:endParaRPr sz="3200">
              <a:latin typeface="Times New Roman"/>
              <a:cs typeface="Times New Roman"/>
            </a:endParaRPr>
          </a:p>
          <a:p>
            <a:pPr marL="238125">
              <a:lnSpc>
                <a:spcPts val="3650"/>
              </a:lnSpc>
            </a:pPr>
            <a:r>
              <a:rPr sz="3200" b="1" i="1" spc="-5" dirty="0">
                <a:solidFill>
                  <a:srgbClr val="CC0000"/>
                </a:solidFill>
                <a:latin typeface="Times New Roman"/>
                <a:cs typeface="Times New Roman"/>
              </a:rPr>
              <a:t>“rotations”</a:t>
            </a:r>
            <a:r>
              <a:rPr sz="3200" spc="-5" dirty="0">
                <a:latin typeface="Times New Roman"/>
                <a:cs typeface="Times New Roman"/>
              </a:rPr>
              <a:t>.</a:t>
            </a:r>
            <a:endParaRPr sz="3200">
              <a:latin typeface="Times New Roman"/>
              <a:cs typeface="Times New Roman"/>
            </a:endParaRPr>
          </a:p>
        </p:txBody>
      </p:sp>
      <p:sp>
        <p:nvSpPr>
          <p:cNvPr id="5" name="Footer Placeholder 4"/>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76205123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6794" y="323342"/>
            <a:ext cx="2321560" cy="695960"/>
          </a:xfrm>
          <a:prstGeom prst="rect">
            <a:avLst/>
          </a:prstGeom>
        </p:spPr>
        <p:txBody>
          <a:bodyPr vert="horz" wrap="square" lIns="0" tIns="12065" rIns="0" bIns="0" rtlCol="0">
            <a:spAutoFit/>
          </a:bodyPr>
          <a:lstStyle/>
          <a:p>
            <a:pPr marL="12700">
              <a:lnSpc>
                <a:spcPct val="100000"/>
              </a:lnSpc>
              <a:spcBef>
                <a:spcPts val="95"/>
              </a:spcBef>
            </a:pPr>
            <a:r>
              <a:rPr spc="-5" dirty="0"/>
              <a:t>Rotations</a:t>
            </a:r>
          </a:p>
        </p:txBody>
      </p:sp>
      <p:sp>
        <p:nvSpPr>
          <p:cNvPr id="3" name="object 3"/>
          <p:cNvSpPr/>
          <p:nvPr/>
        </p:nvSpPr>
        <p:spPr>
          <a:xfrm>
            <a:off x="1053083" y="2330957"/>
            <a:ext cx="552450" cy="55245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60882" y="2241042"/>
            <a:ext cx="838962" cy="61112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982662" y="2260600"/>
            <a:ext cx="541655" cy="541655"/>
          </a:xfrm>
          <a:custGeom>
            <a:avLst/>
            <a:gdLst/>
            <a:ahLst/>
            <a:cxnLst/>
            <a:rect l="l" t="t" r="r" b="b"/>
            <a:pathLst>
              <a:path w="541655" h="541655">
                <a:moveTo>
                  <a:pt x="270675" y="0"/>
                </a:moveTo>
                <a:lnTo>
                  <a:pt x="222020" y="4359"/>
                </a:lnTo>
                <a:lnTo>
                  <a:pt x="176226" y="16930"/>
                </a:lnTo>
                <a:lnTo>
                  <a:pt x="134059" y="36947"/>
                </a:lnTo>
                <a:lnTo>
                  <a:pt x="96281" y="63647"/>
                </a:lnTo>
                <a:lnTo>
                  <a:pt x="63658" y="96264"/>
                </a:lnTo>
                <a:lnTo>
                  <a:pt x="36954" y="134036"/>
                </a:lnTo>
                <a:lnTo>
                  <a:pt x="16933" y="176198"/>
                </a:lnTo>
                <a:lnTo>
                  <a:pt x="4360" y="221986"/>
                </a:lnTo>
                <a:lnTo>
                  <a:pt x="0" y="270637"/>
                </a:lnTo>
                <a:lnTo>
                  <a:pt x="4360" y="319291"/>
                </a:lnTo>
                <a:lnTo>
                  <a:pt x="16933" y="365091"/>
                </a:lnTo>
                <a:lnTo>
                  <a:pt x="36954" y="407270"/>
                </a:lnTo>
                <a:lnTo>
                  <a:pt x="63658" y="445062"/>
                </a:lnTo>
                <a:lnTo>
                  <a:pt x="96281" y="477701"/>
                </a:lnTo>
                <a:lnTo>
                  <a:pt x="134059" y="504420"/>
                </a:lnTo>
                <a:lnTo>
                  <a:pt x="176226" y="524454"/>
                </a:lnTo>
                <a:lnTo>
                  <a:pt x="222020" y="537036"/>
                </a:lnTo>
                <a:lnTo>
                  <a:pt x="270675" y="541401"/>
                </a:lnTo>
                <a:lnTo>
                  <a:pt x="319332" y="537036"/>
                </a:lnTo>
                <a:lnTo>
                  <a:pt x="365126" y="524454"/>
                </a:lnTo>
                <a:lnTo>
                  <a:pt x="407293" y="504420"/>
                </a:lnTo>
                <a:lnTo>
                  <a:pt x="445068" y="477701"/>
                </a:lnTo>
                <a:lnTo>
                  <a:pt x="477688" y="445062"/>
                </a:lnTo>
                <a:lnTo>
                  <a:pt x="504388" y="407270"/>
                </a:lnTo>
                <a:lnTo>
                  <a:pt x="524406" y="365091"/>
                </a:lnTo>
                <a:lnTo>
                  <a:pt x="536977" y="319291"/>
                </a:lnTo>
                <a:lnTo>
                  <a:pt x="541337" y="270637"/>
                </a:lnTo>
                <a:lnTo>
                  <a:pt x="536977" y="221986"/>
                </a:lnTo>
                <a:lnTo>
                  <a:pt x="524406" y="176198"/>
                </a:lnTo>
                <a:lnTo>
                  <a:pt x="504388" y="134036"/>
                </a:lnTo>
                <a:lnTo>
                  <a:pt x="477688" y="96264"/>
                </a:lnTo>
                <a:lnTo>
                  <a:pt x="445068" y="63647"/>
                </a:lnTo>
                <a:lnTo>
                  <a:pt x="407293" y="36947"/>
                </a:lnTo>
                <a:lnTo>
                  <a:pt x="365126" y="16930"/>
                </a:lnTo>
                <a:lnTo>
                  <a:pt x="319332" y="4359"/>
                </a:lnTo>
                <a:lnTo>
                  <a:pt x="270675" y="0"/>
                </a:lnTo>
                <a:close/>
              </a:path>
            </a:pathLst>
          </a:custGeom>
          <a:solidFill>
            <a:srgbClr val="FFFF66"/>
          </a:solidFill>
        </p:spPr>
        <p:txBody>
          <a:bodyPr wrap="square" lIns="0" tIns="0" rIns="0" bIns="0" rtlCol="0"/>
          <a:lstStyle/>
          <a:p>
            <a:endParaRPr/>
          </a:p>
        </p:txBody>
      </p:sp>
      <p:sp>
        <p:nvSpPr>
          <p:cNvPr id="6" name="object 6"/>
          <p:cNvSpPr/>
          <p:nvPr/>
        </p:nvSpPr>
        <p:spPr>
          <a:xfrm>
            <a:off x="982662" y="2260600"/>
            <a:ext cx="541655" cy="541655"/>
          </a:xfrm>
          <a:custGeom>
            <a:avLst/>
            <a:gdLst/>
            <a:ahLst/>
            <a:cxnLst/>
            <a:rect l="l" t="t" r="r" b="b"/>
            <a:pathLst>
              <a:path w="541655" h="541655">
                <a:moveTo>
                  <a:pt x="0" y="270637"/>
                </a:moveTo>
                <a:lnTo>
                  <a:pt x="4360" y="221986"/>
                </a:lnTo>
                <a:lnTo>
                  <a:pt x="16933" y="176198"/>
                </a:lnTo>
                <a:lnTo>
                  <a:pt x="36954" y="134036"/>
                </a:lnTo>
                <a:lnTo>
                  <a:pt x="63658" y="96264"/>
                </a:lnTo>
                <a:lnTo>
                  <a:pt x="96281" y="63647"/>
                </a:lnTo>
                <a:lnTo>
                  <a:pt x="134059" y="36947"/>
                </a:lnTo>
                <a:lnTo>
                  <a:pt x="176226" y="16930"/>
                </a:lnTo>
                <a:lnTo>
                  <a:pt x="222020" y="4359"/>
                </a:lnTo>
                <a:lnTo>
                  <a:pt x="270675" y="0"/>
                </a:lnTo>
                <a:lnTo>
                  <a:pt x="319332" y="4359"/>
                </a:lnTo>
                <a:lnTo>
                  <a:pt x="365126" y="16930"/>
                </a:lnTo>
                <a:lnTo>
                  <a:pt x="407293" y="36947"/>
                </a:lnTo>
                <a:lnTo>
                  <a:pt x="445068" y="63647"/>
                </a:lnTo>
                <a:lnTo>
                  <a:pt x="477688" y="96264"/>
                </a:lnTo>
                <a:lnTo>
                  <a:pt x="504388" y="134036"/>
                </a:lnTo>
                <a:lnTo>
                  <a:pt x="524406" y="176198"/>
                </a:lnTo>
                <a:lnTo>
                  <a:pt x="536977" y="221986"/>
                </a:lnTo>
                <a:lnTo>
                  <a:pt x="541337" y="270637"/>
                </a:lnTo>
                <a:lnTo>
                  <a:pt x="536977" y="319291"/>
                </a:lnTo>
                <a:lnTo>
                  <a:pt x="524406" y="365091"/>
                </a:lnTo>
                <a:lnTo>
                  <a:pt x="504388" y="407270"/>
                </a:lnTo>
                <a:lnTo>
                  <a:pt x="477688" y="445062"/>
                </a:lnTo>
                <a:lnTo>
                  <a:pt x="445068" y="477701"/>
                </a:lnTo>
                <a:lnTo>
                  <a:pt x="407293" y="504420"/>
                </a:lnTo>
                <a:lnTo>
                  <a:pt x="365126" y="524454"/>
                </a:lnTo>
                <a:lnTo>
                  <a:pt x="319332" y="537036"/>
                </a:lnTo>
                <a:lnTo>
                  <a:pt x="270675" y="541401"/>
                </a:lnTo>
                <a:lnTo>
                  <a:pt x="222020" y="537036"/>
                </a:lnTo>
                <a:lnTo>
                  <a:pt x="176226" y="524454"/>
                </a:lnTo>
                <a:lnTo>
                  <a:pt x="134059" y="504420"/>
                </a:lnTo>
                <a:lnTo>
                  <a:pt x="96281" y="477701"/>
                </a:lnTo>
                <a:lnTo>
                  <a:pt x="63658" y="445062"/>
                </a:lnTo>
                <a:lnTo>
                  <a:pt x="36954" y="407270"/>
                </a:lnTo>
                <a:lnTo>
                  <a:pt x="16933" y="365091"/>
                </a:lnTo>
                <a:lnTo>
                  <a:pt x="4360" y="319291"/>
                </a:lnTo>
                <a:lnTo>
                  <a:pt x="0" y="270637"/>
                </a:lnTo>
                <a:close/>
              </a:path>
            </a:pathLst>
          </a:custGeom>
          <a:ln w="9525">
            <a:solidFill>
              <a:srgbClr val="000000"/>
            </a:solidFill>
          </a:ln>
        </p:spPr>
        <p:txBody>
          <a:bodyPr wrap="square" lIns="0" tIns="0" rIns="0" bIns="0" rtlCol="0"/>
          <a:lstStyle/>
          <a:p>
            <a:endParaRPr/>
          </a:p>
        </p:txBody>
      </p:sp>
      <p:sp>
        <p:nvSpPr>
          <p:cNvPr id="7" name="object 7"/>
          <p:cNvSpPr txBox="1"/>
          <p:nvPr/>
        </p:nvSpPr>
        <p:spPr>
          <a:xfrm>
            <a:off x="1117091" y="2261362"/>
            <a:ext cx="273685" cy="513080"/>
          </a:xfrm>
          <a:prstGeom prst="rect">
            <a:avLst/>
          </a:prstGeom>
        </p:spPr>
        <p:txBody>
          <a:bodyPr vert="horz" wrap="square" lIns="0" tIns="12065" rIns="0" bIns="0" rtlCol="0">
            <a:spAutoFit/>
          </a:bodyPr>
          <a:lstStyle/>
          <a:p>
            <a:pPr marL="12700">
              <a:lnSpc>
                <a:spcPct val="100000"/>
              </a:lnSpc>
              <a:spcBef>
                <a:spcPts val="95"/>
              </a:spcBef>
            </a:pPr>
            <a:r>
              <a:rPr sz="3200" i="1" spc="-5" dirty="0">
                <a:solidFill>
                  <a:srgbClr val="008986"/>
                </a:solidFill>
                <a:latin typeface="Times New Roman"/>
                <a:cs typeface="Times New Roman"/>
              </a:rPr>
              <a:t>A</a:t>
            </a:r>
            <a:endParaRPr sz="3200">
              <a:latin typeface="Times New Roman"/>
              <a:cs typeface="Times New Roman"/>
            </a:endParaRPr>
          </a:p>
        </p:txBody>
      </p:sp>
      <p:sp>
        <p:nvSpPr>
          <p:cNvPr id="8" name="object 8"/>
          <p:cNvSpPr/>
          <p:nvPr/>
        </p:nvSpPr>
        <p:spPr>
          <a:xfrm>
            <a:off x="2204466" y="1653539"/>
            <a:ext cx="552450" cy="552450"/>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2112264" y="1562861"/>
            <a:ext cx="838962" cy="611124"/>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133600" y="1582800"/>
            <a:ext cx="541655" cy="541655"/>
          </a:xfrm>
          <a:custGeom>
            <a:avLst/>
            <a:gdLst/>
            <a:ahLst/>
            <a:cxnLst/>
            <a:rect l="l" t="t" r="r" b="b"/>
            <a:pathLst>
              <a:path w="541655" h="541655">
                <a:moveTo>
                  <a:pt x="270637" y="0"/>
                </a:moveTo>
                <a:lnTo>
                  <a:pt x="221986" y="4359"/>
                </a:lnTo>
                <a:lnTo>
                  <a:pt x="176198" y="16930"/>
                </a:lnTo>
                <a:lnTo>
                  <a:pt x="134036" y="36947"/>
                </a:lnTo>
                <a:lnTo>
                  <a:pt x="96264" y="63647"/>
                </a:lnTo>
                <a:lnTo>
                  <a:pt x="63647" y="96264"/>
                </a:lnTo>
                <a:lnTo>
                  <a:pt x="36947" y="134036"/>
                </a:lnTo>
                <a:lnTo>
                  <a:pt x="16930" y="176198"/>
                </a:lnTo>
                <a:lnTo>
                  <a:pt x="4359" y="221986"/>
                </a:lnTo>
                <a:lnTo>
                  <a:pt x="0" y="270637"/>
                </a:lnTo>
                <a:lnTo>
                  <a:pt x="4359" y="319287"/>
                </a:lnTo>
                <a:lnTo>
                  <a:pt x="16930" y="365075"/>
                </a:lnTo>
                <a:lnTo>
                  <a:pt x="36947" y="407237"/>
                </a:lnTo>
                <a:lnTo>
                  <a:pt x="63647" y="445009"/>
                </a:lnTo>
                <a:lnTo>
                  <a:pt x="96264" y="477626"/>
                </a:lnTo>
                <a:lnTo>
                  <a:pt x="134036" y="504326"/>
                </a:lnTo>
                <a:lnTo>
                  <a:pt x="176198" y="524343"/>
                </a:lnTo>
                <a:lnTo>
                  <a:pt x="221986" y="536914"/>
                </a:lnTo>
                <a:lnTo>
                  <a:pt x="270637" y="541274"/>
                </a:lnTo>
                <a:lnTo>
                  <a:pt x="319291" y="536914"/>
                </a:lnTo>
                <a:lnTo>
                  <a:pt x="365091" y="524343"/>
                </a:lnTo>
                <a:lnTo>
                  <a:pt x="407270" y="504326"/>
                </a:lnTo>
                <a:lnTo>
                  <a:pt x="445062" y="477626"/>
                </a:lnTo>
                <a:lnTo>
                  <a:pt x="477701" y="445009"/>
                </a:lnTo>
                <a:lnTo>
                  <a:pt x="504420" y="407237"/>
                </a:lnTo>
                <a:lnTo>
                  <a:pt x="524454" y="365075"/>
                </a:lnTo>
                <a:lnTo>
                  <a:pt x="537036" y="319287"/>
                </a:lnTo>
                <a:lnTo>
                  <a:pt x="541401" y="270637"/>
                </a:lnTo>
                <a:lnTo>
                  <a:pt x="537036" y="221986"/>
                </a:lnTo>
                <a:lnTo>
                  <a:pt x="524454" y="176198"/>
                </a:lnTo>
                <a:lnTo>
                  <a:pt x="504420" y="134036"/>
                </a:lnTo>
                <a:lnTo>
                  <a:pt x="477701" y="96264"/>
                </a:lnTo>
                <a:lnTo>
                  <a:pt x="445062" y="63647"/>
                </a:lnTo>
                <a:lnTo>
                  <a:pt x="407270" y="36947"/>
                </a:lnTo>
                <a:lnTo>
                  <a:pt x="365091" y="16930"/>
                </a:lnTo>
                <a:lnTo>
                  <a:pt x="319291" y="4359"/>
                </a:lnTo>
                <a:lnTo>
                  <a:pt x="270637" y="0"/>
                </a:lnTo>
                <a:close/>
              </a:path>
            </a:pathLst>
          </a:custGeom>
          <a:solidFill>
            <a:srgbClr val="FFFF66"/>
          </a:solidFill>
        </p:spPr>
        <p:txBody>
          <a:bodyPr wrap="square" lIns="0" tIns="0" rIns="0" bIns="0" rtlCol="0"/>
          <a:lstStyle/>
          <a:p>
            <a:endParaRPr/>
          </a:p>
        </p:txBody>
      </p:sp>
      <p:sp>
        <p:nvSpPr>
          <p:cNvPr id="11" name="object 11"/>
          <p:cNvSpPr/>
          <p:nvPr/>
        </p:nvSpPr>
        <p:spPr>
          <a:xfrm>
            <a:off x="2133600" y="1582800"/>
            <a:ext cx="541655" cy="541655"/>
          </a:xfrm>
          <a:custGeom>
            <a:avLst/>
            <a:gdLst/>
            <a:ahLst/>
            <a:cxnLst/>
            <a:rect l="l" t="t" r="r" b="b"/>
            <a:pathLst>
              <a:path w="541655" h="541655">
                <a:moveTo>
                  <a:pt x="0" y="270637"/>
                </a:moveTo>
                <a:lnTo>
                  <a:pt x="4359" y="221986"/>
                </a:lnTo>
                <a:lnTo>
                  <a:pt x="16930" y="176198"/>
                </a:lnTo>
                <a:lnTo>
                  <a:pt x="36947" y="134036"/>
                </a:lnTo>
                <a:lnTo>
                  <a:pt x="63647" y="96264"/>
                </a:lnTo>
                <a:lnTo>
                  <a:pt x="96264" y="63647"/>
                </a:lnTo>
                <a:lnTo>
                  <a:pt x="134036" y="36947"/>
                </a:lnTo>
                <a:lnTo>
                  <a:pt x="176198" y="16930"/>
                </a:lnTo>
                <a:lnTo>
                  <a:pt x="221986" y="4359"/>
                </a:lnTo>
                <a:lnTo>
                  <a:pt x="270637" y="0"/>
                </a:lnTo>
                <a:lnTo>
                  <a:pt x="319291" y="4359"/>
                </a:lnTo>
                <a:lnTo>
                  <a:pt x="365091" y="16930"/>
                </a:lnTo>
                <a:lnTo>
                  <a:pt x="407270" y="36947"/>
                </a:lnTo>
                <a:lnTo>
                  <a:pt x="445062" y="63647"/>
                </a:lnTo>
                <a:lnTo>
                  <a:pt x="477701" y="96264"/>
                </a:lnTo>
                <a:lnTo>
                  <a:pt x="504420" y="134036"/>
                </a:lnTo>
                <a:lnTo>
                  <a:pt x="524454" y="176198"/>
                </a:lnTo>
                <a:lnTo>
                  <a:pt x="537036" y="221986"/>
                </a:lnTo>
                <a:lnTo>
                  <a:pt x="541401" y="270637"/>
                </a:lnTo>
                <a:lnTo>
                  <a:pt x="537036" y="319287"/>
                </a:lnTo>
                <a:lnTo>
                  <a:pt x="524454" y="365075"/>
                </a:lnTo>
                <a:lnTo>
                  <a:pt x="504420" y="407237"/>
                </a:lnTo>
                <a:lnTo>
                  <a:pt x="477701" y="445009"/>
                </a:lnTo>
                <a:lnTo>
                  <a:pt x="445062" y="477626"/>
                </a:lnTo>
                <a:lnTo>
                  <a:pt x="407270" y="504326"/>
                </a:lnTo>
                <a:lnTo>
                  <a:pt x="365091" y="524343"/>
                </a:lnTo>
                <a:lnTo>
                  <a:pt x="319291" y="536914"/>
                </a:lnTo>
                <a:lnTo>
                  <a:pt x="270637" y="541274"/>
                </a:lnTo>
                <a:lnTo>
                  <a:pt x="221986" y="536914"/>
                </a:lnTo>
                <a:lnTo>
                  <a:pt x="176198" y="524343"/>
                </a:lnTo>
                <a:lnTo>
                  <a:pt x="134036" y="504326"/>
                </a:lnTo>
                <a:lnTo>
                  <a:pt x="96264" y="477626"/>
                </a:lnTo>
                <a:lnTo>
                  <a:pt x="63647" y="445009"/>
                </a:lnTo>
                <a:lnTo>
                  <a:pt x="36947" y="407237"/>
                </a:lnTo>
                <a:lnTo>
                  <a:pt x="16930" y="365075"/>
                </a:lnTo>
                <a:lnTo>
                  <a:pt x="4359" y="319287"/>
                </a:lnTo>
                <a:lnTo>
                  <a:pt x="0" y="270637"/>
                </a:lnTo>
                <a:close/>
              </a:path>
            </a:pathLst>
          </a:custGeom>
          <a:ln w="9525">
            <a:solidFill>
              <a:srgbClr val="000000"/>
            </a:solidFill>
          </a:ln>
        </p:spPr>
        <p:txBody>
          <a:bodyPr wrap="square" lIns="0" tIns="0" rIns="0" bIns="0" rtlCol="0"/>
          <a:lstStyle/>
          <a:p>
            <a:endParaRPr/>
          </a:p>
        </p:txBody>
      </p:sp>
      <p:sp>
        <p:nvSpPr>
          <p:cNvPr id="12" name="object 12"/>
          <p:cNvSpPr txBox="1"/>
          <p:nvPr/>
        </p:nvSpPr>
        <p:spPr>
          <a:xfrm>
            <a:off x="2267966" y="1583436"/>
            <a:ext cx="273685" cy="513080"/>
          </a:xfrm>
          <a:prstGeom prst="rect">
            <a:avLst/>
          </a:prstGeom>
        </p:spPr>
        <p:txBody>
          <a:bodyPr vert="horz" wrap="square" lIns="0" tIns="12065" rIns="0" bIns="0" rtlCol="0">
            <a:spAutoFit/>
          </a:bodyPr>
          <a:lstStyle/>
          <a:p>
            <a:pPr marL="12700">
              <a:lnSpc>
                <a:spcPct val="100000"/>
              </a:lnSpc>
              <a:spcBef>
                <a:spcPts val="95"/>
              </a:spcBef>
            </a:pPr>
            <a:r>
              <a:rPr sz="3200" i="1" spc="-5" dirty="0">
                <a:solidFill>
                  <a:srgbClr val="008986"/>
                </a:solidFill>
                <a:latin typeface="Times New Roman"/>
                <a:cs typeface="Times New Roman"/>
              </a:rPr>
              <a:t>B</a:t>
            </a:r>
            <a:endParaRPr sz="3200">
              <a:latin typeface="Times New Roman"/>
              <a:cs typeface="Times New Roman"/>
            </a:endParaRPr>
          </a:p>
        </p:txBody>
      </p:sp>
      <p:sp>
        <p:nvSpPr>
          <p:cNvPr id="13" name="object 13"/>
          <p:cNvSpPr/>
          <p:nvPr/>
        </p:nvSpPr>
        <p:spPr>
          <a:xfrm>
            <a:off x="1252537" y="2046351"/>
            <a:ext cx="960755" cy="214629"/>
          </a:xfrm>
          <a:custGeom>
            <a:avLst/>
            <a:gdLst/>
            <a:ahLst/>
            <a:cxnLst/>
            <a:rect l="l" t="t" r="r" b="b"/>
            <a:pathLst>
              <a:path w="960755" h="214630">
                <a:moveTo>
                  <a:pt x="0" y="214249"/>
                </a:moveTo>
                <a:lnTo>
                  <a:pt x="960437" y="0"/>
                </a:lnTo>
              </a:path>
            </a:pathLst>
          </a:custGeom>
          <a:ln w="28575">
            <a:solidFill>
              <a:srgbClr val="000000"/>
            </a:solidFill>
          </a:ln>
        </p:spPr>
        <p:txBody>
          <a:bodyPr wrap="square" lIns="0" tIns="0" rIns="0" bIns="0" rtlCol="0"/>
          <a:lstStyle/>
          <a:p>
            <a:endParaRPr/>
          </a:p>
        </p:txBody>
      </p:sp>
      <p:sp>
        <p:nvSpPr>
          <p:cNvPr id="14" name="object 14"/>
          <p:cNvSpPr/>
          <p:nvPr/>
        </p:nvSpPr>
        <p:spPr>
          <a:xfrm>
            <a:off x="2597150" y="2046351"/>
            <a:ext cx="349250" cy="349250"/>
          </a:xfrm>
          <a:custGeom>
            <a:avLst/>
            <a:gdLst/>
            <a:ahLst/>
            <a:cxnLst/>
            <a:rect l="l" t="t" r="r" b="b"/>
            <a:pathLst>
              <a:path w="349250" h="349250">
                <a:moveTo>
                  <a:pt x="349250" y="349250"/>
                </a:moveTo>
                <a:lnTo>
                  <a:pt x="0" y="0"/>
                </a:lnTo>
              </a:path>
            </a:pathLst>
          </a:custGeom>
          <a:ln w="28575">
            <a:solidFill>
              <a:srgbClr val="000000"/>
            </a:solidFill>
          </a:ln>
        </p:spPr>
        <p:txBody>
          <a:bodyPr wrap="square" lIns="0" tIns="0" rIns="0" bIns="0" rtlCol="0"/>
          <a:lstStyle/>
          <a:p>
            <a:endParaRPr/>
          </a:p>
        </p:txBody>
      </p:sp>
      <p:sp>
        <p:nvSpPr>
          <p:cNvPr id="15" name="object 15"/>
          <p:cNvSpPr/>
          <p:nvPr/>
        </p:nvSpPr>
        <p:spPr>
          <a:xfrm>
            <a:off x="711200" y="2722498"/>
            <a:ext cx="349250" cy="215900"/>
          </a:xfrm>
          <a:custGeom>
            <a:avLst/>
            <a:gdLst/>
            <a:ahLst/>
            <a:cxnLst/>
            <a:rect l="l" t="t" r="r" b="b"/>
            <a:pathLst>
              <a:path w="349250" h="215900">
                <a:moveTo>
                  <a:pt x="0" y="215900"/>
                </a:moveTo>
                <a:lnTo>
                  <a:pt x="349250" y="0"/>
                </a:lnTo>
              </a:path>
            </a:pathLst>
          </a:custGeom>
          <a:ln w="28575">
            <a:solidFill>
              <a:srgbClr val="000000"/>
            </a:solidFill>
          </a:ln>
        </p:spPr>
        <p:txBody>
          <a:bodyPr wrap="square" lIns="0" tIns="0" rIns="0" bIns="0" rtlCol="0"/>
          <a:lstStyle/>
          <a:p>
            <a:endParaRPr/>
          </a:p>
        </p:txBody>
      </p:sp>
      <p:sp>
        <p:nvSpPr>
          <p:cNvPr id="16" name="object 16"/>
          <p:cNvSpPr/>
          <p:nvPr/>
        </p:nvSpPr>
        <p:spPr>
          <a:xfrm>
            <a:off x="1444625" y="2722498"/>
            <a:ext cx="351155" cy="215900"/>
          </a:xfrm>
          <a:custGeom>
            <a:avLst/>
            <a:gdLst/>
            <a:ahLst/>
            <a:cxnLst/>
            <a:rect l="l" t="t" r="r" b="b"/>
            <a:pathLst>
              <a:path w="351155" h="215900">
                <a:moveTo>
                  <a:pt x="350900" y="215900"/>
                </a:moveTo>
                <a:lnTo>
                  <a:pt x="0" y="0"/>
                </a:lnTo>
              </a:path>
            </a:pathLst>
          </a:custGeom>
          <a:ln w="28575">
            <a:solidFill>
              <a:srgbClr val="000000"/>
            </a:solidFill>
          </a:ln>
        </p:spPr>
        <p:txBody>
          <a:bodyPr wrap="square" lIns="0" tIns="0" rIns="0" bIns="0" rtlCol="0"/>
          <a:lstStyle/>
          <a:p>
            <a:endParaRPr/>
          </a:p>
        </p:txBody>
      </p:sp>
      <p:sp>
        <p:nvSpPr>
          <p:cNvPr id="17" name="object 17"/>
          <p:cNvSpPr/>
          <p:nvPr/>
        </p:nvSpPr>
        <p:spPr>
          <a:xfrm>
            <a:off x="373379" y="3001517"/>
            <a:ext cx="828294" cy="966216"/>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414527" y="3352800"/>
            <a:ext cx="846582" cy="617219"/>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304800" y="2938398"/>
            <a:ext cx="812800" cy="948055"/>
          </a:xfrm>
          <a:custGeom>
            <a:avLst/>
            <a:gdLst/>
            <a:ahLst/>
            <a:cxnLst/>
            <a:rect l="l" t="t" r="r" b="b"/>
            <a:pathLst>
              <a:path w="812800" h="948054">
                <a:moveTo>
                  <a:pt x="406400" y="0"/>
                </a:moveTo>
                <a:lnTo>
                  <a:pt x="0" y="947801"/>
                </a:lnTo>
                <a:lnTo>
                  <a:pt x="812800" y="947801"/>
                </a:lnTo>
                <a:lnTo>
                  <a:pt x="406400" y="0"/>
                </a:lnTo>
                <a:close/>
              </a:path>
            </a:pathLst>
          </a:custGeom>
          <a:solidFill>
            <a:srgbClr val="FF9999"/>
          </a:solidFill>
        </p:spPr>
        <p:txBody>
          <a:bodyPr wrap="square" lIns="0" tIns="0" rIns="0" bIns="0" rtlCol="0"/>
          <a:lstStyle/>
          <a:p>
            <a:endParaRPr/>
          </a:p>
        </p:txBody>
      </p:sp>
      <p:sp>
        <p:nvSpPr>
          <p:cNvPr id="20" name="object 20"/>
          <p:cNvSpPr/>
          <p:nvPr/>
        </p:nvSpPr>
        <p:spPr>
          <a:xfrm>
            <a:off x="304800" y="2938398"/>
            <a:ext cx="812800" cy="948055"/>
          </a:xfrm>
          <a:custGeom>
            <a:avLst/>
            <a:gdLst/>
            <a:ahLst/>
            <a:cxnLst/>
            <a:rect l="l" t="t" r="r" b="b"/>
            <a:pathLst>
              <a:path w="812800" h="948054">
                <a:moveTo>
                  <a:pt x="0" y="947801"/>
                </a:moveTo>
                <a:lnTo>
                  <a:pt x="406400" y="0"/>
                </a:lnTo>
                <a:lnTo>
                  <a:pt x="812800" y="947801"/>
                </a:lnTo>
                <a:lnTo>
                  <a:pt x="0" y="947801"/>
                </a:lnTo>
                <a:close/>
              </a:path>
            </a:pathLst>
          </a:custGeom>
          <a:ln w="9525">
            <a:solidFill>
              <a:srgbClr val="000000"/>
            </a:solidFill>
          </a:ln>
        </p:spPr>
        <p:txBody>
          <a:bodyPr wrap="square" lIns="0" tIns="0" rIns="0" bIns="0" rtlCol="0"/>
          <a:lstStyle/>
          <a:p>
            <a:endParaRPr/>
          </a:p>
        </p:txBody>
      </p:sp>
      <p:sp>
        <p:nvSpPr>
          <p:cNvPr id="21" name="object 21"/>
          <p:cNvSpPr/>
          <p:nvPr/>
        </p:nvSpPr>
        <p:spPr>
          <a:xfrm>
            <a:off x="1456944" y="3001517"/>
            <a:ext cx="829056" cy="966216"/>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1515617" y="3352800"/>
            <a:ext cx="813816" cy="617219"/>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1389125" y="2938398"/>
            <a:ext cx="812800" cy="948055"/>
          </a:xfrm>
          <a:custGeom>
            <a:avLst/>
            <a:gdLst/>
            <a:ahLst/>
            <a:cxnLst/>
            <a:rect l="l" t="t" r="r" b="b"/>
            <a:pathLst>
              <a:path w="812800" h="948054">
                <a:moveTo>
                  <a:pt x="406400" y="0"/>
                </a:moveTo>
                <a:lnTo>
                  <a:pt x="0" y="947801"/>
                </a:lnTo>
                <a:lnTo>
                  <a:pt x="812800" y="947801"/>
                </a:lnTo>
                <a:lnTo>
                  <a:pt x="406400" y="0"/>
                </a:lnTo>
                <a:close/>
              </a:path>
            </a:pathLst>
          </a:custGeom>
          <a:solidFill>
            <a:srgbClr val="FF9999"/>
          </a:solidFill>
        </p:spPr>
        <p:txBody>
          <a:bodyPr wrap="square" lIns="0" tIns="0" rIns="0" bIns="0" rtlCol="0"/>
          <a:lstStyle/>
          <a:p>
            <a:endParaRPr/>
          </a:p>
        </p:txBody>
      </p:sp>
      <p:sp>
        <p:nvSpPr>
          <p:cNvPr id="24" name="object 24"/>
          <p:cNvSpPr/>
          <p:nvPr/>
        </p:nvSpPr>
        <p:spPr>
          <a:xfrm>
            <a:off x="1389125" y="2938398"/>
            <a:ext cx="812800" cy="948055"/>
          </a:xfrm>
          <a:custGeom>
            <a:avLst/>
            <a:gdLst/>
            <a:ahLst/>
            <a:cxnLst/>
            <a:rect l="l" t="t" r="r" b="b"/>
            <a:pathLst>
              <a:path w="812800" h="948054">
                <a:moveTo>
                  <a:pt x="0" y="947801"/>
                </a:moveTo>
                <a:lnTo>
                  <a:pt x="406400" y="0"/>
                </a:lnTo>
                <a:lnTo>
                  <a:pt x="812800" y="947801"/>
                </a:lnTo>
                <a:lnTo>
                  <a:pt x="0" y="947801"/>
                </a:lnTo>
                <a:close/>
              </a:path>
            </a:pathLst>
          </a:custGeom>
          <a:ln w="9525">
            <a:solidFill>
              <a:srgbClr val="000000"/>
            </a:solidFill>
          </a:ln>
        </p:spPr>
        <p:txBody>
          <a:bodyPr wrap="square" lIns="0" tIns="0" rIns="0" bIns="0" rtlCol="0"/>
          <a:lstStyle/>
          <a:p>
            <a:endParaRPr/>
          </a:p>
        </p:txBody>
      </p:sp>
      <p:sp>
        <p:nvSpPr>
          <p:cNvPr id="25" name="object 25"/>
          <p:cNvSpPr/>
          <p:nvPr/>
        </p:nvSpPr>
        <p:spPr>
          <a:xfrm>
            <a:off x="2608326" y="2458973"/>
            <a:ext cx="828294" cy="967739"/>
          </a:xfrm>
          <a:prstGeom prst="rect">
            <a:avLst/>
          </a:prstGeom>
          <a:blipFill>
            <a:blip r:embed="rId10" cstate="print"/>
            <a:stretch>
              <a:fillRect/>
            </a:stretch>
          </a:blipFill>
        </p:spPr>
        <p:txBody>
          <a:bodyPr wrap="square" lIns="0" tIns="0" rIns="0" bIns="0" rtlCol="0"/>
          <a:lstStyle/>
          <a:p>
            <a:endParaRPr/>
          </a:p>
        </p:txBody>
      </p:sp>
      <p:sp>
        <p:nvSpPr>
          <p:cNvPr id="26" name="object 26"/>
          <p:cNvSpPr/>
          <p:nvPr/>
        </p:nvSpPr>
        <p:spPr>
          <a:xfrm>
            <a:off x="2694432" y="2811017"/>
            <a:ext cx="757428" cy="617220"/>
          </a:xfrm>
          <a:prstGeom prst="rect">
            <a:avLst/>
          </a:prstGeom>
          <a:blipFill>
            <a:blip r:embed="rId11" cstate="print"/>
            <a:stretch>
              <a:fillRect/>
            </a:stretch>
          </a:blipFill>
        </p:spPr>
        <p:txBody>
          <a:bodyPr wrap="square" lIns="0" tIns="0" rIns="0" bIns="0" rtlCol="0"/>
          <a:lstStyle/>
          <a:p>
            <a:endParaRPr/>
          </a:p>
        </p:txBody>
      </p:sp>
      <p:sp>
        <p:nvSpPr>
          <p:cNvPr id="27" name="object 27"/>
          <p:cNvSpPr/>
          <p:nvPr/>
        </p:nvSpPr>
        <p:spPr>
          <a:xfrm>
            <a:off x="2540000" y="2395601"/>
            <a:ext cx="812800" cy="949325"/>
          </a:xfrm>
          <a:custGeom>
            <a:avLst/>
            <a:gdLst/>
            <a:ahLst/>
            <a:cxnLst/>
            <a:rect l="l" t="t" r="r" b="b"/>
            <a:pathLst>
              <a:path w="812800" h="949325">
                <a:moveTo>
                  <a:pt x="406400" y="0"/>
                </a:moveTo>
                <a:lnTo>
                  <a:pt x="0" y="949325"/>
                </a:lnTo>
                <a:lnTo>
                  <a:pt x="812800" y="949325"/>
                </a:lnTo>
                <a:lnTo>
                  <a:pt x="406400" y="0"/>
                </a:lnTo>
                <a:close/>
              </a:path>
            </a:pathLst>
          </a:custGeom>
          <a:solidFill>
            <a:srgbClr val="FF9999"/>
          </a:solidFill>
        </p:spPr>
        <p:txBody>
          <a:bodyPr wrap="square" lIns="0" tIns="0" rIns="0" bIns="0" rtlCol="0"/>
          <a:lstStyle/>
          <a:p>
            <a:endParaRPr/>
          </a:p>
        </p:txBody>
      </p:sp>
      <p:sp>
        <p:nvSpPr>
          <p:cNvPr id="28" name="object 28"/>
          <p:cNvSpPr/>
          <p:nvPr/>
        </p:nvSpPr>
        <p:spPr>
          <a:xfrm>
            <a:off x="2540000" y="2395601"/>
            <a:ext cx="812800" cy="949325"/>
          </a:xfrm>
          <a:custGeom>
            <a:avLst/>
            <a:gdLst/>
            <a:ahLst/>
            <a:cxnLst/>
            <a:rect l="l" t="t" r="r" b="b"/>
            <a:pathLst>
              <a:path w="812800" h="949325">
                <a:moveTo>
                  <a:pt x="0" y="949325"/>
                </a:moveTo>
                <a:lnTo>
                  <a:pt x="406400" y="0"/>
                </a:lnTo>
                <a:lnTo>
                  <a:pt x="812800" y="949325"/>
                </a:lnTo>
                <a:lnTo>
                  <a:pt x="0" y="949325"/>
                </a:lnTo>
                <a:close/>
              </a:path>
            </a:pathLst>
          </a:custGeom>
          <a:ln w="9525">
            <a:solidFill>
              <a:srgbClr val="000000"/>
            </a:solidFill>
          </a:ln>
        </p:spPr>
        <p:txBody>
          <a:bodyPr wrap="square" lIns="0" tIns="0" rIns="0" bIns="0" rtlCol="0"/>
          <a:lstStyle/>
          <a:p>
            <a:endParaRPr/>
          </a:p>
        </p:txBody>
      </p:sp>
      <p:sp>
        <p:nvSpPr>
          <p:cNvPr id="29" name="object 29"/>
          <p:cNvSpPr txBox="1"/>
          <p:nvPr/>
        </p:nvSpPr>
        <p:spPr>
          <a:xfrm>
            <a:off x="2850388" y="2839212"/>
            <a:ext cx="192405" cy="513080"/>
          </a:xfrm>
          <a:prstGeom prst="rect">
            <a:avLst/>
          </a:prstGeom>
        </p:spPr>
        <p:txBody>
          <a:bodyPr vert="horz" wrap="square" lIns="0" tIns="12065" rIns="0" bIns="0" rtlCol="0">
            <a:spAutoFit/>
          </a:bodyPr>
          <a:lstStyle/>
          <a:p>
            <a:pPr marL="12700">
              <a:lnSpc>
                <a:spcPct val="100000"/>
              </a:lnSpc>
              <a:spcBef>
                <a:spcPts val="95"/>
              </a:spcBef>
            </a:pPr>
            <a:r>
              <a:rPr sz="3200" i="1" spc="-5" dirty="0">
                <a:solidFill>
                  <a:srgbClr val="008986"/>
                </a:solidFill>
                <a:latin typeface="Symbol"/>
                <a:cs typeface="Symbol"/>
              </a:rPr>
              <a:t></a:t>
            </a:r>
            <a:endParaRPr sz="3200">
              <a:latin typeface="Symbol"/>
              <a:cs typeface="Symbol"/>
            </a:endParaRPr>
          </a:p>
        </p:txBody>
      </p:sp>
      <p:sp>
        <p:nvSpPr>
          <p:cNvPr id="30" name="object 30"/>
          <p:cNvSpPr txBox="1"/>
          <p:nvPr/>
        </p:nvSpPr>
        <p:spPr>
          <a:xfrm>
            <a:off x="3244088" y="1468881"/>
            <a:ext cx="2503170" cy="452755"/>
          </a:xfrm>
          <a:prstGeom prst="rect">
            <a:avLst/>
          </a:prstGeom>
        </p:spPr>
        <p:txBody>
          <a:bodyPr vert="horz" wrap="square" lIns="0" tIns="12700" rIns="0" bIns="0" rtlCol="0">
            <a:spAutoFit/>
          </a:bodyPr>
          <a:lstStyle/>
          <a:p>
            <a:pPr marL="12700">
              <a:lnSpc>
                <a:spcPct val="100000"/>
              </a:lnSpc>
              <a:spcBef>
                <a:spcPts val="100"/>
              </a:spcBef>
            </a:pPr>
            <a:r>
              <a:rPr sz="2800" spc="-30" dirty="0">
                <a:latin typeface="Times New Roman"/>
                <a:cs typeface="Times New Roman"/>
              </a:rPr>
              <a:t>R</a:t>
            </a:r>
            <a:r>
              <a:rPr sz="2000" spc="-30" dirty="0">
                <a:latin typeface="Times New Roman"/>
                <a:cs typeface="Times New Roman"/>
              </a:rPr>
              <a:t>IGHT</a:t>
            </a:r>
            <a:r>
              <a:rPr sz="2800" spc="-30" dirty="0">
                <a:latin typeface="Times New Roman"/>
                <a:cs typeface="Times New Roman"/>
              </a:rPr>
              <a:t>-R</a:t>
            </a:r>
            <a:r>
              <a:rPr sz="2000" spc="-30" dirty="0">
                <a:latin typeface="Times New Roman"/>
                <a:cs typeface="Times New Roman"/>
              </a:rPr>
              <a:t>OTATE</a:t>
            </a:r>
            <a:r>
              <a:rPr sz="2800" spc="-30" dirty="0">
                <a:solidFill>
                  <a:srgbClr val="008986"/>
                </a:solidFill>
                <a:latin typeface="Times New Roman"/>
                <a:cs typeface="Times New Roman"/>
              </a:rPr>
              <a:t>(A)</a:t>
            </a:r>
            <a:endParaRPr sz="2800">
              <a:latin typeface="Times New Roman"/>
              <a:cs typeface="Times New Roman"/>
            </a:endParaRPr>
          </a:p>
        </p:txBody>
      </p:sp>
      <p:sp>
        <p:nvSpPr>
          <p:cNvPr id="31" name="object 31"/>
          <p:cNvSpPr/>
          <p:nvPr/>
        </p:nvSpPr>
        <p:spPr>
          <a:xfrm>
            <a:off x="3467100" y="1938273"/>
            <a:ext cx="2057400" cy="85725"/>
          </a:xfrm>
          <a:custGeom>
            <a:avLst/>
            <a:gdLst/>
            <a:ahLst/>
            <a:cxnLst/>
            <a:rect l="l" t="t" r="r" b="b"/>
            <a:pathLst>
              <a:path w="2057400" h="85725">
                <a:moveTo>
                  <a:pt x="2000250" y="42926"/>
                </a:moveTo>
                <a:lnTo>
                  <a:pt x="1971675" y="85725"/>
                </a:lnTo>
                <a:lnTo>
                  <a:pt x="2028909" y="57150"/>
                </a:lnTo>
                <a:lnTo>
                  <a:pt x="2000250" y="57150"/>
                </a:lnTo>
                <a:lnTo>
                  <a:pt x="2000250" y="42926"/>
                </a:lnTo>
                <a:close/>
              </a:path>
              <a:path w="2057400" h="85725">
                <a:moveTo>
                  <a:pt x="1990696" y="28575"/>
                </a:moveTo>
                <a:lnTo>
                  <a:pt x="0" y="28575"/>
                </a:lnTo>
                <a:lnTo>
                  <a:pt x="0" y="57150"/>
                </a:lnTo>
                <a:lnTo>
                  <a:pt x="1990753" y="57150"/>
                </a:lnTo>
                <a:lnTo>
                  <a:pt x="2000250" y="42926"/>
                </a:lnTo>
                <a:lnTo>
                  <a:pt x="1990696" y="28575"/>
                </a:lnTo>
                <a:close/>
              </a:path>
              <a:path w="2057400" h="85725">
                <a:moveTo>
                  <a:pt x="2028740" y="28575"/>
                </a:moveTo>
                <a:lnTo>
                  <a:pt x="2000250" y="28575"/>
                </a:lnTo>
                <a:lnTo>
                  <a:pt x="2000250" y="57150"/>
                </a:lnTo>
                <a:lnTo>
                  <a:pt x="2028909" y="57150"/>
                </a:lnTo>
                <a:lnTo>
                  <a:pt x="2057400" y="42926"/>
                </a:lnTo>
                <a:lnTo>
                  <a:pt x="2028740" y="28575"/>
                </a:lnTo>
                <a:close/>
              </a:path>
              <a:path w="2057400" h="85725">
                <a:moveTo>
                  <a:pt x="1971675" y="0"/>
                </a:moveTo>
                <a:lnTo>
                  <a:pt x="2000250" y="42926"/>
                </a:lnTo>
                <a:lnTo>
                  <a:pt x="2000250" y="28575"/>
                </a:lnTo>
                <a:lnTo>
                  <a:pt x="2028740" y="28575"/>
                </a:lnTo>
                <a:lnTo>
                  <a:pt x="1971675" y="0"/>
                </a:lnTo>
                <a:close/>
              </a:path>
            </a:pathLst>
          </a:custGeom>
          <a:solidFill>
            <a:srgbClr val="CC0000"/>
          </a:solidFill>
        </p:spPr>
        <p:txBody>
          <a:bodyPr wrap="square" lIns="0" tIns="0" rIns="0" bIns="0" rtlCol="0"/>
          <a:lstStyle/>
          <a:p>
            <a:endParaRPr/>
          </a:p>
        </p:txBody>
      </p:sp>
      <p:sp>
        <p:nvSpPr>
          <p:cNvPr id="32" name="object 32"/>
          <p:cNvSpPr/>
          <p:nvPr/>
        </p:nvSpPr>
        <p:spPr>
          <a:xfrm>
            <a:off x="2405126" y="1295400"/>
            <a:ext cx="333375" cy="287655"/>
          </a:xfrm>
          <a:custGeom>
            <a:avLst/>
            <a:gdLst/>
            <a:ahLst/>
            <a:cxnLst/>
            <a:rect l="l" t="t" r="r" b="b"/>
            <a:pathLst>
              <a:path w="333375" h="287655">
                <a:moveTo>
                  <a:pt x="0" y="287400"/>
                </a:moveTo>
                <a:lnTo>
                  <a:pt x="333375" y="0"/>
                </a:lnTo>
              </a:path>
            </a:pathLst>
          </a:custGeom>
          <a:ln w="28575">
            <a:solidFill>
              <a:srgbClr val="000000"/>
            </a:solidFill>
          </a:ln>
        </p:spPr>
        <p:txBody>
          <a:bodyPr wrap="square" lIns="0" tIns="0" rIns="0" bIns="0" rtlCol="0"/>
          <a:lstStyle/>
          <a:p>
            <a:endParaRPr/>
          </a:p>
        </p:txBody>
      </p:sp>
      <p:sp>
        <p:nvSpPr>
          <p:cNvPr id="33" name="object 33"/>
          <p:cNvSpPr/>
          <p:nvPr/>
        </p:nvSpPr>
        <p:spPr>
          <a:xfrm>
            <a:off x="7614666" y="2330957"/>
            <a:ext cx="552450" cy="552450"/>
          </a:xfrm>
          <a:prstGeom prst="rect">
            <a:avLst/>
          </a:prstGeom>
          <a:blipFill>
            <a:blip r:embed="rId12" cstate="print"/>
            <a:stretch>
              <a:fillRect/>
            </a:stretch>
          </a:blipFill>
        </p:spPr>
        <p:txBody>
          <a:bodyPr wrap="square" lIns="0" tIns="0" rIns="0" bIns="0" rtlCol="0"/>
          <a:lstStyle/>
          <a:p>
            <a:endParaRPr/>
          </a:p>
        </p:txBody>
      </p:sp>
      <p:sp>
        <p:nvSpPr>
          <p:cNvPr id="34" name="object 34"/>
          <p:cNvSpPr/>
          <p:nvPr/>
        </p:nvSpPr>
        <p:spPr>
          <a:xfrm>
            <a:off x="7522464" y="2241042"/>
            <a:ext cx="838962" cy="611124"/>
          </a:xfrm>
          <a:prstGeom prst="rect">
            <a:avLst/>
          </a:prstGeom>
          <a:blipFill>
            <a:blip r:embed="rId13" cstate="print"/>
            <a:stretch>
              <a:fillRect/>
            </a:stretch>
          </a:blipFill>
        </p:spPr>
        <p:txBody>
          <a:bodyPr wrap="square" lIns="0" tIns="0" rIns="0" bIns="0" rtlCol="0"/>
          <a:lstStyle/>
          <a:p>
            <a:endParaRPr/>
          </a:p>
        </p:txBody>
      </p:sp>
      <p:sp>
        <p:nvSpPr>
          <p:cNvPr id="35" name="object 35"/>
          <p:cNvSpPr/>
          <p:nvPr/>
        </p:nvSpPr>
        <p:spPr>
          <a:xfrm>
            <a:off x="7543800" y="2260600"/>
            <a:ext cx="541655" cy="541655"/>
          </a:xfrm>
          <a:custGeom>
            <a:avLst/>
            <a:gdLst/>
            <a:ahLst/>
            <a:cxnLst/>
            <a:rect l="l" t="t" r="r" b="b"/>
            <a:pathLst>
              <a:path w="541654" h="541655">
                <a:moveTo>
                  <a:pt x="270636" y="0"/>
                </a:moveTo>
                <a:lnTo>
                  <a:pt x="221986" y="4359"/>
                </a:lnTo>
                <a:lnTo>
                  <a:pt x="176198" y="16930"/>
                </a:lnTo>
                <a:lnTo>
                  <a:pt x="134036" y="36947"/>
                </a:lnTo>
                <a:lnTo>
                  <a:pt x="96264" y="63647"/>
                </a:lnTo>
                <a:lnTo>
                  <a:pt x="63647" y="96264"/>
                </a:lnTo>
                <a:lnTo>
                  <a:pt x="36947" y="134036"/>
                </a:lnTo>
                <a:lnTo>
                  <a:pt x="16930" y="176198"/>
                </a:lnTo>
                <a:lnTo>
                  <a:pt x="4359" y="221986"/>
                </a:lnTo>
                <a:lnTo>
                  <a:pt x="0" y="270637"/>
                </a:lnTo>
                <a:lnTo>
                  <a:pt x="4359" y="319291"/>
                </a:lnTo>
                <a:lnTo>
                  <a:pt x="16930" y="365091"/>
                </a:lnTo>
                <a:lnTo>
                  <a:pt x="36947" y="407270"/>
                </a:lnTo>
                <a:lnTo>
                  <a:pt x="63647" y="445062"/>
                </a:lnTo>
                <a:lnTo>
                  <a:pt x="96264" y="477701"/>
                </a:lnTo>
                <a:lnTo>
                  <a:pt x="134036" y="504420"/>
                </a:lnTo>
                <a:lnTo>
                  <a:pt x="176198" y="524454"/>
                </a:lnTo>
                <a:lnTo>
                  <a:pt x="221986" y="537036"/>
                </a:lnTo>
                <a:lnTo>
                  <a:pt x="270636" y="541401"/>
                </a:lnTo>
                <a:lnTo>
                  <a:pt x="319291" y="537036"/>
                </a:lnTo>
                <a:lnTo>
                  <a:pt x="365091" y="524454"/>
                </a:lnTo>
                <a:lnTo>
                  <a:pt x="407270" y="504420"/>
                </a:lnTo>
                <a:lnTo>
                  <a:pt x="445062" y="477701"/>
                </a:lnTo>
                <a:lnTo>
                  <a:pt x="477701" y="445062"/>
                </a:lnTo>
                <a:lnTo>
                  <a:pt x="504420" y="407270"/>
                </a:lnTo>
                <a:lnTo>
                  <a:pt x="524454" y="365091"/>
                </a:lnTo>
                <a:lnTo>
                  <a:pt x="537036" y="319291"/>
                </a:lnTo>
                <a:lnTo>
                  <a:pt x="541401" y="270637"/>
                </a:lnTo>
                <a:lnTo>
                  <a:pt x="537036" y="221986"/>
                </a:lnTo>
                <a:lnTo>
                  <a:pt x="524454" y="176198"/>
                </a:lnTo>
                <a:lnTo>
                  <a:pt x="504420" y="134036"/>
                </a:lnTo>
                <a:lnTo>
                  <a:pt x="477701" y="96264"/>
                </a:lnTo>
                <a:lnTo>
                  <a:pt x="445062" y="63647"/>
                </a:lnTo>
                <a:lnTo>
                  <a:pt x="407270" y="36947"/>
                </a:lnTo>
                <a:lnTo>
                  <a:pt x="365091" y="16930"/>
                </a:lnTo>
                <a:lnTo>
                  <a:pt x="319291" y="4359"/>
                </a:lnTo>
                <a:lnTo>
                  <a:pt x="270636" y="0"/>
                </a:lnTo>
                <a:close/>
              </a:path>
            </a:pathLst>
          </a:custGeom>
          <a:solidFill>
            <a:srgbClr val="FFFF66"/>
          </a:solidFill>
        </p:spPr>
        <p:txBody>
          <a:bodyPr wrap="square" lIns="0" tIns="0" rIns="0" bIns="0" rtlCol="0"/>
          <a:lstStyle/>
          <a:p>
            <a:endParaRPr/>
          </a:p>
        </p:txBody>
      </p:sp>
      <p:sp>
        <p:nvSpPr>
          <p:cNvPr id="36" name="object 36"/>
          <p:cNvSpPr/>
          <p:nvPr/>
        </p:nvSpPr>
        <p:spPr>
          <a:xfrm>
            <a:off x="7543800" y="2260600"/>
            <a:ext cx="541655" cy="541655"/>
          </a:xfrm>
          <a:custGeom>
            <a:avLst/>
            <a:gdLst/>
            <a:ahLst/>
            <a:cxnLst/>
            <a:rect l="l" t="t" r="r" b="b"/>
            <a:pathLst>
              <a:path w="541654" h="541655">
                <a:moveTo>
                  <a:pt x="541401" y="270637"/>
                </a:moveTo>
                <a:lnTo>
                  <a:pt x="537036" y="221986"/>
                </a:lnTo>
                <a:lnTo>
                  <a:pt x="524454" y="176198"/>
                </a:lnTo>
                <a:lnTo>
                  <a:pt x="504420" y="134036"/>
                </a:lnTo>
                <a:lnTo>
                  <a:pt x="477701" y="96264"/>
                </a:lnTo>
                <a:lnTo>
                  <a:pt x="445062" y="63647"/>
                </a:lnTo>
                <a:lnTo>
                  <a:pt x="407270" y="36947"/>
                </a:lnTo>
                <a:lnTo>
                  <a:pt x="365091" y="16930"/>
                </a:lnTo>
                <a:lnTo>
                  <a:pt x="319291" y="4359"/>
                </a:lnTo>
                <a:lnTo>
                  <a:pt x="270636" y="0"/>
                </a:lnTo>
                <a:lnTo>
                  <a:pt x="221986" y="4359"/>
                </a:lnTo>
                <a:lnTo>
                  <a:pt x="176198" y="16930"/>
                </a:lnTo>
                <a:lnTo>
                  <a:pt x="134036" y="36947"/>
                </a:lnTo>
                <a:lnTo>
                  <a:pt x="96264" y="63647"/>
                </a:lnTo>
                <a:lnTo>
                  <a:pt x="63647" y="96264"/>
                </a:lnTo>
                <a:lnTo>
                  <a:pt x="36947" y="134036"/>
                </a:lnTo>
                <a:lnTo>
                  <a:pt x="16930" y="176198"/>
                </a:lnTo>
                <a:lnTo>
                  <a:pt x="4359" y="221986"/>
                </a:lnTo>
                <a:lnTo>
                  <a:pt x="0" y="270637"/>
                </a:lnTo>
                <a:lnTo>
                  <a:pt x="4359" y="319291"/>
                </a:lnTo>
                <a:lnTo>
                  <a:pt x="16930" y="365091"/>
                </a:lnTo>
                <a:lnTo>
                  <a:pt x="36947" y="407270"/>
                </a:lnTo>
                <a:lnTo>
                  <a:pt x="63647" y="445062"/>
                </a:lnTo>
                <a:lnTo>
                  <a:pt x="96264" y="477701"/>
                </a:lnTo>
                <a:lnTo>
                  <a:pt x="134036" y="504420"/>
                </a:lnTo>
                <a:lnTo>
                  <a:pt x="176198" y="524454"/>
                </a:lnTo>
                <a:lnTo>
                  <a:pt x="221986" y="537036"/>
                </a:lnTo>
                <a:lnTo>
                  <a:pt x="270636" y="541401"/>
                </a:lnTo>
                <a:lnTo>
                  <a:pt x="319291" y="537036"/>
                </a:lnTo>
                <a:lnTo>
                  <a:pt x="365091" y="524454"/>
                </a:lnTo>
                <a:lnTo>
                  <a:pt x="407270" y="504420"/>
                </a:lnTo>
                <a:lnTo>
                  <a:pt x="445062" y="477701"/>
                </a:lnTo>
                <a:lnTo>
                  <a:pt x="477701" y="445062"/>
                </a:lnTo>
                <a:lnTo>
                  <a:pt x="504420" y="407270"/>
                </a:lnTo>
                <a:lnTo>
                  <a:pt x="524454" y="365091"/>
                </a:lnTo>
                <a:lnTo>
                  <a:pt x="537036" y="319291"/>
                </a:lnTo>
                <a:lnTo>
                  <a:pt x="541401" y="270637"/>
                </a:lnTo>
                <a:close/>
              </a:path>
            </a:pathLst>
          </a:custGeom>
          <a:ln w="9525">
            <a:solidFill>
              <a:srgbClr val="000000"/>
            </a:solidFill>
          </a:ln>
        </p:spPr>
        <p:txBody>
          <a:bodyPr wrap="square" lIns="0" tIns="0" rIns="0" bIns="0" rtlCol="0"/>
          <a:lstStyle/>
          <a:p>
            <a:endParaRPr/>
          </a:p>
        </p:txBody>
      </p:sp>
      <p:sp>
        <p:nvSpPr>
          <p:cNvPr id="37" name="object 37"/>
          <p:cNvSpPr txBox="1"/>
          <p:nvPr/>
        </p:nvSpPr>
        <p:spPr>
          <a:xfrm>
            <a:off x="7678673" y="2261362"/>
            <a:ext cx="273685" cy="513080"/>
          </a:xfrm>
          <a:prstGeom prst="rect">
            <a:avLst/>
          </a:prstGeom>
        </p:spPr>
        <p:txBody>
          <a:bodyPr vert="horz" wrap="square" lIns="0" tIns="12065" rIns="0" bIns="0" rtlCol="0">
            <a:spAutoFit/>
          </a:bodyPr>
          <a:lstStyle/>
          <a:p>
            <a:pPr marL="12700">
              <a:lnSpc>
                <a:spcPct val="100000"/>
              </a:lnSpc>
              <a:spcBef>
                <a:spcPts val="95"/>
              </a:spcBef>
            </a:pPr>
            <a:r>
              <a:rPr sz="3200" i="1" spc="-5" dirty="0">
                <a:solidFill>
                  <a:srgbClr val="008986"/>
                </a:solidFill>
                <a:latin typeface="Times New Roman"/>
                <a:cs typeface="Times New Roman"/>
              </a:rPr>
              <a:t>B</a:t>
            </a:r>
            <a:endParaRPr sz="3200">
              <a:latin typeface="Times New Roman"/>
              <a:cs typeface="Times New Roman"/>
            </a:endParaRPr>
          </a:p>
        </p:txBody>
      </p:sp>
      <p:sp>
        <p:nvSpPr>
          <p:cNvPr id="38" name="object 38"/>
          <p:cNvSpPr/>
          <p:nvPr/>
        </p:nvSpPr>
        <p:spPr>
          <a:xfrm>
            <a:off x="6463284" y="1653539"/>
            <a:ext cx="552450" cy="552450"/>
          </a:xfrm>
          <a:prstGeom prst="rect">
            <a:avLst/>
          </a:prstGeom>
          <a:blipFill>
            <a:blip r:embed="rId14" cstate="print"/>
            <a:stretch>
              <a:fillRect/>
            </a:stretch>
          </a:blipFill>
        </p:spPr>
        <p:txBody>
          <a:bodyPr wrap="square" lIns="0" tIns="0" rIns="0" bIns="0" rtlCol="0"/>
          <a:lstStyle/>
          <a:p>
            <a:endParaRPr/>
          </a:p>
        </p:txBody>
      </p:sp>
      <p:sp>
        <p:nvSpPr>
          <p:cNvPr id="39" name="object 39"/>
          <p:cNvSpPr/>
          <p:nvPr/>
        </p:nvSpPr>
        <p:spPr>
          <a:xfrm>
            <a:off x="6371082" y="1562861"/>
            <a:ext cx="838962" cy="611124"/>
          </a:xfrm>
          <a:prstGeom prst="rect">
            <a:avLst/>
          </a:prstGeom>
          <a:blipFill>
            <a:blip r:embed="rId15" cstate="print"/>
            <a:stretch>
              <a:fillRect/>
            </a:stretch>
          </a:blipFill>
        </p:spPr>
        <p:txBody>
          <a:bodyPr wrap="square" lIns="0" tIns="0" rIns="0" bIns="0" rtlCol="0"/>
          <a:lstStyle/>
          <a:p>
            <a:endParaRPr/>
          </a:p>
        </p:txBody>
      </p:sp>
      <p:sp>
        <p:nvSpPr>
          <p:cNvPr id="40" name="object 40"/>
          <p:cNvSpPr/>
          <p:nvPr/>
        </p:nvSpPr>
        <p:spPr>
          <a:xfrm>
            <a:off x="6392926" y="1582800"/>
            <a:ext cx="541655" cy="541655"/>
          </a:xfrm>
          <a:custGeom>
            <a:avLst/>
            <a:gdLst/>
            <a:ahLst/>
            <a:cxnLst/>
            <a:rect l="l" t="t" r="r" b="b"/>
            <a:pathLst>
              <a:path w="541654" h="541655">
                <a:moveTo>
                  <a:pt x="270637" y="0"/>
                </a:moveTo>
                <a:lnTo>
                  <a:pt x="221986" y="4359"/>
                </a:lnTo>
                <a:lnTo>
                  <a:pt x="176198" y="16930"/>
                </a:lnTo>
                <a:lnTo>
                  <a:pt x="134036" y="36947"/>
                </a:lnTo>
                <a:lnTo>
                  <a:pt x="96264" y="63647"/>
                </a:lnTo>
                <a:lnTo>
                  <a:pt x="63647" y="96264"/>
                </a:lnTo>
                <a:lnTo>
                  <a:pt x="36947" y="134036"/>
                </a:lnTo>
                <a:lnTo>
                  <a:pt x="16930" y="176198"/>
                </a:lnTo>
                <a:lnTo>
                  <a:pt x="4359" y="221986"/>
                </a:lnTo>
                <a:lnTo>
                  <a:pt x="0" y="270637"/>
                </a:lnTo>
                <a:lnTo>
                  <a:pt x="4359" y="319287"/>
                </a:lnTo>
                <a:lnTo>
                  <a:pt x="16930" y="365075"/>
                </a:lnTo>
                <a:lnTo>
                  <a:pt x="36947" y="407237"/>
                </a:lnTo>
                <a:lnTo>
                  <a:pt x="63647" y="445009"/>
                </a:lnTo>
                <a:lnTo>
                  <a:pt x="96264" y="477626"/>
                </a:lnTo>
                <a:lnTo>
                  <a:pt x="134036" y="504326"/>
                </a:lnTo>
                <a:lnTo>
                  <a:pt x="176198" y="524343"/>
                </a:lnTo>
                <a:lnTo>
                  <a:pt x="221986" y="536914"/>
                </a:lnTo>
                <a:lnTo>
                  <a:pt x="270637" y="541274"/>
                </a:lnTo>
                <a:lnTo>
                  <a:pt x="319287" y="536914"/>
                </a:lnTo>
                <a:lnTo>
                  <a:pt x="365075" y="524343"/>
                </a:lnTo>
                <a:lnTo>
                  <a:pt x="407237" y="504326"/>
                </a:lnTo>
                <a:lnTo>
                  <a:pt x="445009" y="477626"/>
                </a:lnTo>
                <a:lnTo>
                  <a:pt x="477626" y="445009"/>
                </a:lnTo>
                <a:lnTo>
                  <a:pt x="504326" y="407237"/>
                </a:lnTo>
                <a:lnTo>
                  <a:pt x="524343" y="365075"/>
                </a:lnTo>
                <a:lnTo>
                  <a:pt x="536914" y="319287"/>
                </a:lnTo>
                <a:lnTo>
                  <a:pt x="541274" y="270637"/>
                </a:lnTo>
                <a:lnTo>
                  <a:pt x="536914" y="221986"/>
                </a:lnTo>
                <a:lnTo>
                  <a:pt x="524343" y="176198"/>
                </a:lnTo>
                <a:lnTo>
                  <a:pt x="504326" y="134036"/>
                </a:lnTo>
                <a:lnTo>
                  <a:pt x="477626" y="96264"/>
                </a:lnTo>
                <a:lnTo>
                  <a:pt x="445009" y="63647"/>
                </a:lnTo>
                <a:lnTo>
                  <a:pt x="407237" y="36947"/>
                </a:lnTo>
                <a:lnTo>
                  <a:pt x="365075" y="16930"/>
                </a:lnTo>
                <a:lnTo>
                  <a:pt x="319287" y="4359"/>
                </a:lnTo>
                <a:lnTo>
                  <a:pt x="270637" y="0"/>
                </a:lnTo>
                <a:close/>
              </a:path>
            </a:pathLst>
          </a:custGeom>
          <a:solidFill>
            <a:srgbClr val="FFFF66"/>
          </a:solidFill>
        </p:spPr>
        <p:txBody>
          <a:bodyPr wrap="square" lIns="0" tIns="0" rIns="0" bIns="0" rtlCol="0"/>
          <a:lstStyle/>
          <a:p>
            <a:endParaRPr/>
          </a:p>
        </p:txBody>
      </p:sp>
      <p:sp>
        <p:nvSpPr>
          <p:cNvPr id="41" name="object 41"/>
          <p:cNvSpPr/>
          <p:nvPr/>
        </p:nvSpPr>
        <p:spPr>
          <a:xfrm>
            <a:off x="6392926" y="1582800"/>
            <a:ext cx="541655" cy="541655"/>
          </a:xfrm>
          <a:custGeom>
            <a:avLst/>
            <a:gdLst/>
            <a:ahLst/>
            <a:cxnLst/>
            <a:rect l="l" t="t" r="r" b="b"/>
            <a:pathLst>
              <a:path w="541654" h="541655">
                <a:moveTo>
                  <a:pt x="541274" y="270637"/>
                </a:moveTo>
                <a:lnTo>
                  <a:pt x="536914" y="221986"/>
                </a:lnTo>
                <a:lnTo>
                  <a:pt x="524343" y="176198"/>
                </a:lnTo>
                <a:lnTo>
                  <a:pt x="504326" y="134036"/>
                </a:lnTo>
                <a:lnTo>
                  <a:pt x="477626" y="96264"/>
                </a:lnTo>
                <a:lnTo>
                  <a:pt x="445009" y="63647"/>
                </a:lnTo>
                <a:lnTo>
                  <a:pt x="407237" y="36947"/>
                </a:lnTo>
                <a:lnTo>
                  <a:pt x="365075" y="16930"/>
                </a:lnTo>
                <a:lnTo>
                  <a:pt x="319287" y="4359"/>
                </a:lnTo>
                <a:lnTo>
                  <a:pt x="270637" y="0"/>
                </a:lnTo>
                <a:lnTo>
                  <a:pt x="221986" y="4359"/>
                </a:lnTo>
                <a:lnTo>
                  <a:pt x="176198" y="16930"/>
                </a:lnTo>
                <a:lnTo>
                  <a:pt x="134036" y="36947"/>
                </a:lnTo>
                <a:lnTo>
                  <a:pt x="96264" y="63647"/>
                </a:lnTo>
                <a:lnTo>
                  <a:pt x="63647" y="96264"/>
                </a:lnTo>
                <a:lnTo>
                  <a:pt x="36947" y="134036"/>
                </a:lnTo>
                <a:lnTo>
                  <a:pt x="16930" y="176198"/>
                </a:lnTo>
                <a:lnTo>
                  <a:pt x="4359" y="221986"/>
                </a:lnTo>
                <a:lnTo>
                  <a:pt x="0" y="270637"/>
                </a:lnTo>
                <a:lnTo>
                  <a:pt x="4359" y="319287"/>
                </a:lnTo>
                <a:lnTo>
                  <a:pt x="16930" y="365075"/>
                </a:lnTo>
                <a:lnTo>
                  <a:pt x="36947" y="407237"/>
                </a:lnTo>
                <a:lnTo>
                  <a:pt x="63647" y="445009"/>
                </a:lnTo>
                <a:lnTo>
                  <a:pt x="96264" y="477626"/>
                </a:lnTo>
                <a:lnTo>
                  <a:pt x="134036" y="504326"/>
                </a:lnTo>
                <a:lnTo>
                  <a:pt x="176198" y="524343"/>
                </a:lnTo>
                <a:lnTo>
                  <a:pt x="221986" y="536914"/>
                </a:lnTo>
                <a:lnTo>
                  <a:pt x="270637" y="541274"/>
                </a:lnTo>
                <a:lnTo>
                  <a:pt x="319287" y="536914"/>
                </a:lnTo>
                <a:lnTo>
                  <a:pt x="365075" y="524343"/>
                </a:lnTo>
                <a:lnTo>
                  <a:pt x="407237" y="504326"/>
                </a:lnTo>
                <a:lnTo>
                  <a:pt x="445009" y="477626"/>
                </a:lnTo>
                <a:lnTo>
                  <a:pt x="477626" y="445009"/>
                </a:lnTo>
                <a:lnTo>
                  <a:pt x="504326" y="407237"/>
                </a:lnTo>
                <a:lnTo>
                  <a:pt x="524343" y="365075"/>
                </a:lnTo>
                <a:lnTo>
                  <a:pt x="536914" y="319287"/>
                </a:lnTo>
                <a:lnTo>
                  <a:pt x="541274" y="270637"/>
                </a:lnTo>
                <a:close/>
              </a:path>
            </a:pathLst>
          </a:custGeom>
          <a:ln w="9525">
            <a:solidFill>
              <a:srgbClr val="000000"/>
            </a:solidFill>
          </a:ln>
        </p:spPr>
        <p:txBody>
          <a:bodyPr wrap="square" lIns="0" tIns="0" rIns="0" bIns="0" rtlCol="0"/>
          <a:lstStyle/>
          <a:p>
            <a:endParaRPr/>
          </a:p>
        </p:txBody>
      </p:sp>
      <p:sp>
        <p:nvSpPr>
          <p:cNvPr id="42" name="object 42"/>
          <p:cNvSpPr txBox="1"/>
          <p:nvPr/>
        </p:nvSpPr>
        <p:spPr>
          <a:xfrm>
            <a:off x="6527545" y="1583436"/>
            <a:ext cx="273685" cy="513080"/>
          </a:xfrm>
          <a:prstGeom prst="rect">
            <a:avLst/>
          </a:prstGeom>
        </p:spPr>
        <p:txBody>
          <a:bodyPr vert="horz" wrap="square" lIns="0" tIns="12065" rIns="0" bIns="0" rtlCol="0">
            <a:spAutoFit/>
          </a:bodyPr>
          <a:lstStyle/>
          <a:p>
            <a:pPr marL="12700">
              <a:lnSpc>
                <a:spcPct val="100000"/>
              </a:lnSpc>
              <a:spcBef>
                <a:spcPts val="95"/>
              </a:spcBef>
            </a:pPr>
            <a:r>
              <a:rPr sz="3200" i="1" spc="-5" dirty="0">
                <a:solidFill>
                  <a:srgbClr val="008986"/>
                </a:solidFill>
                <a:latin typeface="Times New Roman"/>
                <a:cs typeface="Times New Roman"/>
              </a:rPr>
              <a:t>A</a:t>
            </a:r>
            <a:endParaRPr sz="3200">
              <a:latin typeface="Times New Roman"/>
              <a:cs typeface="Times New Roman"/>
            </a:endParaRPr>
          </a:p>
        </p:txBody>
      </p:sp>
      <p:sp>
        <p:nvSpPr>
          <p:cNvPr id="43" name="object 43"/>
          <p:cNvSpPr/>
          <p:nvPr/>
        </p:nvSpPr>
        <p:spPr>
          <a:xfrm>
            <a:off x="6856476" y="2044700"/>
            <a:ext cx="958850" cy="215900"/>
          </a:xfrm>
          <a:custGeom>
            <a:avLst/>
            <a:gdLst/>
            <a:ahLst/>
            <a:cxnLst/>
            <a:rect l="l" t="t" r="r" b="b"/>
            <a:pathLst>
              <a:path w="958850" h="215900">
                <a:moveTo>
                  <a:pt x="958850" y="215900"/>
                </a:moveTo>
                <a:lnTo>
                  <a:pt x="0" y="0"/>
                </a:lnTo>
              </a:path>
            </a:pathLst>
          </a:custGeom>
          <a:ln w="28575">
            <a:solidFill>
              <a:srgbClr val="000000"/>
            </a:solidFill>
          </a:ln>
        </p:spPr>
        <p:txBody>
          <a:bodyPr wrap="square" lIns="0" tIns="0" rIns="0" bIns="0" rtlCol="0"/>
          <a:lstStyle/>
          <a:p>
            <a:endParaRPr/>
          </a:p>
        </p:txBody>
      </p:sp>
      <p:sp>
        <p:nvSpPr>
          <p:cNvPr id="44" name="object 44"/>
          <p:cNvSpPr/>
          <p:nvPr/>
        </p:nvSpPr>
        <p:spPr>
          <a:xfrm>
            <a:off x="6121400" y="2044700"/>
            <a:ext cx="351155" cy="351155"/>
          </a:xfrm>
          <a:custGeom>
            <a:avLst/>
            <a:gdLst/>
            <a:ahLst/>
            <a:cxnLst/>
            <a:rect l="l" t="t" r="r" b="b"/>
            <a:pathLst>
              <a:path w="351154" h="351155">
                <a:moveTo>
                  <a:pt x="0" y="350900"/>
                </a:moveTo>
                <a:lnTo>
                  <a:pt x="350901" y="0"/>
                </a:lnTo>
              </a:path>
            </a:pathLst>
          </a:custGeom>
          <a:ln w="28575">
            <a:solidFill>
              <a:srgbClr val="000000"/>
            </a:solidFill>
          </a:ln>
        </p:spPr>
        <p:txBody>
          <a:bodyPr wrap="square" lIns="0" tIns="0" rIns="0" bIns="0" rtlCol="0"/>
          <a:lstStyle/>
          <a:p>
            <a:endParaRPr/>
          </a:p>
        </p:txBody>
      </p:sp>
      <p:sp>
        <p:nvSpPr>
          <p:cNvPr id="45" name="object 45"/>
          <p:cNvSpPr/>
          <p:nvPr/>
        </p:nvSpPr>
        <p:spPr>
          <a:xfrm>
            <a:off x="8007350" y="2722498"/>
            <a:ext cx="349250" cy="215900"/>
          </a:xfrm>
          <a:custGeom>
            <a:avLst/>
            <a:gdLst/>
            <a:ahLst/>
            <a:cxnLst/>
            <a:rect l="l" t="t" r="r" b="b"/>
            <a:pathLst>
              <a:path w="349250" h="215900">
                <a:moveTo>
                  <a:pt x="349250" y="215900"/>
                </a:moveTo>
                <a:lnTo>
                  <a:pt x="0" y="0"/>
                </a:lnTo>
              </a:path>
            </a:pathLst>
          </a:custGeom>
          <a:ln w="28575">
            <a:solidFill>
              <a:srgbClr val="000000"/>
            </a:solidFill>
          </a:ln>
        </p:spPr>
        <p:txBody>
          <a:bodyPr wrap="square" lIns="0" tIns="0" rIns="0" bIns="0" rtlCol="0"/>
          <a:lstStyle/>
          <a:p>
            <a:endParaRPr/>
          </a:p>
        </p:txBody>
      </p:sp>
      <p:sp>
        <p:nvSpPr>
          <p:cNvPr id="46" name="object 46"/>
          <p:cNvSpPr/>
          <p:nvPr/>
        </p:nvSpPr>
        <p:spPr>
          <a:xfrm>
            <a:off x="7272401" y="2722498"/>
            <a:ext cx="351155" cy="215900"/>
          </a:xfrm>
          <a:custGeom>
            <a:avLst/>
            <a:gdLst/>
            <a:ahLst/>
            <a:cxnLst/>
            <a:rect l="l" t="t" r="r" b="b"/>
            <a:pathLst>
              <a:path w="351154" h="215900">
                <a:moveTo>
                  <a:pt x="0" y="215900"/>
                </a:moveTo>
                <a:lnTo>
                  <a:pt x="350774" y="0"/>
                </a:lnTo>
              </a:path>
            </a:pathLst>
          </a:custGeom>
          <a:ln w="28575">
            <a:solidFill>
              <a:srgbClr val="000000"/>
            </a:solidFill>
          </a:ln>
        </p:spPr>
        <p:txBody>
          <a:bodyPr wrap="square" lIns="0" tIns="0" rIns="0" bIns="0" rtlCol="0"/>
          <a:lstStyle/>
          <a:p>
            <a:endParaRPr/>
          </a:p>
        </p:txBody>
      </p:sp>
      <p:sp>
        <p:nvSpPr>
          <p:cNvPr id="47" name="object 47"/>
          <p:cNvSpPr/>
          <p:nvPr/>
        </p:nvSpPr>
        <p:spPr>
          <a:xfrm>
            <a:off x="8018526" y="3001517"/>
            <a:ext cx="828294" cy="966216"/>
          </a:xfrm>
          <a:prstGeom prst="rect">
            <a:avLst/>
          </a:prstGeom>
          <a:blipFill>
            <a:blip r:embed="rId16" cstate="print"/>
            <a:stretch>
              <a:fillRect/>
            </a:stretch>
          </a:blipFill>
        </p:spPr>
        <p:txBody>
          <a:bodyPr wrap="square" lIns="0" tIns="0" rIns="0" bIns="0" rtlCol="0"/>
          <a:lstStyle/>
          <a:p>
            <a:endParaRPr/>
          </a:p>
        </p:txBody>
      </p:sp>
      <p:sp>
        <p:nvSpPr>
          <p:cNvPr id="48" name="object 48"/>
          <p:cNvSpPr/>
          <p:nvPr/>
        </p:nvSpPr>
        <p:spPr>
          <a:xfrm>
            <a:off x="8104631" y="3358896"/>
            <a:ext cx="757427" cy="611123"/>
          </a:xfrm>
          <a:prstGeom prst="rect">
            <a:avLst/>
          </a:prstGeom>
          <a:blipFill>
            <a:blip r:embed="rId17" cstate="print"/>
            <a:stretch>
              <a:fillRect/>
            </a:stretch>
          </a:blipFill>
        </p:spPr>
        <p:txBody>
          <a:bodyPr wrap="square" lIns="0" tIns="0" rIns="0" bIns="0" rtlCol="0"/>
          <a:lstStyle/>
          <a:p>
            <a:endParaRPr/>
          </a:p>
        </p:txBody>
      </p:sp>
      <p:sp>
        <p:nvSpPr>
          <p:cNvPr id="49" name="object 49"/>
          <p:cNvSpPr/>
          <p:nvPr/>
        </p:nvSpPr>
        <p:spPr>
          <a:xfrm>
            <a:off x="7950200" y="2938398"/>
            <a:ext cx="812800" cy="948055"/>
          </a:xfrm>
          <a:custGeom>
            <a:avLst/>
            <a:gdLst/>
            <a:ahLst/>
            <a:cxnLst/>
            <a:rect l="l" t="t" r="r" b="b"/>
            <a:pathLst>
              <a:path w="812800" h="948054">
                <a:moveTo>
                  <a:pt x="406400" y="0"/>
                </a:moveTo>
                <a:lnTo>
                  <a:pt x="0" y="947801"/>
                </a:lnTo>
                <a:lnTo>
                  <a:pt x="812800" y="947801"/>
                </a:lnTo>
                <a:lnTo>
                  <a:pt x="406400" y="0"/>
                </a:lnTo>
                <a:close/>
              </a:path>
            </a:pathLst>
          </a:custGeom>
          <a:solidFill>
            <a:srgbClr val="FF9999"/>
          </a:solidFill>
        </p:spPr>
        <p:txBody>
          <a:bodyPr wrap="square" lIns="0" tIns="0" rIns="0" bIns="0" rtlCol="0"/>
          <a:lstStyle/>
          <a:p>
            <a:endParaRPr/>
          </a:p>
        </p:txBody>
      </p:sp>
      <p:sp>
        <p:nvSpPr>
          <p:cNvPr id="50" name="object 50"/>
          <p:cNvSpPr/>
          <p:nvPr/>
        </p:nvSpPr>
        <p:spPr>
          <a:xfrm>
            <a:off x="7950200" y="2938398"/>
            <a:ext cx="812800" cy="948055"/>
          </a:xfrm>
          <a:custGeom>
            <a:avLst/>
            <a:gdLst/>
            <a:ahLst/>
            <a:cxnLst/>
            <a:rect l="l" t="t" r="r" b="b"/>
            <a:pathLst>
              <a:path w="812800" h="948054">
                <a:moveTo>
                  <a:pt x="812800" y="947801"/>
                </a:moveTo>
                <a:lnTo>
                  <a:pt x="406400" y="0"/>
                </a:lnTo>
                <a:lnTo>
                  <a:pt x="0" y="947801"/>
                </a:lnTo>
                <a:lnTo>
                  <a:pt x="812800" y="947801"/>
                </a:lnTo>
                <a:close/>
              </a:path>
            </a:pathLst>
          </a:custGeom>
          <a:ln w="9525">
            <a:solidFill>
              <a:srgbClr val="000000"/>
            </a:solidFill>
          </a:ln>
        </p:spPr>
        <p:txBody>
          <a:bodyPr wrap="square" lIns="0" tIns="0" rIns="0" bIns="0" rtlCol="0"/>
          <a:lstStyle/>
          <a:p>
            <a:endParaRPr/>
          </a:p>
        </p:txBody>
      </p:sp>
      <p:sp>
        <p:nvSpPr>
          <p:cNvPr id="51" name="object 51"/>
          <p:cNvSpPr/>
          <p:nvPr/>
        </p:nvSpPr>
        <p:spPr>
          <a:xfrm>
            <a:off x="6934200" y="3001517"/>
            <a:ext cx="829055" cy="966216"/>
          </a:xfrm>
          <a:prstGeom prst="rect">
            <a:avLst/>
          </a:prstGeom>
          <a:blipFill>
            <a:blip r:embed="rId18" cstate="print"/>
            <a:stretch>
              <a:fillRect/>
            </a:stretch>
          </a:blipFill>
        </p:spPr>
        <p:txBody>
          <a:bodyPr wrap="square" lIns="0" tIns="0" rIns="0" bIns="0" rtlCol="0"/>
          <a:lstStyle/>
          <a:p>
            <a:endParaRPr/>
          </a:p>
        </p:txBody>
      </p:sp>
      <p:sp>
        <p:nvSpPr>
          <p:cNvPr id="52" name="object 52"/>
          <p:cNvSpPr/>
          <p:nvPr/>
        </p:nvSpPr>
        <p:spPr>
          <a:xfrm>
            <a:off x="6992873" y="3352800"/>
            <a:ext cx="813816" cy="617219"/>
          </a:xfrm>
          <a:prstGeom prst="rect">
            <a:avLst/>
          </a:prstGeom>
          <a:blipFill>
            <a:blip r:embed="rId19" cstate="print"/>
            <a:stretch>
              <a:fillRect/>
            </a:stretch>
          </a:blipFill>
        </p:spPr>
        <p:txBody>
          <a:bodyPr wrap="square" lIns="0" tIns="0" rIns="0" bIns="0" rtlCol="0"/>
          <a:lstStyle/>
          <a:p>
            <a:endParaRPr/>
          </a:p>
        </p:txBody>
      </p:sp>
      <p:sp>
        <p:nvSpPr>
          <p:cNvPr id="53" name="object 53"/>
          <p:cNvSpPr/>
          <p:nvPr/>
        </p:nvSpPr>
        <p:spPr>
          <a:xfrm>
            <a:off x="6866001" y="2938398"/>
            <a:ext cx="812800" cy="948055"/>
          </a:xfrm>
          <a:custGeom>
            <a:avLst/>
            <a:gdLst/>
            <a:ahLst/>
            <a:cxnLst/>
            <a:rect l="l" t="t" r="r" b="b"/>
            <a:pathLst>
              <a:path w="812800" h="948054">
                <a:moveTo>
                  <a:pt x="406400" y="0"/>
                </a:moveTo>
                <a:lnTo>
                  <a:pt x="0" y="947801"/>
                </a:lnTo>
                <a:lnTo>
                  <a:pt x="812800" y="947801"/>
                </a:lnTo>
                <a:lnTo>
                  <a:pt x="406400" y="0"/>
                </a:lnTo>
                <a:close/>
              </a:path>
            </a:pathLst>
          </a:custGeom>
          <a:solidFill>
            <a:srgbClr val="FF9999"/>
          </a:solidFill>
        </p:spPr>
        <p:txBody>
          <a:bodyPr wrap="square" lIns="0" tIns="0" rIns="0" bIns="0" rtlCol="0"/>
          <a:lstStyle/>
          <a:p>
            <a:endParaRPr/>
          </a:p>
        </p:txBody>
      </p:sp>
      <p:sp>
        <p:nvSpPr>
          <p:cNvPr id="54" name="object 54"/>
          <p:cNvSpPr/>
          <p:nvPr/>
        </p:nvSpPr>
        <p:spPr>
          <a:xfrm>
            <a:off x="6866001" y="2938398"/>
            <a:ext cx="812800" cy="948055"/>
          </a:xfrm>
          <a:custGeom>
            <a:avLst/>
            <a:gdLst/>
            <a:ahLst/>
            <a:cxnLst/>
            <a:rect l="l" t="t" r="r" b="b"/>
            <a:pathLst>
              <a:path w="812800" h="948054">
                <a:moveTo>
                  <a:pt x="812800" y="947801"/>
                </a:moveTo>
                <a:lnTo>
                  <a:pt x="406400" y="0"/>
                </a:lnTo>
                <a:lnTo>
                  <a:pt x="0" y="947801"/>
                </a:lnTo>
                <a:lnTo>
                  <a:pt x="812800" y="947801"/>
                </a:lnTo>
                <a:close/>
              </a:path>
            </a:pathLst>
          </a:custGeom>
          <a:ln w="9525">
            <a:solidFill>
              <a:srgbClr val="000000"/>
            </a:solidFill>
          </a:ln>
        </p:spPr>
        <p:txBody>
          <a:bodyPr wrap="square" lIns="0" tIns="0" rIns="0" bIns="0" rtlCol="0"/>
          <a:lstStyle/>
          <a:p>
            <a:endParaRPr/>
          </a:p>
        </p:txBody>
      </p:sp>
      <p:sp>
        <p:nvSpPr>
          <p:cNvPr id="55" name="object 55"/>
          <p:cNvSpPr/>
          <p:nvPr/>
        </p:nvSpPr>
        <p:spPr>
          <a:xfrm>
            <a:off x="5783579" y="2458973"/>
            <a:ext cx="828294" cy="967739"/>
          </a:xfrm>
          <a:prstGeom prst="rect">
            <a:avLst/>
          </a:prstGeom>
          <a:blipFill>
            <a:blip r:embed="rId20" cstate="print"/>
            <a:stretch>
              <a:fillRect/>
            </a:stretch>
          </a:blipFill>
        </p:spPr>
        <p:txBody>
          <a:bodyPr wrap="square" lIns="0" tIns="0" rIns="0" bIns="0" rtlCol="0"/>
          <a:lstStyle/>
          <a:p>
            <a:endParaRPr/>
          </a:p>
        </p:txBody>
      </p:sp>
      <p:sp>
        <p:nvSpPr>
          <p:cNvPr id="56" name="object 56"/>
          <p:cNvSpPr/>
          <p:nvPr/>
        </p:nvSpPr>
        <p:spPr>
          <a:xfrm>
            <a:off x="5824728" y="2817114"/>
            <a:ext cx="846581" cy="611124"/>
          </a:xfrm>
          <a:prstGeom prst="rect">
            <a:avLst/>
          </a:prstGeom>
          <a:blipFill>
            <a:blip r:embed="rId21" cstate="print"/>
            <a:stretch>
              <a:fillRect/>
            </a:stretch>
          </a:blipFill>
        </p:spPr>
        <p:txBody>
          <a:bodyPr wrap="square" lIns="0" tIns="0" rIns="0" bIns="0" rtlCol="0"/>
          <a:lstStyle/>
          <a:p>
            <a:endParaRPr/>
          </a:p>
        </p:txBody>
      </p:sp>
      <p:sp>
        <p:nvSpPr>
          <p:cNvPr id="57" name="object 57"/>
          <p:cNvSpPr/>
          <p:nvPr/>
        </p:nvSpPr>
        <p:spPr>
          <a:xfrm>
            <a:off x="5715000" y="2395601"/>
            <a:ext cx="812800" cy="949325"/>
          </a:xfrm>
          <a:custGeom>
            <a:avLst/>
            <a:gdLst/>
            <a:ahLst/>
            <a:cxnLst/>
            <a:rect l="l" t="t" r="r" b="b"/>
            <a:pathLst>
              <a:path w="812800" h="949325">
                <a:moveTo>
                  <a:pt x="406400" y="0"/>
                </a:moveTo>
                <a:lnTo>
                  <a:pt x="0" y="949325"/>
                </a:lnTo>
                <a:lnTo>
                  <a:pt x="812800" y="949325"/>
                </a:lnTo>
                <a:lnTo>
                  <a:pt x="406400" y="0"/>
                </a:lnTo>
                <a:close/>
              </a:path>
            </a:pathLst>
          </a:custGeom>
          <a:solidFill>
            <a:srgbClr val="FF9999"/>
          </a:solidFill>
        </p:spPr>
        <p:txBody>
          <a:bodyPr wrap="square" lIns="0" tIns="0" rIns="0" bIns="0" rtlCol="0"/>
          <a:lstStyle/>
          <a:p>
            <a:endParaRPr/>
          </a:p>
        </p:txBody>
      </p:sp>
      <p:sp>
        <p:nvSpPr>
          <p:cNvPr id="58" name="object 58"/>
          <p:cNvSpPr/>
          <p:nvPr/>
        </p:nvSpPr>
        <p:spPr>
          <a:xfrm>
            <a:off x="5715000" y="2395601"/>
            <a:ext cx="812800" cy="949325"/>
          </a:xfrm>
          <a:custGeom>
            <a:avLst/>
            <a:gdLst/>
            <a:ahLst/>
            <a:cxnLst/>
            <a:rect l="l" t="t" r="r" b="b"/>
            <a:pathLst>
              <a:path w="812800" h="949325">
                <a:moveTo>
                  <a:pt x="812800" y="949325"/>
                </a:moveTo>
                <a:lnTo>
                  <a:pt x="406400" y="0"/>
                </a:lnTo>
                <a:lnTo>
                  <a:pt x="0" y="949325"/>
                </a:lnTo>
                <a:lnTo>
                  <a:pt x="812800" y="949325"/>
                </a:lnTo>
                <a:close/>
              </a:path>
            </a:pathLst>
          </a:custGeom>
          <a:ln w="9525">
            <a:solidFill>
              <a:srgbClr val="000000"/>
            </a:solidFill>
          </a:ln>
        </p:spPr>
        <p:txBody>
          <a:bodyPr wrap="square" lIns="0" tIns="0" rIns="0" bIns="0" rtlCol="0"/>
          <a:lstStyle/>
          <a:p>
            <a:endParaRPr/>
          </a:p>
        </p:txBody>
      </p:sp>
      <p:sp>
        <p:nvSpPr>
          <p:cNvPr id="59" name="object 59"/>
          <p:cNvSpPr txBox="1"/>
          <p:nvPr/>
        </p:nvSpPr>
        <p:spPr>
          <a:xfrm>
            <a:off x="5981446" y="2845307"/>
            <a:ext cx="281940" cy="513080"/>
          </a:xfrm>
          <a:prstGeom prst="rect">
            <a:avLst/>
          </a:prstGeom>
        </p:spPr>
        <p:txBody>
          <a:bodyPr vert="horz" wrap="square" lIns="0" tIns="12065" rIns="0" bIns="0" rtlCol="0">
            <a:spAutoFit/>
          </a:bodyPr>
          <a:lstStyle/>
          <a:p>
            <a:pPr marL="12700">
              <a:lnSpc>
                <a:spcPct val="100000"/>
              </a:lnSpc>
              <a:spcBef>
                <a:spcPts val="95"/>
              </a:spcBef>
            </a:pPr>
            <a:r>
              <a:rPr sz="3200" i="1" spc="-5" dirty="0">
                <a:solidFill>
                  <a:srgbClr val="008986"/>
                </a:solidFill>
                <a:latin typeface="Symbol"/>
                <a:cs typeface="Symbol"/>
              </a:rPr>
              <a:t></a:t>
            </a:r>
            <a:endParaRPr sz="3200">
              <a:latin typeface="Symbol"/>
              <a:cs typeface="Symbol"/>
            </a:endParaRPr>
          </a:p>
        </p:txBody>
      </p:sp>
      <p:sp>
        <p:nvSpPr>
          <p:cNvPr id="60" name="object 60"/>
          <p:cNvSpPr/>
          <p:nvPr/>
        </p:nvSpPr>
        <p:spPr>
          <a:xfrm>
            <a:off x="6664325" y="1295400"/>
            <a:ext cx="341630" cy="287655"/>
          </a:xfrm>
          <a:custGeom>
            <a:avLst/>
            <a:gdLst/>
            <a:ahLst/>
            <a:cxnLst/>
            <a:rect l="l" t="t" r="r" b="b"/>
            <a:pathLst>
              <a:path w="341629" h="287655">
                <a:moveTo>
                  <a:pt x="0" y="287400"/>
                </a:moveTo>
                <a:lnTo>
                  <a:pt x="341376" y="0"/>
                </a:lnTo>
              </a:path>
            </a:pathLst>
          </a:custGeom>
          <a:ln w="28574">
            <a:solidFill>
              <a:srgbClr val="000000"/>
            </a:solidFill>
          </a:ln>
        </p:spPr>
        <p:txBody>
          <a:bodyPr wrap="square" lIns="0" tIns="0" rIns="0" bIns="0" rtlCol="0"/>
          <a:lstStyle/>
          <a:p>
            <a:endParaRPr/>
          </a:p>
        </p:txBody>
      </p:sp>
      <p:sp>
        <p:nvSpPr>
          <p:cNvPr id="61" name="object 61"/>
          <p:cNvSpPr txBox="1"/>
          <p:nvPr/>
        </p:nvSpPr>
        <p:spPr>
          <a:xfrm>
            <a:off x="3340861" y="2245105"/>
            <a:ext cx="2308225" cy="452755"/>
          </a:xfrm>
          <a:prstGeom prst="rect">
            <a:avLst/>
          </a:prstGeom>
        </p:spPr>
        <p:txBody>
          <a:bodyPr vert="horz" wrap="square" lIns="0" tIns="12700" rIns="0" bIns="0" rtlCol="0">
            <a:spAutoFit/>
          </a:bodyPr>
          <a:lstStyle/>
          <a:p>
            <a:pPr marL="12700">
              <a:lnSpc>
                <a:spcPct val="100000"/>
              </a:lnSpc>
              <a:spcBef>
                <a:spcPts val="100"/>
              </a:spcBef>
            </a:pPr>
            <a:r>
              <a:rPr sz="2800" spc="-30" dirty="0">
                <a:latin typeface="Times New Roman"/>
                <a:cs typeface="Times New Roman"/>
              </a:rPr>
              <a:t>L</a:t>
            </a:r>
            <a:r>
              <a:rPr sz="2000" spc="-30" dirty="0">
                <a:latin typeface="Times New Roman"/>
                <a:cs typeface="Times New Roman"/>
              </a:rPr>
              <a:t>EFT</a:t>
            </a:r>
            <a:r>
              <a:rPr sz="2800" spc="-30" dirty="0">
                <a:latin typeface="Times New Roman"/>
                <a:cs typeface="Times New Roman"/>
              </a:rPr>
              <a:t>-R</a:t>
            </a:r>
            <a:r>
              <a:rPr sz="2000" spc="-30" dirty="0">
                <a:latin typeface="Times New Roman"/>
                <a:cs typeface="Times New Roman"/>
              </a:rPr>
              <a:t>OTATE</a:t>
            </a:r>
            <a:r>
              <a:rPr sz="2800" spc="-30" dirty="0">
                <a:solidFill>
                  <a:srgbClr val="008986"/>
                </a:solidFill>
                <a:latin typeface="Times New Roman"/>
                <a:cs typeface="Times New Roman"/>
              </a:rPr>
              <a:t>(B)</a:t>
            </a:r>
            <a:endParaRPr sz="2800">
              <a:latin typeface="Times New Roman"/>
              <a:cs typeface="Times New Roman"/>
            </a:endParaRPr>
          </a:p>
        </p:txBody>
      </p:sp>
      <p:sp>
        <p:nvSpPr>
          <p:cNvPr id="62" name="object 62"/>
          <p:cNvSpPr/>
          <p:nvPr/>
        </p:nvSpPr>
        <p:spPr>
          <a:xfrm>
            <a:off x="3467100" y="2243073"/>
            <a:ext cx="2057400" cy="85725"/>
          </a:xfrm>
          <a:custGeom>
            <a:avLst/>
            <a:gdLst/>
            <a:ahLst/>
            <a:cxnLst/>
            <a:rect l="l" t="t" r="r" b="b"/>
            <a:pathLst>
              <a:path w="2057400" h="85725">
                <a:moveTo>
                  <a:pt x="85725" y="0"/>
                </a:moveTo>
                <a:lnTo>
                  <a:pt x="0" y="42926"/>
                </a:lnTo>
                <a:lnTo>
                  <a:pt x="85725" y="85725"/>
                </a:lnTo>
                <a:lnTo>
                  <a:pt x="66646" y="57150"/>
                </a:lnTo>
                <a:lnTo>
                  <a:pt x="57150" y="57150"/>
                </a:lnTo>
                <a:lnTo>
                  <a:pt x="57150" y="28575"/>
                </a:lnTo>
                <a:lnTo>
                  <a:pt x="66703" y="28575"/>
                </a:lnTo>
                <a:lnTo>
                  <a:pt x="85725" y="0"/>
                </a:lnTo>
                <a:close/>
              </a:path>
              <a:path w="2057400" h="85725">
                <a:moveTo>
                  <a:pt x="57150" y="42926"/>
                </a:moveTo>
                <a:lnTo>
                  <a:pt x="57150" y="57150"/>
                </a:lnTo>
                <a:lnTo>
                  <a:pt x="66646" y="57150"/>
                </a:lnTo>
                <a:lnTo>
                  <a:pt x="57150" y="42926"/>
                </a:lnTo>
                <a:close/>
              </a:path>
              <a:path w="2057400" h="85725">
                <a:moveTo>
                  <a:pt x="2057400" y="28575"/>
                </a:moveTo>
                <a:lnTo>
                  <a:pt x="66703" y="28575"/>
                </a:lnTo>
                <a:lnTo>
                  <a:pt x="57150" y="42926"/>
                </a:lnTo>
                <a:lnTo>
                  <a:pt x="66646" y="57150"/>
                </a:lnTo>
                <a:lnTo>
                  <a:pt x="2057400" y="57150"/>
                </a:lnTo>
                <a:lnTo>
                  <a:pt x="2057400" y="28575"/>
                </a:lnTo>
                <a:close/>
              </a:path>
              <a:path w="2057400" h="85725">
                <a:moveTo>
                  <a:pt x="66703" y="28575"/>
                </a:moveTo>
                <a:lnTo>
                  <a:pt x="57150" y="28575"/>
                </a:lnTo>
                <a:lnTo>
                  <a:pt x="57150" y="42926"/>
                </a:lnTo>
                <a:lnTo>
                  <a:pt x="66703" y="28575"/>
                </a:lnTo>
                <a:close/>
              </a:path>
            </a:pathLst>
          </a:custGeom>
          <a:solidFill>
            <a:srgbClr val="CC0000"/>
          </a:solidFill>
        </p:spPr>
        <p:txBody>
          <a:bodyPr wrap="square" lIns="0" tIns="0" rIns="0" bIns="0" rtlCol="0"/>
          <a:lstStyle/>
          <a:p>
            <a:endParaRPr/>
          </a:p>
        </p:txBody>
      </p:sp>
      <p:sp>
        <p:nvSpPr>
          <p:cNvPr id="63" name="object 63"/>
          <p:cNvSpPr txBox="1"/>
          <p:nvPr/>
        </p:nvSpPr>
        <p:spPr>
          <a:xfrm>
            <a:off x="535940" y="3387089"/>
            <a:ext cx="7917815" cy="2727325"/>
          </a:xfrm>
          <a:prstGeom prst="rect">
            <a:avLst/>
          </a:prstGeom>
        </p:spPr>
        <p:txBody>
          <a:bodyPr vert="horz" wrap="square" lIns="0" tIns="12065" rIns="0" bIns="0" rtlCol="0">
            <a:spAutoFit/>
          </a:bodyPr>
          <a:lstStyle/>
          <a:p>
            <a:pPr marL="46990">
              <a:lnSpc>
                <a:spcPct val="100000"/>
              </a:lnSpc>
              <a:spcBef>
                <a:spcPts val="95"/>
              </a:spcBef>
              <a:tabLst>
                <a:tab pos="1148080" algn="l"/>
                <a:tab pos="6625590" algn="l"/>
                <a:tab pos="7737475" algn="l"/>
              </a:tabLst>
            </a:pPr>
            <a:r>
              <a:rPr sz="3200" i="1" spc="-5" dirty="0">
                <a:solidFill>
                  <a:srgbClr val="008986"/>
                </a:solidFill>
                <a:latin typeface="Symbol"/>
                <a:cs typeface="Symbol"/>
              </a:rPr>
              <a:t></a:t>
            </a:r>
            <a:r>
              <a:rPr sz="3200" spc="-5" dirty="0">
                <a:solidFill>
                  <a:srgbClr val="008986"/>
                </a:solidFill>
                <a:latin typeface="Times New Roman"/>
                <a:cs typeface="Times New Roman"/>
              </a:rPr>
              <a:t>	</a:t>
            </a:r>
            <a:r>
              <a:rPr sz="3200" i="1" spc="-5" dirty="0">
                <a:solidFill>
                  <a:srgbClr val="008986"/>
                </a:solidFill>
                <a:latin typeface="Symbol"/>
                <a:cs typeface="Symbol"/>
              </a:rPr>
              <a:t></a:t>
            </a:r>
            <a:r>
              <a:rPr sz="3200" spc="-5" dirty="0">
                <a:solidFill>
                  <a:srgbClr val="008986"/>
                </a:solidFill>
                <a:latin typeface="Times New Roman"/>
                <a:cs typeface="Times New Roman"/>
              </a:rPr>
              <a:t>	</a:t>
            </a:r>
            <a:r>
              <a:rPr sz="3200" i="1" spc="-5" dirty="0">
                <a:solidFill>
                  <a:srgbClr val="008986"/>
                </a:solidFill>
                <a:latin typeface="Symbol"/>
                <a:cs typeface="Symbol"/>
              </a:rPr>
              <a:t></a:t>
            </a:r>
            <a:r>
              <a:rPr sz="3200" spc="-5" dirty="0">
                <a:solidFill>
                  <a:srgbClr val="008986"/>
                </a:solidFill>
                <a:latin typeface="Times New Roman"/>
                <a:cs typeface="Times New Roman"/>
              </a:rPr>
              <a:t>	</a:t>
            </a:r>
            <a:r>
              <a:rPr sz="3200" i="1" spc="-5" dirty="0">
                <a:solidFill>
                  <a:srgbClr val="008986"/>
                </a:solidFill>
                <a:latin typeface="Symbol"/>
                <a:cs typeface="Symbol"/>
              </a:rPr>
              <a:t></a:t>
            </a:r>
            <a:endParaRPr sz="3200">
              <a:latin typeface="Symbol"/>
              <a:cs typeface="Symbol"/>
            </a:endParaRPr>
          </a:p>
          <a:p>
            <a:pPr>
              <a:lnSpc>
                <a:spcPct val="100000"/>
              </a:lnSpc>
              <a:spcBef>
                <a:spcPts val="5"/>
              </a:spcBef>
            </a:pPr>
            <a:endParaRPr sz="4450">
              <a:latin typeface="Times New Roman"/>
              <a:cs typeface="Times New Roman"/>
            </a:endParaRPr>
          </a:p>
          <a:p>
            <a:pPr marL="12700">
              <a:lnSpc>
                <a:spcPts val="3654"/>
              </a:lnSpc>
              <a:spcBef>
                <a:spcPts val="5"/>
              </a:spcBef>
            </a:pPr>
            <a:r>
              <a:rPr sz="3200" spc="-5" dirty="0">
                <a:latin typeface="Times New Roman"/>
                <a:cs typeface="Times New Roman"/>
              </a:rPr>
              <a:t>Rotations maintain the inorder ordering of</a:t>
            </a:r>
            <a:r>
              <a:rPr sz="3200" spc="90" dirty="0">
                <a:latin typeface="Times New Roman"/>
                <a:cs typeface="Times New Roman"/>
              </a:rPr>
              <a:t> </a:t>
            </a:r>
            <a:r>
              <a:rPr sz="3200" spc="-5" dirty="0">
                <a:latin typeface="Times New Roman"/>
                <a:cs typeface="Times New Roman"/>
              </a:rPr>
              <a:t>keys:</a:t>
            </a:r>
            <a:endParaRPr sz="3200">
              <a:latin typeface="Times New Roman"/>
              <a:cs typeface="Times New Roman"/>
            </a:endParaRPr>
          </a:p>
          <a:p>
            <a:pPr marL="238125" indent="-226060">
              <a:lnSpc>
                <a:spcPts val="3654"/>
              </a:lnSpc>
              <a:buClr>
                <a:srgbClr val="CC0000"/>
              </a:buClr>
              <a:buFont typeface="Times New Roman"/>
              <a:buChar char="•"/>
              <a:tabLst>
                <a:tab pos="238760" algn="l"/>
                <a:tab pos="3563620" algn="l"/>
                <a:tab pos="4168140" algn="l"/>
              </a:tabLst>
            </a:pPr>
            <a:r>
              <a:rPr sz="3200" i="1" spc="-5" dirty="0">
                <a:solidFill>
                  <a:srgbClr val="008986"/>
                </a:solidFill>
                <a:latin typeface="Times New Roman"/>
                <a:cs typeface="Times New Roman"/>
              </a:rPr>
              <a:t>a </a:t>
            </a:r>
            <a:r>
              <a:rPr sz="3200" i="1" spc="-5" dirty="0">
                <a:solidFill>
                  <a:srgbClr val="008986"/>
                </a:solidFill>
                <a:latin typeface="Symbol"/>
                <a:cs typeface="Symbol"/>
              </a:rPr>
              <a:t></a:t>
            </a:r>
            <a:r>
              <a:rPr sz="3200" i="1" spc="-5" dirty="0">
                <a:solidFill>
                  <a:srgbClr val="008986"/>
                </a:solidFill>
                <a:latin typeface="Times New Roman"/>
                <a:cs typeface="Times New Roman"/>
              </a:rPr>
              <a:t> </a:t>
            </a:r>
            <a:r>
              <a:rPr sz="3200" i="1" spc="-5" dirty="0">
                <a:solidFill>
                  <a:srgbClr val="008986"/>
                </a:solidFill>
                <a:latin typeface="Symbol"/>
                <a:cs typeface="Symbol"/>
              </a:rPr>
              <a:t></a:t>
            </a:r>
            <a:r>
              <a:rPr sz="3200" spc="-5" dirty="0">
                <a:latin typeface="Times New Roman"/>
                <a:cs typeface="Times New Roman"/>
              </a:rPr>
              <a:t>, </a:t>
            </a:r>
            <a:r>
              <a:rPr sz="3200" i="1" spc="-5" dirty="0">
                <a:solidFill>
                  <a:srgbClr val="008986"/>
                </a:solidFill>
                <a:latin typeface="Times New Roman"/>
                <a:cs typeface="Times New Roman"/>
              </a:rPr>
              <a:t>b </a:t>
            </a:r>
            <a:r>
              <a:rPr sz="3200" i="1" spc="-5" dirty="0">
                <a:solidFill>
                  <a:srgbClr val="008986"/>
                </a:solidFill>
                <a:latin typeface="Symbol"/>
                <a:cs typeface="Symbol"/>
              </a:rPr>
              <a:t></a:t>
            </a:r>
            <a:r>
              <a:rPr sz="3200" i="1" spc="-5" dirty="0">
                <a:solidFill>
                  <a:srgbClr val="008986"/>
                </a:solidFill>
                <a:latin typeface="Times New Roman"/>
                <a:cs typeface="Times New Roman"/>
              </a:rPr>
              <a:t> </a:t>
            </a:r>
            <a:r>
              <a:rPr sz="3200" i="1" spc="-5" dirty="0">
                <a:solidFill>
                  <a:srgbClr val="008986"/>
                </a:solidFill>
                <a:latin typeface="Symbol"/>
                <a:cs typeface="Symbol"/>
              </a:rPr>
              <a:t></a:t>
            </a:r>
            <a:r>
              <a:rPr sz="3200" spc="-5" dirty="0">
                <a:latin typeface="Times New Roman"/>
                <a:cs typeface="Times New Roman"/>
              </a:rPr>
              <a:t>, </a:t>
            </a:r>
            <a:r>
              <a:rPr sz="3200" i="1" spc="-5" dirty="0">
                <a:solidFill>
                  <a:srgbClr val="008986"/>
                </a:solidFill>
                <a:latin typeface="Times New Roman"/>
                <a:cs typeface="Times New Roman"/>
              </a:rPr>
              <a:t>c</a:t>
            </a:r>
            <a:r>
              <a:rPr sz="3200" i="1" spc="85" dirty="0">
                <a:solidFill>
                  <a:srgbClr val="008986"/>
                </a:solidFill>
                <a:latin typeface="Times New Roman"/>
                <a:cs typeface="Times New Roman"/>
              </a:rPr>
              <a:t> </a:t>
            </a:r>
            <a:r>
              <a:rPr sz="3200" i="1" spc="-5" dirty="0">
                <a:solidFill>
                  <a:srgbClr val="008986"/>
                </a:solidFill>
                <a:latin typeface="Symbol"/>
                <a:cs typeface="Symbol"/>
              </a:rPr>
              <a:t></a:t>
            </a:r>
            <a:r>
              <a:rPr sz="3200" i="1" spc="5" dirty="0">
                <a:solidFill>
                  <a:srgbClr val="008986"/>
                </a:solidFill>
                <a:latin typeface="Times New Roman"/>
                <a:cs typeface="Times New Roman"/>
              </a:rPr>
              <a:t> </a:t>
            </a:r>
            <a:r>
              <a:rPr sz="3200" i="1" spc="-5" dirty="0">
                <a:solidFill>
                  <a:srgbClr val="008986"/>
                </a:solidFill>
                <a:latin typeface="Symbol"/>
                <a:cs typeface="Symbol"/>
              </a:rPr>
              <a:t></a:t>
            </a:r>
            <a:r>
              <a:rPr sz="3200" spc="-5" dirty="0">
                <a:solidFill>
                  <a:srgbClr val="008986"/>
                </a:solidFill>
                <a:latin typeface="Times New Roman"/>
                <a:cs typeface="Times New Roman"/>
              </a:rPr>
              <a:t>	</a:t>
            </a:r>
            <a:r>
              <a:rPr sz="3200" i="1" spc="-5" dirty="0">
                <a:latin typeface="Symbol"/>
                <a:cs typeface="Symbol"/>
              </a:rPr>
              <a:t></a:t>
            </a:r>
            <a:r>
              <a:rPr sz="3200" spc="-5" dirty="0">
                <a:latin typeface="Times New Roman"/>
                <a:cs typeface="Times New Roman"/>
              </a:rPr>
              <a:t>	</a:t>
            </a:r>
            <a:r>
              <a:rPr sz="3200" i="1" spc="-5" dirty="0">
                <a:solidFill>
                  <a:srgbClr val="008986"/>
                </a:solidFill>
                <a:latin typeface="Times New Roman"/>
                <a:cs typeface="Times New Roman"/>
              </a:rPr>
              <a:t>a </a:t>
            </a:r>
            <a:r>
              <a:rPr sz="3200" i="1" spc="-5" dirty="0">
                <a:solidFill>
                  <a:srgbClr val="008986"/>
                </a:solidFill>
                <a:latin typeface="Symbol"/>
                <a:cs typeface="Symbol"/>
              </a:rPr>
              <a:t></a:t>
            </a:r>
            <a:r>
              <a:rPr sz="3200" i="1" spc="-5" dirty="0">
                <a:solidFill>
                  <a:srgbClr val="008986"/>
                </a:solidFill>
                <a:latin typeface="Times New Roman"/>
                <a:cs typeface="Times New Roman"/>
              </a:rPr>
              <a:t> A </a:t>
            </a:r>
            <a:r>
              <a:rPr sz="3200" i="1" spc="-5" dirty="0">
                <a:solidFill>
                  <a:srgbClr val="008986"/>
                </a:solidFill>
                <a:latin typeface="Symbol"/>
                <a:cs typeface="Symbol"/>
              </a:rPr>
              <a:t></a:t>
            </a:r>
            <a:r>
              <a:rPr sz="3200" i="1" spc="-5" dirty="0">
                <a:solidFill>
                  <a:srgbClr val="008986"/>
                </a:solidFill>
                <a:latin typeface="Times New Roman"/>
                <a:cs typeface="Times New Roman"/>
              </a:rPr>
              <a:t> b </a:t>
            </a:r>
            <a:r>
              <a:rPr sz="3200" i="1" spc="-5" dirty="0">
                <a:solidFill>
                  <a:srgbClr val="008986"/>
                </a:solidFill>
                <a:latin typeface="Symbol"/>
                <a:cs typeface="Symbol"/>
              </a:rPr>
              <a:t></a:t>
            </a:r>
            <a:r>
              <a:rPr sz="3200" i="1" spc="-5" dirty="0">
                <a:solidFill>
                  <a:srgbClr val="008986"/>
                </a:solidFill>
                <a:latin typeface="Times New Roman"/>
                <a:cs typeface="Times New Roman"/>
              </a:rPr>
              <a:t> B </a:t>
            </a:r>
            <a:r>
              <a:rPr sz="3200" i="1" spc="-5" dirty="0">
                <a:solidFill>
                  <a:srgbClr val="008986"/>
                </a:solidFill>
                <a:latin typeface="Symbol"/>
                <a:cs typeface="Symbol"/>
              </a:rPr>
              <a:t></a:t>
            </a:r>
            <a:r>
              <a:rPr sz="3200" i="1" spc="5" dirty="0">
                <a:solidFill>
                  <a:srgbClr val="008986"/>
                </a:solidFill>
                <a:latin typeface="Times New Roman"/>
                <a:cs typeface="Times New Roman"/>
              </a:rPr>
              <a:t> </a:t>
            </a:r>
            <a:r>
              <a:rPr sz="3200" i="1" spc="-5" dirty="0">
                <a:solidFill>
                  <a:srgbClr val="008986"/>
                </a:solidFill>
                <a:latin typeface="Times New Roman"/>
                <a:cs typeface="Times New Roman"/>
              </a:rPr>
              <a:t>c</a:t>
            </a:r>
            <a:r>
              <a:rPr sz="3200" spc="-5" dirty="0">
                <a:latin typeface="Times New Roman"/>
                <a:cs typeface="Times New Roman"/>
              </a:rPr>
              <a:t>.</a:t>
            </a:r>
            <a:endParaRPr sz="3200">
              <a:latin typeface="Times New Roman"/>
              <a:cs typeface="Times New Roman"/>
            </a:endParaRPr>
          </a:p>
          <a:p>
            <a:pPr marL="12700">
              <a:lnSpc>
                <a:spcPct val="100000"/>
              </a:lnSpc>
              <a:spcBef>
                <a:spcPts val="1160"/>
              </a:spcBef>
            </a:pPr>
            <a:r>
              <a:rPr sz="3200" spc="-5" dirty="0">
                <a:latin typeface="Times New Roman"/>
                <a:cs typeface="Times New Roman"/>
              </a:rPr>
              <a:t>A rotation </a:t>
            </a:r>
            <a:r>
              <a:rPr sz="3200" dirty="0">
                <a:latin typeface="Times New Roman"/>
                <a:cs typeface="Times New Roman"/>
              </a:rPr>
              <a:t>can be </a:t>
            </a:r>
            <a:r>
              <a:rPr sz="3200" spc="-5" dirty="0">
                <a:latin typeface="Times New Roman"/>
                <a:cs typeface="Times New Roman"/>
              </a:rPr>
              <a:t>performed in </a:t>
            </a:r>
            <a:r>
              <a:rPr sz="3200" i="1" spc="-5" dirty="0">
                <a:solidFill>
                  <a:srgbClr val="008986"/>
                </a:solidFill>
                <a:latin typeface="Times New Roman"/>
                <a:cs typeface="Times New Roman"/>
              </a:rPr>
              <a:t>O</a:t>
            </a:r>
            <a:r>
              <a:rPr sz="3200" spc="-5" dirty="0">
                <a:solidFill>
                  <a:srgbClr val="008986"/>
                </a:solidFill>
                <a:latin typeface="Times New Roman"/>
                <a:cs typeface="Times New Roman"/>
              </a:rPr>
              <a:t>(1)</a:t>
            </a:r>
            <a:r>
              <a:rPr sz="3200" spc="-155" dirty="0">
                <a:solidFill>
                  <a:srgbClr val="008986"/>
                </a:solidFill>
                <a:latin typeface="Times New Roman"/>
                <a:cs typeface="Times New Roman"/>
              </a:rPr>
              <a:t> </a:t>
            </a:r>
            <a:r>
              <a:rPr sz="3200" spc="-5" dirty="0">
                <a:latin typeface="Times New Roman"/>
                <a:cs typeface="Times New Roman"/>
              </a:rPr>
              <a:t>time.</a:t>
            </a:r>
            <a:endParaRPr sz="3200">
              <a:latin typeface="Times New Roman"/>
              <a:cs typeface="Times New Roman"/>
            </a:endParaRPr>
          </a:p>
        </p:txBody>
      </p:sp>
      <p:sp>
        <p:nvSpPr>
          <p:cNvPr id="65" name="Footer Placeholder 64"/>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4657650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115695">
              <a:lnSpc>
                <a:spcPct val="100000"/>
              </a:lnSpc>
              <a:spcBef>
                <a:spcPts val="95"/>
              </a:spcBef>
            </a:pPr>
            <a:r>
              <a:rPr spc="-5" dirty="0"/>
              <a:t>Insertion into a red-black</a:t>
            </a:r>
            <a:r>
              <a:rPr spc="15" dirty="0"/>
              <a:t> </a:t>
            </a:r>
            <a:r>
              <a:rPr spc="-5" dirty="0"/>
              <a:t>tree</a:t>
            </a:r>
          </a:p>
        </p:txBody>
      </p:sp>
      <p:sp>
        <p:nvSpPr>
          <p:cNvPr id="3" name="object 3"/>
          <p:cNvSpPr/>
          <p:nvPr/>
        </p:nvSpPr>
        <p:spPr>
          <a:xfrm>
            <a:off x="5100065" y="5100065"/>
            <a:ext cx="458724" cy="45872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069585" y="5054346"/>
            <a:ext cx="595884" cy="45872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029200" y="5029200"/>
            <a:ext cx="447675" cy="447675"/>
          </a:xfrm>
          <a:custGeom>
            <a:avLst/>
            <a:gdLst/>
            <a:ahLst/>
            <a:cxnLst/>
            <a:rect l="l" t="t" r="r" b="b"/>
            <a:pathLst>
              <a:path w="447675" h="447675">
                <a:moveTo>
                  <a:pt x="223901" y="0"/>
                </a:moveTo>
                <a:lnTo>
                  <a:pt x="178765" y="4547"/>
                </a:lnTo>
                <a:lnTo>
                  <a:pt x="136731" y="17589"/>
                </a:lnTo>
                <a:lnTo>
                  <a:pt x="98697" y="38227"/>
                </a:lnTo>
                <a:lnTo>
                  <a:pt x="65563" y="65563"/>
                </a:lnTo>
                <a:lnTo>
                  <a:pt x="38227" y="98697"/>
                </a:lnTo>
                <a:lnTo>
                  <a:pt x="17589" y="136731"/>
                </a:lnTo>
                <a:lnTo>
                  <a:pt x="4547" y="178765"/>
                </a:lnTo>
                <a:lnTo>
                  <a:pt x="0" y="223900"/>
                </a:lnTo>
                <a:lnTo>
                  <a:pt x="4547" y="268994"/>
                </a:lnTo>
                <a:lnTo>
                  <a:pt x="17589" y="310997"/>
                </a:lnTo>
                <a:lnTo>
                  <a:pt x="38227" y="349008"/>
                </a:lnTo>
                <a:lnTo>
                  <a:pt x="65563" y="382127"/>
                </a:lnTo>
                <a:lnTo>
                  <a:pt x="98697" y="409453"/>
                </a:lnTo>
                <a:lnTo>
                  <a:pt x="136731" y="430087"/>
                </a:lnTo>
                <a:lnTo>
                  <a:pt x="178765" y="443128"/>
                </a:lnTo>
                <a:lnTo>
                  <a:pt x="223901" y="447675"/>
                </a:lnTo>
                <a:lnTo>
                  <a:pt x="268994" y="443128"/>
                </a:lnTo>
                <a:lnTo>
                  <a:pt x="310997" y="430087"/>
                </a:lnTo>
                <a:lnTo>
                  <a:pt x="349008" y="409453"/>
                </a:lnTo>
                <a:lnTo>
                  <a:pt x="382127" y="382127"/>
                </a:lnTo>
                <a:lnTo>
                  <a:pt x="409453" y="349008"/>
                </a:lnTo>
                <a:lnTo>
                  <a:pt x="430087" y="310997"/>
                </a:lnTo>
                <a:lnTo>
                  <a:pt x="443128" y="268994"/>
                </a:lnTo>
                <a:lnTo>
                  <a:pt x="447675" y="223900"/>
                </a:lnTo>
                <a:lnTo>
                  <a:pt x="443128" y="178765"/>
                </a:lnTo>
                <a:lnTo>
                  <a:pt x="430087" y="136731"/>
                </a:lnTo>
                <a:lnTo>
                  <a:pt x="409453" y="98697"/>
                </a:lnTo>
                <a:lnTo>
                  <a:pt x="382127" y="65563"/>
                </a:lnTo>
                <a:lnTo>
                  <a:pt x="349008" y="38227"/>
                </a:lnTo>
                <a:lnTo>
                  <a:pt x="310997" y="17589"/>
                </a:lnTo>
                <a:lnTo>
                  <a:pt x="268994" y="4547"/>
                </a:lnTo>
                <a:lnTo>
                  <a:pt x="223901" y="0"/>
                </a:lnTo>
                <a:close/>
              </a:path>
            </a:pathLst>
          </a:custGeom>
          <a:solidFill>
            <a:srgbClr val="CC0000"/>
          </a:solidFill>
        </p:spPr>
        <p:txBody>
          <a:bodyPr wrap="square" lIns="0" tIns="0" rIns="0" bIns="0" rtlCol="0"/>
          <a:lstStyle/>
          <a:p>
            <a:endParaRPr/>
          </a:p>
        </p:txBody>
      </p:sp>
      <p:sp>
        <p:nvSpPr>
          <p:cNvPr id="6" name="object 6"/>
          <p:cNvSpPr/>
          <p:nvPr/>
        </p:nvSpPr>
        <p:spPr>
          <a:xfrm>
            <a:off x="5029200" y="5029200"/>
            <a:ext cx="447675" cy="447675"/>
          </a:xfrm>
          <a:custGeom>
            <a:avLst/>
            <a:gdLst/>
            <a:ahLst/>
            <a:cxnLst/>
            <a:rect l="l" t="t" r="r" b="b"/>
            <a:pathLst>
              <a:path w="447675" h="447675">
                <a:moveTo>
                  <a:pt x="0" y="223900"/>
                </a:moveTo>
                <a:lnTo>
                  <a:pt x="4547" y="178765"/>
                </a:lnTo>
                <a:lnTo>
                  <a:pt x="17589" y="136731"/>
                </a:lnTo>
                <a:lnTo>
                  <a:pt x="38227" y="98697"/>
                </a:lnTo>
                <a:lnTo>
                  <a:pt x="65563" y="65563"/>
                </a:lnTo>
                <a:lnTo>
                  <a:pt x="98697" y="38227"/>
                </a:lnTo>
                <a:lnTo>
                  <a:pt x="136731" y="17589"/>
                </a:lnTo>
                <a:lnTo>
                  <a:pt x="178765" y="4547"/>
                </a:lnTo>
                <a:lnTo>
                  <a:pt x="223901" y="0"/>
                </a:lnTo>
                <a:lnTo>
                  <a:pt x="268994" y="4547"/>
                </a:lnTo>
                <a:lnTo>
                  <a:pt x="310997" y="17589"/>
                </a:lnTo>
                <a:lnTo>
                  <a:pt x="349008" y="38227"/>
                </a:lnTo>
                <a:lnTo>
                  <a:pt x="382127" y="65563"/>
                </a:lnTo>
                <a:lnTo>
                  <a:pt x="409453" y="98697"/>
                </a:lnTo>
                <a:lnTo>
                  <a:pt x="430087" y="136731"/>
                </a:lnTo>
                <a:lnTo>
                  <a:pt x="443128" y="178765"/>
                </a:lnTo>
                <a:lnTo>
                  <a:pt x="447675" y="223900"/>
                </a:lnTo>
                <a:lnTo>
                  <a:pt x="443128" y="268994"/>
                </a:lnTo>
                <a:lnTo>
                  <a:pt x="430087" y="310997"/>
                </a:lnTo>
                <a:lnTo>
                  <a:pt x="409453" y="349008"/>
                </a:lnTo>
                <a:lnTo>
                  <a:pt x="382127" y="382127"/>
                </a:lnTo>
                <a:lnTo>
                  <a:pt x="349008" y="409453"/>
                </a:lnTo>
                <a:lnTo>
                  <a:pt x="310997" y="430087"/>
                </a:lnTo>
                <a:lnTo>
                  <a:pt x="268994" y="443128"/>
                </a:lnTo>
                <a:lnTo>
                  <a:pt x="223901" y="447675"/>
                </a:lnTo>
                <a:lnTo>
                  <a:pt x="178765" y="443128"/>
                </a:lnTo>
                <a:lnTo>
                  <a:pt x="136731" y="430087"/>
                </a:lnTo>
                <a:lnTo>
                  <a:pt x="98697" y="409453"/>
                </a:lnTo>
                <a:lnTo>
                  <a:pt x="65563" y="382127"/>
                </a:lnTo>
                <a:lnTo>
                  <a:pt x="38227" y="349008"/>
                </a:lnTo>
                <a:lnTo>
                  <a:pt x="17589" y="310997"/>
                </a:lnTo>
                <a:lnTo>
                  <a:pt x="4547" y="268994"/>
                </a:lnTo>
                <a:lnTo>
                  <a:pt x="0" y="223900"/>
                </a:lnTo>
                <a:close/>
              </a:path>
            </a:pathLst>
          </a:custGeom>
          <a:ln w="9525">
            <a:solidFill>
              <a:srgbClr val="000000"/>
            </a:solidFill>
          </a:ln>
        </p:spPr>
        <p:txBody>
          <a:bodyPr wrap="square" lIns="0" tIns="0" rIns="0" bIns="0" rtlCol="0"/>
          <a:lstStyle/>
          <a:p>
            <a:endParaRPr/>
          </a:p>
        </p:txBody>
      </p:sp>
      <p:sp>
        <p:nvSpPr>
          <p:cNvPr id="7" name="object 7"/>
          <p:cNvSpPr txBox="1"/>
          <p:nvPr/>
        </p:nvSpPr>
        <p:spPr>
          <a:xfrm>
            <a:off x="5165090" y="5047233"/>
            <a:ext cx="1778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CCFF"/>
                </a:solidFill>
                <a:latin typeface="Times New Roman"/>
                <a:cs typeface="Times New Roman"/>
              </a:rPr>
              <a:t>8</a:t>
            </a:r>
            <a:endParaRPr sz="2400">
              <a:latin typeface="Times New Roman"/>
              <a:cs typeface="Times New Roman"/>
            </a:endParaRPr>
          </a:p>
        </p:txBody>
      </p:sp>
      <p:sp>
        <p:nvSpPr>
          <p:cNvPr id="8" name="object 8"/>
          <p:cNvSpPr/>
          <p:nvPr/>
        </p:nvSpPr>
        <p:spPr>
          <a:xfrm>
            <a:off x="5676138" y="4428744"/>
            <a:ext cx="458724" cy="458724"/>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5570220" y="4383023"/>
            <a:ext cx="748284" cy="458724"/>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5605526" y="4357751"/>
            <a:ext cx="447675" cy="447675"/>
          </a:xfrm>
          <a:custGeom>
            <a:avLst/>
            <a:gdLst/>
            <a:ahLst/>
            <a:cxnLst/>
            <a:rect l="l" t="t" r="r" b="b"/>
            <a:pathLst>
              <a:path w="447675" h="447675">
                <a:moveTo>
                  <a:pt x="223774" y="0"/>
                </a:moveTo>
                <a:lnTo>
                  <a:pt x="178680" y="4510"/>
                </a:lnTo>
                <a:lnTo>
                  <a:pt x="136677" y="17533"/>
                </a:lnTo>
                <a:lnTo>
                  <a:pt x="98666" y="38165"/>
                </a:lnTo>
                <a:lnTo>
                  <a:pt x="65508" y="65547"/>
                </a:lnTo>
                <a:lnTo>
                  <a:pt x="38203" y="98666"/>
                </a:lnTo>
                <a:lnTo>
                  <a:pt x="17581" y="136677"/>
                </a:lnTo>
                <a:lnTo>
                  <a:pt x="4546" y="178680"/>
                </a:lnTo>
                <a:lnTo>
                  <a:pt x="0" y="223774"/>
                </a:lnTo>
                <a:lnTo>
                  <a:pt x="4546" y="268873"/>
                </a:lnTo>
                <a:lnTo>
                  <a:pt x="17587" y="310890"/>
                </a:lnTo>
                <a:lnTo>
                  <a:pt x="38221" y="348921"/>
                </a:lnTo>
                <a:lnTo>
                  <a:pt x="65547" y="382063"/>
                </a:lnTo>
                <a:lnTo>
                  <a:pt x="98666" y="409413"/>
                </a:lnTo>
                <a:lnTo>
                  <a:pt x="136677" y="430067"/>
                </a:lnTo>
                <a:lnTo>
                  <a:pt x="178680" y="443122"/>
                </a:lnTo>
                <a:lnTo>
                  <a:pt x="223774" y="447675"/>
                </a:lnTo>
                <a:lnTo>
                  <a:pt x="268873" y="443122"/>
                </a:lnTo>
                <a:lnTo>
                  <a:pt x="310890" y="430067"/>
                </a:lnTo>
                <a:lnTo>
                  <a:pt x="348921" y="409413"/>
                </a:lnTo>
                <a:lnTo>
                  <a:pt x="382063" y="382063"/>
                </a:lnTo>
                <a:lnTo>
                  <a:pt x="409413" y="348921"/>
                </a:lnTo>
                <a:lnTo>
                  <a:pt x="430067" y="310890"/>
                </a:lnTo>
                <a:lnTo>
                  <a:pt x="443122" y="268873"/>
                </a:lnTo>
                <a:lnTo>
                  <a:pt x="447675" y="223774"/>
                </a:lnTo>
                <a:lnTo>
                  <a:pt x="443120" y="178675"/>
                </a:lnTo>
                <a:lnTo>
                  <a:pt x="430057" y="136659"/>
                </a:lnTo>
                <a:lnTo>
                  <a:pt x="409385" y="98633"/>
                </a:lnTo>
                <a:lnTo>
                  <a:pt x="382063" y="65547"/>
                </a:lnTo>
                <a:lnTo>
                  <a:pt x="348921" y="38221"/>
                </a:lnTo>
                <a:lnTo>
                  <a:pt x="310890" y="17587"/>
                </a:lnTo>
                <a:lnTo>
                  <a:pt x="268873" y="4546"/>
                </a:lnTo>
                <a:lnTo>
                  <a:pt x="223774" y="0"/>
                </a:lnTo>
                <a:close/>
              </a:path>
            </a:pathLst>
          </a:custGeom>
          <a:solidFill>
            <a:srgbClr val="000000"/>
          </a:solidFill>
        </p:spPr>
        <p:txBody>
          <a:bodyPr wrap="square" lIns="0" tIns="0" rIns="0" bIns="0" rtlCol="0"/>
          <a:lstStyle/>
          <a:p>
            <a:endParaRPr/>
          </a:p>
        </p:txBody>
      </p:sp>
      <p:sp>
        <p:nvSpPr>
          <p:cNvPr id="11" name="object 11"/>
          <p:cNvSpPr/>
          <p:nvPr/>
        </p:nvSpPr>
        <p:spPr>
          <a:xfrm>
            <a:off x="5605526" y="4357623"/>
            <a:ext cx="447675" cy="448309"/>
          </a:xfrm>
          <a:custGeom>
            <a:avLst/>
            <a:gdLst/>
            <a:ahLst/>
            <a:cxnLst/>
            <a:rect l="l" t="t" r="r" b="b"/>
            <a:pathLst>
              <a:path w="447675" h="448310">
                <a:moveTo>
                  <a:pt x="0" y="223900"/>
                </a:moveTo>
                <a:lnTo>
                  <a:pt x="4546" y="178802"/>
                </a:lnTo>
                <a:lnTo>
                  <a:pt x="17587" y="136786"/>
                </a:lnTo>
                <a:lnTo>
                  <a:pt x="38221" y="98760"/>
                </a:lnTo>
                <a:lnTo>
                  <a:pt x="65547" y="65627"/>
                </a:lnTo>
                <a:lnTo>
                  <a:pt x="98666" y="38292"/>
                </a:lnTo>
                <a:lnTo>
                  <a:pt x="136677" y="17660"/>
                </a:lnTo>
                <a:lnTo>
                  <a:pt x="178680" y="4637"/>
                </a:lnTo>
                <a:lnTo>
                  <a:pt x="223774" y="126"/>
                </a:lnTo>
                <a:lnTo>
                  <a:pt x="268873" y="4673"/>
                </a:lnTo>
                <a:lnTo>
                  <a:pt x="310890" y="17714"/>
                </a:lnTo>
                <a:lnTo>
                  <a:pt x="348921" y="38348"/>
                </a:lnTo>
                <a:lnTo>
                  <a:pt x="382063" y="65674"/>
                </a:lnTo>
                <a:lnTo>
                  <a:pt x="409413" y="98793"/>
                </a:lnTo>
                <a:lnTo>
                  <a:pt x="430067" y="136804"/>
                </a:lnTo>
                <a:lnTo>
                  <a:pt x="443122" y="178807"/>
                </a:lnTo>
                <a:lnTo>
                  <a:pt x="447675" y="223900"/>
                </a:lnTo>
                <a:lnTo>
                  <a:pt x="443122" y="269000"/>
                </a:lnTo>
                <a:lnTo>
                  <a:pt x="430067" y="311017"/>
                </a:lnTo>
                <a:lnTo>
                  <a:pt x="409413" y="349048"/>
                </a:lnTo>
                <a:lnTo>
                  <a:pt x="382063" y="382190"/>
                </a:lnTo>
                <a:lnTo>
                  <a:pt x="348921" y="409540"/>
                </a:lnTo>
                <a:lnTo>
                  <a:pt x="310890" y="430194"/>
                </a:lnTo>
                <a:lnTo>
                  <a:pt x="268873" y="443249"/>
                </a:lnTo>
                <a:lnTo>
                  <a:pt x="223774" y="447801"/>
                </a:lnTo>
                <a:lnTo>
                  <a:pt x="178680" y="443249"/>
                </a:lnTo>
                <a:lnTo>
                  <a:pt x="136677" y="430194"/>
                </a:lnTo>
                <a:lnTo>
                  <a:pt x="98666" y="409540"/>
                </a:lnTo>
                <a:lnTo>
                  <a:pt x="65547" y="382190"/>
                </a:lnTo>
                <a:lnTo>
                  <a:pt x="38221" y="349048"/>
                </a:lnTo>
                <a:lnTo>
                  <a:pt x="17587" y="311017"/>
                </a:lnTo>
                <a:lnTo>
                  <a:pt x="4546" y="269000"/>
                </a:lnTo>
                <a:lnTo>
                  <a:pt x="0" y="223900"/>
                </a:lnTo>
                <a:close/>
              </a:path>
            </a:pathLst>
          </a:custGeom>
          <a:ln w="9525">
            <a:solidFill>
              <a:srgbClr val="000000"/>
            </a:solidFill>
          </a:ln>
        </p:spPr>
        <p:txBody>
          <a:bodyPr wrap="square" lIns="0" tIns="0" rIns="0" bIns="0" rtlCol="0"/>
          <a:lstStyle/>
          <a:p>
            <a:endParaRPr/>
          </a:p>
        </p:txBody>
      </p:sp>
      <p:sp>
        <p:nvSpPr>
          <p:cNvPr id="12" name="object 12"/>
          <p:cNvSpPr txBox="1"/>
          <p:nvPr/>
        </p:nvSpPr>
        <p:spPr>
          <a:xfrm>
            <a:off x="5664961" y="4375657"/>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CCFF"/>
                </a:solidFill>
                <a:latin typeface="Times New Roman"/>
                <a:cs typeface="Times New Roman"/>
              </a:rPr>
              <a:t>10</a:t>
            </a:r>
            <a:endParaRPr sz="2400">
              <a:latin typeface="Times New Roman"/>
              <a:cs typeface="Times New Roman"/>
            </a:endParaRPr>
          </a:p>
        </p:txBody>
      </p:sp>
      <p:sp>
        <p:nvSpPr>
          <p:cNvPr id="13" name="object 13"/>
          <p:cNvSpPr/>
          <p:nvPr/>
        </p:nvSpPr>
        <p:spPr>
          <a:xfrm>
            <a:off x="6517385" y="3810761"/>
            <a:ext cx="458724" cy="460248"/>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6411467" y="3765803"/>
            <a:ext cx="748284" cy="458724"/>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6446901" y="3740150"/>
            <a:ext cx="447675" cy="449580"/>
          </a:xfrm>
          <a:custGeom>
            <a:avLst/>
            <a:gdLst/>
            <a:ahLst/>
            <a:cxnLst/>
            <a:rect l="l" t="t" r="r" b="b"/>
            <a:pathLst>
              <a:path w="447675" h="449579">
                <a:moveTo>
                  <a:pt x="223774" y="0"/>
                </a:moveTo>
                <a:lnTo>
                  <a:pt x="178680" y="4564"/>
                </a:lnTo>
                <a:lnTo>
                  <a:pt x="136677" y="17654"/>
                </a:lnTo>
                <a:lnTo>
                  <a:pt x="98666" y="38368"/>
                </a:lnTo>
                <a:lnTo>
                  <a:pt x="65547" y="65801"/>
                </a:lnTo>
                <a:lnTo>
                  <a:pt x="38221" y="99051"/>
                </a:lnTo>
                <a:lnTo>
                  <a:pt x="17587" y="137213"/>
                </a:lnTo>
                <a:lnTo>
                  <a:pt x="4546" y="179385"/>
                </a:lnTo>
                <a:lnTo>
                  <a:pt x="0" y="224662"/>
                </a:lnTo>
                <a:lnTo>
                  <a:pt x="4546" y="269940"/>
                </a:lnTo>
                <a:lnTo>
                  <a:pt x="17587" y="312112"/>
                </a:lnTo>
                <a:lnTo>
                  <a:pt x="38221" y="350274"/>
                </a:lnTo>
                <a:lnTo>
                  <a:pt x="65547" y="383524"/>
                </a:lnTo>
                <a:lnTo>
                  <a:pt x="98666" y="410957"/>
                </a:lnTo>
                <a:lnTo>
                  <a:pt x="136677" y="431671"/>
                </a:lnTo>
                <a:lnTo>
                  <a:pt x="178680" y="444761"/>
                </a:lnTo>
                <a:lnTo>
                  <a:pt x="223774" y="449325"/>
                </a:lnTo>
                <a:lnTo>
                  <a:pt x="268873" y="444761"/>
                </a:lnTo>
                <a:lnTo>
                  <a:pt x="310890" y="431671"/>
                </a:lnTo>
                <a:lnTo>
                  <a:pt x="348921" y="410957"/>
                </a:lnTo>
                <a:lnTo>
                  <a:pt x="382063" y="383524"/>
                </a:lnTo>
                <a:lnTo>
                  <a:pt x="409413" y="350274"/>
                </a:lnTo>
                <a:lnTo>
                  <a:pt x="430067" y="312112"/>
                </a:lnTo>
                <a:lnTo>
                  <a:pt x="443122" y="269940"/>
                </a:lnTo>
                <a:lnTo>
                  <a:pt x="447675" y="224662"/>
                </a:lnTo>
                <a:lnTo>
                  <a:pt x="443122" y="179385"/>
                </a:lnTo>
                <a:lnTo>
                  <a:pt x="430067" y="137213"/>
                </a:lnTo>
                <a:lnTo>
                  <a:pt x="409413" y="99051"/>
                </a:lnTo>
                <a:lnTo>
                  <a:pt x="382063" y="65801"/>
                </a:lnTo>
                <a:lnTo>
                  <a:pt x="348921" y="38368"/>
                </a:lnTo>
                <a:lnTo>
                  <a:pt x="310890" y="17654"/>
                </a:lnTo>
                <a:lnTo>
                  <a:pt x="268873" y="4564"/>
                </a:lnTo>
                <a:lnTo>
                  <a:pt x="223774" y="0"/>
                </a:lnTo>
                <a:close/>
              </a:path>
            </a:pathLst>
          </a:custGeom>
          <a:solidFill>
            <a:srgbClr val="CC0000"/>
          </a:solidFill>
        </p:spPr>
        <p:txBody>
          <a:bodyPr wrap="square" lIns="0" tIns="0" rIns="0" bIns="0" rtlCol="0"/>
          <a:lstStyle/>
          <a:p>
            <a:endParaRPr/>
          </a:p>
        </p:txBody>
      </p:sp>
      <p:sp>
        <p:nvSpPr>
          <p:cNvPr id="16" name="object 16"/>
          <p:cNvSpPr/>
          <p:nvPr/>
        </p:nvSpPr>
        <p:spPr>
          <a:xfrm>
            <a:off x="6446901" y="3740150"/>
            <a:ext cx="447675" cy="449580"/>
          </a:xfrm>
          <a:custGeom>
            <a:avLst/>
            <a:gdLst/>
            <a:ahLst/>
            <a:cxnLst/>
            <a:rect l="l" t="t" r="r" b="b"/>
            <a:pathLst>
              <a:path w="447675" h="449579">
                <a:moveTo>
                  <a:pt x="0" y="224662"/>
                </a:moveTo>
                <a:lnTo>
                  <a:pt x="4546" y="179385"/>
                </a:lnTo>
                <a:lnTo>
                  <a:pt x="17587" y="137213"/>
                </a:lnTo>
                <a:lnTo>
                  <a:pt x="38221" y="99051"/>
                </a:lnTo>
                <a:lnTo>
                  <a:pt x="65547" y="65801"/>
                </a:lnTo>
                <a:lnTo>
                  <a:pt x="98666" y="38368"/>
                </a:lnTo>
                <a:lnTo>
                  <a:pt x="136677" y="17654"/>
                </a:lnTo>
                <a:lnTo>
                  <a:pt x="178680" y="4564"/>
                </a:lnTo>
                <a:lnTo>
                  <a:pt x="223774" y="0"/>
                </a:lnTo>
                <a:lnTo>
                  <a:pt x="268873" y="4564"/>
                </a:lnTo>
                <a:lnTo>
                  <a:pt x="310890" y="17654"/>
                </a:lnTo>
                <a:lnTo>
                  <a:pt x="348921" y="38368"/>
                </a:lnTo>
                <a:lnTo>
                  <a:pt x="382063" y="65801"/>
                </a:lnTo>
                <a:lnTo>
                  <a:pt x="409413" y="99051"/>
                </a:lnTo>
                <a:lnTo>
                  <a:pt x="430067" y="137213"/>
                </a:lnTo>
                <a:lnTo>
                  <a:pt x="443122" y="179385"/>
                </a:lnTo>
                <a:lnTo>
                  <a:pt x="447675" y="224662"/>
                </a:lnTo>
                <a:lnTo>
                  <a:pt x="443122" y="269940"/>
                </a:lnTo>
                <a:lnTo>
                  <a:pt x="430067" y="312112"/>
                </a:lnTo>
                <a:lnTo>
                  <a:pt x="409413" y="350274"/>
                </a:lnTo>
                <a:lnTo>
                  <a:pt x="382063" y="383524"/>
                </a:lnTo>
                <a:lnTo>
                  <a:pt x="348921" y="410957"/>
                </a:lnTo>
                <a:lnTo>
                  <a:pt x="310890" y="431671"/>
                </a:lnTo>
                <a:lnTo>
                  <a:pt x="268873" y="444761"/>
                </a:lnTo>
                <a:lnTo>
                  <a:pt x="223774" y="449325"/>
                </a:lnTo>
                <a:lnTo>
                  <a:pt x="178680" y="444761"/>
                </a:lnTo>
                <a:lnTo>
                  <a:pt x="136677" y="431671"/>
                </a:lnTo>
                <a:lnTo>
                  <a:pt x="98666" y="410957"/>
                </a:lnTo>
                <a:lnTo>
                  <a:pt x="65547" y="383524"/>
                </a:lnTo>
                <a:lnTo>
                  <a:pt x="38221" y="350274"/>
                </a:lnTo>
                <a:lnTo>
                  <a:pt x="17587" y="312112"/>
                </a:lnTo>
                <a:lnTo>
                  <a:pt x="4546" y="269940"/>
                </a:lnTo>
                <a:lnTo>
                  <a:pt x="0" y="224662"/>
                </a:lnTo>
                <a:close/>
              </a:path>
            </a:pathLst>
          </a:custGeom>
          <a:ln w="9525">
            <a:solidFill>
              <a:srgbClr val="000000"/>
            </a:solidFill>
          </a:ln>
        </p:spPr>
        <p:txBody>
          <a:bodyPr wrap="square" lIns="0" tIns="0" rIns="0" bIns="0" rtlCol="0"/>
          <a:lstStyle/>
          <a:p>
            <a:endParaRPr/>
          </a:p>
        </p:txBody>
      </p:sp>
      <p:sp>
        <p:nvSpPr>
          <p:cNvPr id="17" name="object 17"/>
          <p:cNvSpPr/>
          <p:nvPr/>
        </p:nvSpPr>
        <p:spPr>
          <a:xfrm>
            <a:off x="7898892" y="5100065"/>
            <a:ext cx="460248" cy="458723"/>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7792973" y="5054346"/>
            <a:ext cx="748283" cy="458724"/>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7828026" y="5029200"/>
            <a:ext cx="449580" cy="447675"/>
          </a:xfrm>
          <a:custGeom>
            <a:avLst/>
            <a:gdLst/>
            <a:ahLst/>
            <a:cxnLst/>
            <a:rect l="l" t="t" r="r" b="b"/>
            <a:pathLst>
              <a:path w="449579" h="447675">
                <a:moveTo>
                  <a:pt x="224536" y="0"/>
                </a:moveTo>
                <a:lnTo>
                  <a:pt x="179263" y="4547"/>
                </a:lnTo>
                <a:lnTo>
                  <a:pt x="137106" y="17589"/>
                </a:lnTo>
                <a:lnTo>
                  <a:pt x="98964" y="38227"/>
                </a:lnTo>
                <a:lnTo>
                  <a:pt x="65738" y="65563"/>
                </a:lnTo>
                <a:lnTo>
                  <a:pt x="38328" y="98697"/>
                </a:lnTo>
                <a:lnTo>
                  <a:pt x="17635" y="136731"/>
                </a:lnTo>
                <a:lnTo>
                  <a:pt x="4558" y="178765"/>
                </a:lnTo>
                <a:lnTo>
                  <a:pt x="0" y="223900"/>
                </a:lnTo>
                <a:lnTo>
                  <a:pt x="4558" y="268994"/>
                </a:lnTo>
                <a:lnTo>
                  <a:pt x="17635" y="310997"/>
                </a:lnTo>
                <a:lnTo>
                  <a:pt x="38328" y="349008"/>
                </a:lnTo>
                <a:lnTo>
                  <a:pt x="65738" y="382127"/>
                </a:lnTo>
                <a:lnTo>
                  <a:pt x="98964" y="409453"/>
                </a:lnTo>
                <a:lnTo>
                  <a:pt x="137106" y="430087"/>
                </a:lnTo>
                <a:lnTo>
                  <a:pt x="179263" y="443128"/>
                </a:lnTo>
                <a:lnTo>
                  <a:pt x="224536" y="447675"/>
                </a:lnTo>
                <a:lnTo>
                  <a:pt x="269813" y="443128"/>
                </a:lnTo>
                <a:lnTo>
                  <a:pt x="311985" y="430087"/>
                </a:lnTo>
                <a:lnTo>
                  <a:pt x="350147" y="409453"/>
                </a:lnTo>
                <a:lnTo>
                  <a:pt x="383397" y="382127"/>
                </a:lnTo>
                <a:lnTo>
                  <a:pt x="410830" y="349008"/>
                </a:lnTo>
                <a:lnTo>
                  <a:pt x="431544" y="310997"/>
                </a:lnTo>
                <a:lnTo>
                  <a:pt x="444634" y="268994"/>
                </a:lnTo>
                <a:lnTo>
                  <a:pt x="449198" y="223900"/>
                </a:lnTo>
                <a:lnTo>
                  <a:pt x="444634" y="178765"/>
                </a:lnTo>
                <a:lnTo>
                  <a:pt x="431544" y="136731"/>
                </a:lnTo>
                <a:lnTo>
                  <a:pt x="410830" y="98697"/>
                </a:lnTo>
                <a:lnTo>
                  <a:pt x="383397" y="65563"/>
                </a:lnTo>
                <a:lnTo>
                  <a:pt x="350147" y="38227"/>
                </a:lnTo>
                <a:lnTo>
                  <a:pt x="311985" y="17589"/>
                </a:lnTo>
                <a:lnTo>
                  <a:pt x="269813" y="4547"/>
                </a:lnTo>
                <a:lnTo>
                  <a:pt x="224536" y="0"/>
                </a:lnTo>
                <a:close/>
              </a:path>
            </a:pathLst>
          </a:custGeom>
          <a:solidFill>
            <a:srgbClr val="CC0000"/>
          </a:solidFill>
        </p:spPr>
        <p:txBody>
          <a:bodyPr wrap="square" lIns="0" tIns="0" rIns="0" bIns="0" rtlCol="0"/>
          <a:lstStyle/>
          <a:p>
            <a:endParaRPr/>
          </a:p>
        </p:txBody>
      </p:sp>
      <p:sp>
        <p:nvSpPr>
          <p:cNvPr id="20" name="object 20"/>
          <p:cNvSpPr/>
          <p:nvPr/>
        </p:nvSpPr>
        <p:spPr>
          <a:xfrm>
            <a:off x="7828026" y="5029200"/>
            <a:ext cx="449580" cy="447675"/>
          </a:xfrm>
          <a:custGeom>
            <a:avLst/>
            <a:gdLst/>
            <a:ahLst/>
            <a:cxnLst/>
            <a:rect l="l" t="t" r="r" b="b"/>
            <a:pathLst>
              <a:path w="449579" h="447675">
                <a:moveTo>
                  <a:pt x="0" y="223900"/>
                </a:moveTo>
                <a:lnTo>
                  <a:pt x="4558" y="178765"/>
                </a:lnTo>
                <a:lnTo>
                  <a:pt x="17635" y="136731"/>
                </a:lnTo>
                <a:lnTo>
                  <a:pt x="38328" y="98697"/>
                </a:lnTo>
                <a:lnTo>
                  <a:pt x="65738" y="65563"/>
                </a:lnTo>
                <a:lnTo>
                  <a:pt x="98964" y="38227"/>
                </a:lnTo>
                <a:lnTo>
                  <a:pt x="137106" y="17589"/>
                </a:lnTo>
                <a:lnTo>
                  <a:pt x="179263" y="4547"/>
                </a:lnTo>
                <a:lnTo>
                  <a:pt x="224536" y="0"/>
                </a:lnTo>
                <a:lnTo>
                  <a:pt x="269813" y="4547"/>
                </a:lnTo>
                <a:lnTo>
                  <a:pt x="311985" y="17589"/>
                </a:lnTo>
                <a:lnTo>
                  <a:pt x="350147" y="38227"/>
                </a:lnTo>
                <a:lnTo>
                  <a:pt x="383397" y="65563"/>
                </a:lnTo>
                <a:lnTo>
                  <a:pt x="410830" y="98697"/>
                </a:lnTo>
                <a:lnTo>
                  <a:pt x="431544" y="136731"/>
                </a:lnTo>
                <a:lnTo>
                  <a:pt x="444634" y="178765"/>
                </a:lnTo>
                <a:lnTo>
                  <a:pt x="449198" y="223900"/>
                </a:lnTo>
                <a:lnTo>
                  <a:pt x="444634" y="268994"/>
                </a:lnTo>
                <a:lnTo>
                  <a:pt x="431544" y="310997"/>
                </a:lnTo>
                <a:lnTo>
                  <a:pt x="410830" y="349008"/>
                </a:lnTo>
                <a:lnTo>
                  <a:pt x="383397" y="382127"/>
                </a:lnTo>
                <a:lnTo>
                  <a:pt x="350147" y="409453"/>
                </a:lnTo>
                <a:lnTo>
                  <a:pt x="311985" y="430087"/>
                </a:lnTo>
                <a:lnTo>
                  <a:pt x="269813" y="443128"/>
                </a:lnTo>
                <a:lnTo>
                  <a:pt x="224536" y="447675"/>
                </a:lnTo>
                <a:lnTo>
                  <a:pt x="179263" y="443128"/>
                </a:lnTo>
                <a:lnTo>
                  <a:pt x="137106" y="430087"/>
                </a:lnTo>
                <a:lnTo>
                  <a:pt x="98964" y="409453"/>
                </a:lnTo>
                <a:lnTo>
                  <a:pt x="65738" y="382127"/>
                </a:lnTo>
                <a:lnTo>
                  <a:pt x="38328" y="349008"/>
                </a:lnTo>
                <a:lnTo>
                  <a:pt x="17635" y="310997"/>
                </a:lnTo>
                <a:lnTo>
                  <a:pt x="4558" y="268994"/>
                </a:lnTo>
                <a:lnTo>
                  <a:pt x="0" y="223900"/>
                </a:lnTo>
                <a:close/>
              </a:path>
            </a:pathLst>
          </a:custGeom>
          <a:ln w="9524">
            <a:solidFill>
              <a:srgbClr val="000000"/>
            </a:solidFill>
          </a:ln>
        </p:spPr>
        <p:txBody>
          <a:bodyPr wrap="square" lIns="0" tIns="0" rIns="0" bIns="0" rtlCol="0"/>
          <a:lstStyle/>
          <a:p>
            <a:endParaRPr/>
          </a:p>
        </p:txBody>
      </p:sp>
      <p:sp>
        <p:nvSpPr>
          <p:cNvPr id="21" name="object 21"/>
          <p:cNvSpPr txBox="1"/>
          <p:nvPr/>
        </p:nvSpPr>
        <p:spPr>
          <a:xfrm>
            <a:off x="7888478" y="5047233"/>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CCFF"/>
                </a:solidFill>
                <a:latin typeface="Times New Roman"/>
                <a:cs typeface="Times New Roman"/>
              </a:rPr>
              <a:t>26</a:t>
            </a:r>
            <a:endParaRPr sz="2400">
              <a:latin typeface="Times New Roman"/>
              <a:cs typeface="Times New Roman"/>
            </a:endParaRPr>
          </a:p>
        </p:txBody>
      </p:sp>
      <p:sp>
        <p:nvSpPr>
          <p:cNvPr id="22" name="object 22"/>
          <p:cNvSpPr/>
          <p:nvPr/>
        </p:nvSpPr>
        <p:spPr>
          <a:xfrm>
            <a:off x="7357109" y="4428744"/>
            <a:ext cx="460248" cy="458724"/>
          </a:xfrm>
          <a:prstGeom prst="rect">
            <a:avLst/>
          </a:prstGeom>
          <a:blipFill>
            <a:blip r:embed="rId10" cstate="print"/>
            <a:stretch>
              <a:fillRect/>
            </a:stretch>
          </a:blipFill>
        </p:spPr>
        <p:txBody>
          <a:bodyPr wrap="square" lIns="0" tIns="0" rIns="0" bIns="0" rtlCol="0"/>
          <a:lstStyle/>
          <a:p>
            <a:endParaRPr/>
          </a:p>
        </p:txBody>
      </p:sp>
      <p:sp>
        <p:nvSpPr>
          <p:cNvPr id="23" name="object 23"/>
          <p:cNvSpPr/>
          <p:nvPr/>
        </p:nvSpPr>
        <p:spPr>
          <a:xfrm>
            <a:off x="7251954" y="4383023"/>
            <a:ext cx="748283" cy="458724"/>
          </a:xfrm>
          <a:prstGeom prst="rect">
            <a:avLst/>
          </a:prstGeom>
          <a:blipFill>
            <a:blip r:embed="rId11" cstate="print"/>
            <a:stretch>
              <a:fillRect/>
            </a:stretch>
          </a:blipFill>
        </p:spPr>
        <p:txBody>
          <a:bodyPr wrap="square" lIns="0" tIns="0" rIns="0" bIns="0" rtlCol="0"/>
          <a:lstStyle/>
          <a:p>
            <a:endParaRPr/>
          </a:p>
        </p:txBody>
      </p:sp>
      <p:sp>
        <p:nvSpPr>
          <p:cNvPr id="24" name="object 24"/>
          <p:cNvSpPr/>
          <p:nvPr/>
        </p:nvSpPr>
        <p:spPr>
          <a:xfrm>
            <a:off x="7286625" y="4357751"/>
            <a:ext cx="449580" cy="447675"/>
          </a:xfrm>
          <a:custGeom>
            <a:avLst/>
            <a:gdLst/>
            <a:ahLst/>
            <a:cxnLst/>
            <a:rect l="l" t="t" r="r" b="b"/>
            <a:pathLst>
              <a:path w="449579" h="447675">
                <a:moveTo>
                  <a:pt x="224663" y="0"/>
                </a:moveTo>
                <a:lnTo>
                  <a:pt x="179385" y="4510"/>
                </a:lnTo>
                <a:lnTo>
                  <a:pt x="137213" y="17533"/>
                </a:lnTo>
                <a:lnTo>
                  <a:pt x="99051" y="38165"/>
                </a:lnTo>
                <a:lnTo>
                  <a:pt x="65762" y="65547"/>
                </a:lnTo>
                <a:lnTo>
                  <a:pt x="38350" y="98666"/>
                </a:lnTo>
                <a:lnTo>
                  <a:pt x="17649" y="136677"/>
                </a:lnTo>
                <a:lnTo>
                  <a:pt x="4563" y="178680"/>
                </a:lnTo>
                <a:lnTo>
                  <a:pt x="0" y="223774"/>
                </a:lnTo>
                <a:lnTo>
                  <a:pt x="4564" y="268873"/>
                </a:lnTo>
                <a:lnTo>
                  <a:pt x="17654" y="310890"/>
                </a:lnTo>
                <a:lnTo>
                  <a:pt x="38368" y="348921"/>
                </a:lnTo>
                <a:lnTo>
                  <a:pt x="65801" y="382063"/>
                </a:lnTo>
                <a:lnTo>
                  <a:pt x="99051" y="409413"/>
                </a:lnTo>
                <a:lnTo>
                  <a:pt x="137213" y="430067"/>
                </a:lnTo>
                <a:lnTo>
                  <a:pt x="179385" y="443122"/>
                </a:lnTo>
                <a:lnTo>
                  <a:pt x="224663" y="447675"/>
                </a:lnTo>
                <a:lnTo>
                  <a:pt x="269940" y="443122"/>
                </a:lnTo>
                <a:lnTo>
                  <a:pt x="312112" y="430067"/>
                </a:lnTo>
                <a:lnTo>
                  <a:pt x="350274" y="409413"/>
                </a:lnTo>
                <a:lnTo>
                  <a:pt x="383524" y="382063"/>
                </a:lnTo>
                <a:lnTo>
                  <a:pt x="410957" y="348921"/>
                </a:lnTo>
                <a:lnTo>
                  <a:pt x="431671" y="310890"/>
                </a:lnTo>
                <a:lnTo>
                  <a:pt x="444761" y="268873"/>
                </a:lnTo>
                <a:lnTo>
                  <a:pt x="449326" y="223774"/>
                </a:lnTo>
                <a:lnTo>
                  <a:pt x="444760" y="178675"/>
                </a:lnTo>
                <a:lnTo>
                  <a:pt x="431661" y="136659"/>
                </a:lnTo>
                <a:lnTo>
                  <a:pt x="410929" y="98633"/>
                </a:lnTo>
                <a:lnTo>
                  <a:pt x="383524" y="65547"/>
                </a:lnTo>
                <a:lnTo>
                  <a:pt x="350274" y="38221"/>
                </a:lnTo>
                <a:lnTo>
                  <a:pt x="312112" y="17587"/>
                </a:lnTo>
                <a:lnTo>
                  <a:pt x="269940" y="4546"/>
                </a:lnTo>
                <a:lnTo>
                  <a:pt x="224663" y="0"/>
                </a:lnTo>
                <a:close/>
              </a:path>
            </a:pathLst>
          </a:custGeom>
          <a:solidFill>
            <a:srgbClr val="000000"/>
          </a:solidFill>
        </p:spPr>
        <p:txBody>
          <a:bodyPr wrap="square" lIns="0" tIns="0" rIns="0" bIns="0" rtlCol="0"/>
          <a:lstStyle/>
          <a:p>
            <a:endParaRPr/>
          </a:p>
        </p:txBody>
      </p:sp>
      <p:sp>
        <p:nvSpPr>
          <p:cNvPr id="25" name="object 25"/>
          <p:cNvSpPr/>
          <p:nvPr/>
        </p:nvSpPr>
        <p:spPr>
          <a:xfrm>
            <a:off x="7286625" y="4357623"/>
            <a:ext cx="449580" cy="448309"/>
          </a:xfrm>
          <a:custGeom>
            <a:avLst/>
            <a:gdLst/>
            <a:ahLst/>
            <a:cxnLst/>
            <a:rect l="l" t="t" r="r" b="b"/>
            <a:pathLst>
              <a:path w="449579" h="448310">
                <a:moveTo>
                  <a:pt x="0" y="223900"/>
                </a:moveTo>
                <a:lnTo>
                  <a:pt x="4564" y="178802"/>
                </a:lnTo>
                <a:lnTo>
                  <a:pt x="17654" y="136786"/>
                </a:lnTo>
                <a:lnTo>
                  <a:pt x="38368" y="98760"/>
                </a:lnTo>
                <a:lnTo>
                  <a:pt x="65801" y="65627"/>
                </a:lnTo>
                <a:lnTo>
                  <a:pt x="99051" y="38292"/>
                </a:lnTo>
                <a:lnTo>
                  <a:pt x="137213" y="17660"/>
                </a:lnTo>
                <a:lnTo>
                  <a:pt x="179385" y="4637"/>
                </a:lnTo>
                <a:lnTo>
                  <a:pt x="224663" y="126"/>
                </a:lnTo>
                <a:lnTo>
                  <a:pt x="269940" y="4673"/>
                </a:lnTo>
                <a:lnTo>
                  <a:pt x="312112" y="17714"/>
                </a:lnTo>
                <a:lnTo>
                  <a:pt x="350274" y="38348"/>
                </a:lnTo>
                <a:lnTo>
                  <a:pt x="383524" y="65674"/>
                </a:lnTo>
                <a:lnTo>
                  <a:pt x="410957" y="98793"/>
                </a:lnTo>
                <a:lnTo>
                  <a:pt x="431671" y="136804"/>
                </a:lnTo>
                <a:lnTo>
                  <a:pt x="444761" y="178807"/>
                </a:lnTo>
                <a:lnTo>
                  <a:pt x="449326" y="223900"/>
                </a:lnTo>
                <a:lnTo>
                  <a:pt x="444761" y="269000"/>
                </a:lnTo>
                <a:lnTo>
                  <a:pt x="431671" y="311017"/>
                </a:lnTo>
                <a:lnTo>
                  <a:pt x="410957" y="349048"/>
                </a:lnTo>
                <a:lnTo>
                  <a:pt x="383524" y="382190"/>
                </a:lnTo>
                <a:lnTo>
                  <a:pt x="350274" y="409540"/>
                </a:lnTo>
                <a:lnTo>
                  <a:pt x="312112" y="430194"/>
                </a:lnTo>
                <a:lnTo>
                  <a:pt x="269940" y="443249"/>
                </a:lnTo>
                <a:lnTo>
                  <a:pt x="224663" y="447801"/>
                </a:lnTo>
                <a:lnTo>
                  <a:pt x="179385" y="443249"/>
                </a:lnTo>
                <a:lnTo>
                  <a:pt x="137213" y="430194"/>
                </a:lnTo>
                <a:lnTo>
                  <a:pt x="99051" y="409540"/>
                </a:lnTo>
                <a:lnTo>
                  <a:pt x="65801" y="382190"/>
                </a:lnTo>
                <a:lnTo>
                  <a:pt x="38368" y="349048"/>
                </a:lnTo>
                <a:lnTo>
                  <a:pt x="17654" y="311017"/>
                </a:lnTo>
                <a:lnTo>
                  <a:pt x="4564" y="269000"/>
                </a:lnTo>
                <a:lnTo>
                  <a:pt x="0" y="223900"/>
                </a:lnTo>
                <a:close/>
              </a:path>
            </a:pathLst>
          </a:custGeom>
          <a:ln w="9525">
            <a:solidFill>
              <a:srgbClr val="000000"/>
            </a:solidFill>
          </a:ln>
        </p:spPr>
        <p:txBody>
          <a:bodyPr wrap="square" lIns="0" tIns="0" rIns="0" bIns="0" rtlCol="0"/>
          <a:lstStyle/>
          <a:p>
            <a:endParaRPr/>
          </a:p>
        </p:txBody>
      </p:sp>
      <p:sp>
        <p:nvSpPr>
          <p:cNvPr id="26" name="object 26"/>
          <p:cNvSpPr txBox="1"/>
          <p:nvPr/>
        </p:nvSpPr>
        <p:spPr>
          <a:xfrm>
            <a:off x="7347204" y="4375657"/>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CCFF"/>
                </a:solidFill>
                <a:latin typeface="Times New Roman"/>
                <a:cs typeface="Times New Roman"/>
              </a:rPr>
              <a:t>22</a:t>
            </a:r>
            <a:endParaRPr sz="2400">
              <a:latin typeface="Times New Roman"/>
              <a:cs typeface="Times New Roman"/>
            </a:endParaRPr>
          </a:p>
        </p:txBody>
      </p:sp>
      <p:sp>
        <p:nvSpPr>
          <p:cNvPr id="27" name="object 27"/>
          <p:cNvSpPr/>
          <p:nvPr/>
        </p:nvSpPr>
        <p:spPr>
          <a:xfrm>
            <a:off x="5060441" y="3195066"/>
            <a:ext cx="458724" cy="458724"/>
          </a:xfrm>
          <a:prstGeom prst="rect">
            <a:avLst/>
          </a:prstGeom>
          <a:blipFill>
            <a:blip r:embed="rId12" cstate="print"/>
            <a:stretch>
              <a:fillRect/>
            </a:stretch>
          </a:blipFill>
        </p:spPr>
        <p:txBody>
          <a:bodyPr wrap="square" lIns="0" tIns="0" rIns="0" bIns="0" rtlCol="0"/>
          <a:lstStyle/>
          <a:p>
            <a:endParaRPr/>
          </a:p>
        </p:txBody>
      </p:sp>
      <p:sp>
        <p:nvSpPr>
          <p:cNvPr id="28" name="object 28"/>
          <p:cNvSpPr/>
          <p:nvPr/>
        </p:nvSpPr>
        <p:spPr>
          <a:xfrm>
            <a:off x="5029961" y="3149345"/>
            <a:ext cx="595884" cy="458723"/>
          </a:xfrm>
          <a:prstGeom prst="rect">
            <a:avLst/>
          </a:prstGeom>
          <a:blipFill>
            <a:blip r:embed="rId13" cstate="print"/>
            <a:stretch>
              <a:fillRect/>
            </a:stretch>
          </a:blipFill>
        </p:spPr>
        <p:txBody>
          <a:bodyPr wrap="square" lIns="0" tIns="0" rIns="0" bIns="0" rtlCol="0"/>
          <a:lstStyle/>
          <a:p>
            <a:endParaRPr/>
          </a:p>
        </p:txBody>
      </p:sp>
      <p:sp>
        <p:nvSpPr>
          <p:cNvPr id="29" name="object 29"/>
          <p:cNvSpPr/>
          <p:nvPr/>
        </p:nvSpPr>
        <p:spPr>
          <a:xfrm>
            <a:off x="4989576" y="3124200"/>
            <a:ext cx="447675" cy="447675"/>
          </a:xfrm>
          <a:custGeom>
            <a:avLst/>
            <a:gdLst/>
            <a:ahLst/>
            <a:cxnLst/>
            <a:rect l="l" t="t" r="r" b="b"/>
            <a:pathLst>
              <a:path w="447675" h="447675">
                <a:moveTo>
                  <a:pt x="223774" y="0"/>
                </a:moveTo>
                <a:lnTo>
                  <a:pt x="178680" y="4547"/>
                </a:lnTo>
                <a:lnTo>
                  <a:pt x="136677" y="17589"/>
                </a:lnTo>
                <a:lnTo>
                  <a:pt x="98666" y="38227"/>
                </a:lnTo>
                <a:lnTo>
                  <a:pt x="65547" y="65563"/>
                </a:lnTo>
                <a:lnTo>
                  <a:pt x="38221" y="98697"/>
                </a:lnTo>
                <a:lnTo>
                  <a:pt x="17587" y="136731"/>
                </a:lnTo>
                <a:lnTo>
                  <a:pt x="4546" y="178765"/>
                </a:lnTo>
                <a:lnTo>
                  <a:pt x="0" y="223900"/>
                </a:lnTo>
                <a:lnTo>
                  <a:pt x="4546" y="268994"/>
                </a:lnTo>
                <a:lnTo>
                  <a:pt x="17587" y="310997"/>
                </a:lnTo>
                <a:lnTo>
                  <a:pt x="38221" y="349008"/>
                </a:lnTo>
                <a:lnTo>
                  <a:pt x="65547" y="382127"/>
                </a:lnTo>
                <a:lnTo>
                  <a:pt x="98666" y="409453"/>
                </a:lnTo>
                <a:lnTo>
                  <a:pt x="136677" y="430087"/>
                </a:lnTo>
                <a:lnTo>
                  <a:pt x="178680" y="443128"/>
                </a:lnTo>
                <a:lnTo>
                  <a:pt x="223774" y="447675"/>
                </a:lnTo>
                <a:lnTo>
                  <a:pt x="268873" y="443128"/>
                </a:lnTo>
                <a:lnTo>
                  <a:pt x="310890" y="430087"/>
                </a:lnTo>
                <a:lnTo>
                  <a:pt x="348921" y="409453"/>
                </a:lnTo>
                <a:lnTo>
                  <a:pt x="382063" y="382127"/>
                </a:lnTo>
                <a:lnTo>
                  <a:pt x="409413" y="349008"/>
                </a:lnTo>
                <a:lnTo>
                  <a:pt x="430067" y="310997"/>
                </a:lnTo>
                <a:lnTo>
                  <a:pt x="443122" y="268994"/>
                </a:lnTo>
                <a:lnTo>
                  <a:pt x="447675" y="223900"/>
                </a:lnTo>
                <a:lnTo>
                  <a:pt x="443122" y="178765"/>
                </a:lnTo>
                <a:lnTo>
                  <a:pt x="430067" y="136731"/>
                </a:lnTo>
                <a:lnTo>
                  <a:pt x="409413" y="98697"/>
                </a:lnTo>
                <a:lnTo>
                  <a:pt x="382063" y="65563"/>
                </a:lnTo>
                <a:lnTo>
                  <a:pt x="348921" y="38227"/>
                </a:lnTo>
                <a:lnTo>
                  <a:pt x="310890" y="17589"/>
                </a:lnTo>
                <a:lnTo>
                  <a:pt x="268873" y="4547"/>
                </a:lnTo>
                <a:lnTo>
                  <a:pt x="223774" y="0"/>
                </a:lnTo>
                <a:close/>
              </a:path>
            </a:pathLst>
          </a:custGeom>
          <a:solidFill>
            <a:srgbClr val="000000"/>
          </a:solidFill>
        </p:spPr>
        <p:txBody>
          <a:bodyPr wrap="square" lIns="0" tIns="0" rIns="0" bIns="0" rtlCol="0"/>
          <a:lstStyle/>
          <a:p>
            <a:endParaRPr/>
          </a:p>
        </p:txBody>
      </p:sp>
      <p:sp>
        <p:nvSpPr>
          <p:cNvPr id="30" name="object 30"/>
          <p:cNvSpPr/>
          <p:nvPr/>
        </p:nvSpPr>
        <p:spPr>
          <a:xfrm>
            <a:off x="4989576" y="3124200"/>
            <a:ext cx="447675" cy="447675"/>
          </a:xfrm>
          <a:custGeom>
            <a:avLst/>
            <a:gdLst/>
            <a:ahLst/>
            <a:cxnLst/>
            <a:rect l="l" t="t" r="r" b="b"/>
            <a:pathLst>
              <a:path w="447675" h="447675">
                <a:moveTo>
                  <a:pt x="0" y="223900"/>
                </a:moveTo>
                <a:lnTo>
                  <a:pt x="4546" y="178765"/>
                </a:lnTo>
                <a:lnTo>
                  <a:pt x="17587" y="136731"/>
                </a:lnTo>
                <a:lnTo>
                  <a:pt x="38221" y="98697"/>
                </a:lnTo>
                <a:lnTo>
                  <a:pt x="65547" y="65563"/>
                </a:lnTo>
                <a:lnTo>
                  <a:pt x="98666" y="38227"/>
                </a:lnTo>
                <a:lnTo>
                  <a:pt x="136677" y="17589"/>
                </a:lnTo>
                <a:lnTo>
                  <a:pt x="178680" y="4547"/>
                </a:lnTo>
                <a:lnTo>
                  <a:pt x="223774" y="0"/>
                </a:lnTo>
                <a:lnTo>
                  <a:pt x="268873" y="4547"/>
                </a:lnTo>
                <a:lnTo>
                  <a:pt x="310890" y="17589"/>
                </a:lnTo>
                <a:lnTo>
                  <a:pt x="348921" y="38227"/>
                </a:lnTo>
                <a:lnTo>
                  <a:pt x="382063" y="65563"/>
                </a:lnTo>
                <a:lnTo>
                  <a:pt x="409413" y="98697"/>
                </a:lnTo>
                <a:lnTo>
                  <a:pt x="430067" y="136731"/>
                </a:lnTo>
                <a:lnTo>
                  <a:pt x="443122" y="178765"/>
                </a:lnTo>
                <a:lnTo>
                  <a:pt x="447675" y="223900"/>
                </a:lnTo>
                <a:lnTo>
                  <a:pt x="443122" y="268994"/>
                </a:lnTo>
                <a:lnTo>
                  <a:pt x="430067" y="310997"/>
                </a:lnTo>
                <a:lnTo>
                  <a:pt x="409413" y="349008"/>
                </a:lnTo>
                <a:lnTo>
                  <a:pt x="382063" y="382127"/>
                </a:lnTo>
                <a:lnTo>
                  <a:pt x="348921" y="409453"/>
                </a:lnTo>
                <a:lnTo>
                  <a:pt x="310890" y="430087"/>
                </a:lnTo>
                <a:lnTo>
                  <a:pt x="268873" y="443128"/>
                </a:lnTo>
                <a:lnTo>
                  <a:pt x="223774" y="447675"/>
                </a:lnTo>
                <a:lnTo>
                  <a:pt x="178680" y="443128"/>
                </a:lnTo>
                <a:lnTo>
                  <a:pt x="136677" y="430087"/>
                </a:lnTo>
                <a:lnTo>
                  <a:pt x="98666" y="409453"/>
                </a:lnTo>
                <a:lnTo>
                  <a:pt x="65547" y="382127"/>
                </a:lnTo>
                <a:lnTo>
                  <a:pt x="38221" y="349008"/>
                </a:lnTo>
                <a:lnTo>
                  <a:pt x="17587" y="310997"/>
                </a:lnTo>
                <a:lnTo>
                  <a:pt x="4546" y="268994"/>
                </a:lnTo>
                <a:lnTo>
                  <a:pt x="0" y="223900"/>
                </a:lnTo>
                <a:close/>
              </a:path>
            </a:pathLst>
          </a:custGeom>
          <a:ln w="9525">
            <a:solidFill>
              <a:srgbClr val="000000"/>
            </a:solidFill>
          </a:ln>
        </p:spPr>
        <p:txBody>
          <a:bodyPr wrap="square" lIns="0" tIns="0" rIns="0" bIns="0" rtlCol="0"/>
          <a:lstStyle/>
          <a:p>
            <a:endParaRPr/>
          </a:p>
        </p:txBody>
      </p:sp>
      <p:sp>
        <p:nvSpPr>
          <p:cNvPr id="31" name="object 31"/>
          <p:cNvSpPr/>
          <p:nvPr/>
        </p:nvSpPr>
        <p:spPr>
          <a:xfrm>
            <a:off x="3738626" y="3506851"/>
            <a:ext cx="1316355" cy="227329"/>
          </a:xfrm>
          <a:custGeom>
            <a:avLst/>
            <a:gdLst/>
            <a:ahLst/>
            <a:cxnLst/>
            <a:rect l="l" t="t" r="r" b="b"/>
            <a:pathLst>
              <a:path w="1316354" h="227329">
                <a:moveTo>
                  <a:pt x="0" y="226949"/>
                </a:moveTo>
                <a:lnTo>
                  <a:pt x="1315974" y="0"/>
                </a:lnTo>
              </a:path>
            </a:pathLst>
          </a:custGeom>
          <a:ln w="28575">
            <a:solidFill>
              <a:srgbClr val="000000"/>
            </a:solidFill>
          </a:ln>
        </p:spPr>
        <p:txBody>
          <a:bodyPr wrap="square" lIns="0" tIns="0" rIns="0" bIns="0" rtlCol="0"/>
          <a:lstStyle/>
          <a:p>
            <a:endParaRPr/>
          </a:p>
        </p:txBody>
      </p:sp>
      <p:sp>
        <p:nvSpPr>
          <p:cNvPr id="32" name="object 32"/>
          <p:cNvSpPr/>
          <p:nvPr/>
        </p:nvSpPr>
        <p:spPr>
          <a:xfrm>
            <a:off x="5372100" y="3506851"/>
            <a:ext cx="1298575" cy="233679"/>
          </a:xfrm>
          <a:custGeom>
            <a:avLst/>
            <a:gdLst/>
            <a:ahLst/>
            <a:cxnLst/>
            <a:rect l="l" t="t" r="r" b="b"/>
            <a:pathLst>
              <a:path w="1298575" h="233679">
                <a:moveTo>
                  <a:pt x="1298575" y="233299"/>
                </a:moveTo>
                <a:lnTo>
                  <a:pt x="0" y="0"/>
                </a:lnTo>
              </a:path>
            </a:pathLst>
          </a:custGeom>
          <a:ln w="28575">
            <a:solidFill>
              <a:srgbClr val="000000"/>
            </a:solidFill>
          </a:ln>
        </p:spPr>
        <p:txBody>
          <a:bodyPr wrap="square" lIns="0" tIns="0" rIns="0" bIns="0" rtlCol="0"/>
          <a:lstStyle/>
          <a:p>
            <a:endParaRPr/>
          </a:p>
        </p:txBody>
      </p:sp>
      <p:sp>
        <p:nvSpPr>
          <p:cNvPr id="33" name="object 33"/>
          <p:cNvSpPr/>
          <p:nvPr/>
        </p:nvSpPr>
        <p:spPr>
          <a:xfrm>
            <a:off x="6829425" y="4122673"/>
            <a:ext cx="681355" cy="234950"/>
          </a:xfrm>
          <a:custGeom>
            <a:avLst/>
            <a:gdLst/>
            <a:ahLst/>
            <a:cxnLst/>
            <a:rect l="l" t="t" r="r" b="b"/>
            <a:pathLst>
              <a:path w="681354" h="234950">
                <a:moveTo>
                  <a:pt x="681101" y="234950"/>
                </a:moveTo>
                <a:lnTo>
                  <a:pt x="0" y="0"/>
                </a:lnTo>
              </a:path>
            </a:pathLst>
          </a:custGeom>
          <a:ln w="28575">
            <a:solidFill>
              <a:srgbClr val="000000"/>
            </a:solidFill>
          </a:ln>
        </p:spPr>
        <p:txBody>
          <a:bodyPr wrap="square" lIns="0" tIns="0" rIns="0" bIns="0" rtlCol="0"/>
          <a:lstStyle/>
          <a:p>
            <a:endParaRPr/>
          </a:p>
        </p:txBody>
      </p:sp>
      <p:sp>
        <p:nvSpPr>
          <p:cNvPr id="34" name="object 34"/>
          <p:cNvSpPr/>
          <p:nvPr/>
        </p:nvSpPr>
        <p:spPr>
          <a:xfrm>
            <a:off x="5829300" y="4122673"/>
            <a:ext cx="682625" cy="234950"/>
          </a:xfrm>
          <a:custGeom>
            <a:avLst/>
            <a:gdLst/>
            <a:ahLst/>
            <a:cxnLst/>
            <a:rect l="l" t="t" r="r" b="b"/>
            <a:pathLst>
              <a:path w="682625" h="234950">
                <a:moveTo>
                  <a:pt x="0" y="234950"/>
                </a:moveTo>
                <a:lnTo>
                  <a:pt x="682625" y="0"/>
                </a:lnTo>
              </a:path>
            </a:pathLst>
          </a:custGeom>
          <a:ln w="28575">
            <a:solidFill>
              <a:srgbClr val="000000"/>
            </a:solidFill>
          </a:ln>
        </p:spPr>
        <p:txBody>
          <a:bodyPr wrap="square" lIns="0" tIns="0" rIns="0" bIns="0" rtlCol="0"/>
          <a:lstStyle/>
          <a:p>
            <a:endParaRPr/>
          </a:p>
        </p:txBody>
      </p:sp>
      <p:sp>
        <p:nvSpPr>
          <p:cNvPr id="35" name="object 35"/>
          <p:cNvSpPr/>
          <p:nvPr/>
        </p:nvSpPr>
        <p:spPr>
          <a:xfrm>
            <a:off x="5253101" y="4740275"/>
            <a:ext cx="417830" cy="288925"/>
          </a:xfrm>
          <a:custGeom>
            <a:avLst/>
            <a:gdLst/>
            <a:ahLst/>
            <a:cxnLst/>
            <a:rect l="l" t="t" r="r" b="b"/>
            <a:pathLst>
              <a:path w="417829" h="288925">
                <a:moveTo>
                  <a:pt x="0" y="288925"/>
                </a:moveTo>
                <a:lnTo>
                  <a:pt x="417448" y="0"/>
                </a:lnTo>
              </a:path>
            </a:pathLst>
          </a:custGeom>
          <a:ln w="28575">
            <a:solidFill>
              <a:srgbClr val="000000"/>
            </a:solidFill>
          </a:ln>
        </p:spPr>
        <p:txBody>
          <a:bodyPr wrap="square" lIns="0" tIns="0" rIns="0" bIns="0" rtlCol="0"/>
          <a:lstStyle/>
          <a:p>
            <a:endParaRPr/>
          </a:p>
        </p:txBody>
      </p:sp>
      <p:sp>
        <p:nvSpPr>
          <p:cNvPr id="36" name="object 36"/>
          <p:cNvSpPr/>
          <p:nvPr/>
        </p:nvSpPr>
        <p:spPr>
          <a:xfrm>
            <a:off x="5988050" y="4740275"/>
            <a:ext cx="396875" cy="288925"/>
          </a:xfrm>
          <a:custGeom>
            <a:avLst/>
            <a:gdLst/>
            <a:ahLst/>
            <a:cxnLst/>
            <a:rect l="l" t="t" r="r" b="b"/>
            <a:pathLst>
              <a:path w="396875" h="288925">
                <a:moveTo>
                  <a:pt x="396875" y="288925"/>
                </a:moveTo>
                <a:lnTo>
                  <a:pt x="0" y="0"/>
                </a:lnTo>
              </a:path>
            </a:pathLst>
          </a:custGeom>
          <a:ln w="28575">
            <a:solidFill>
              <a:srgbClr val="000000"/>
            </a:solidFill>
          </a:ln>
        </p:spPr>
        <p:txBody>
          <a:bodyPr wrap="square" lIns="0" tIns="0" rIns="0" bIns="0" rtlCol="0"/>
          <a:lstStyle/>
          <a:p>
            <a:endParaRPr/>
          </a:p>
        </p:txBody>
      </p:sp>
      <p:sp>
        <p:nvSpPr>
          <p:cNvPr id="37" name="object 37"/>
          <p:cNvSpPr/>
          <p:nvPr/>
        </p:nvSpPr>
        <p:spPr>
          <a:xfrm>
            <a:off x="7669276" y="4740275"/>
            <a:ext cx="384175" cy="288925"/>
          </a:xfrm>
          <a:custGeom>
            <a:avLst/>
            <a:gdLst/>
            <a:ahLst/>
            <a:cxnLst/>
            <a:rect l="l" t="t" r="r" b="b"/>
            <a:pathLst>
              <a:path w="384175" h="288925">
                <a:moveTo>
                  <a:pt x="384175" y="288925"/>
                </a:moveTo>
                <a:lnTo>
                  <a:pt x="0" y="0"/>
                </a:lnTo>
              </a:path>
            </a:pathLst>
          </a:custGeom>
          <a:ln w="28575">
            <a:solidFill>
              <a:srgbClr val="000000"/>
            </a:solidFill>
          </a:ln>
        </p:spPr>
        <p:txBody>
          <a:bodyPr wrap="square" lIns="0" tIns="0" rIns="0" bIns="0" rtlCol="0"/>
          <a:lstStyle/>
          <a:p>
            <a:endParaRPr/>
          </a:p>
        </p:txBody>
      </p:sp>
      <p:sp>
        <p:nvSpPr>
          <p:cNvPr id="38" name="object 38"/>
          <p:cNvSpPr/>
          <p:nvPr/>
        </p:nvSpPr>
        <p:spPr>
          <a:xfrm>
            <a:off x="4920122" y="5403341"/>
            <a:ext cx="185658" cy="228638"/>
          </a:xfrm>
          <a:prstGeom prst="rect">
            <a:avLst/>
          </a:prstGeom>
          <a:blipFill>
            <a:blip r:embed="rId14" cstate="print"/>
            <a:stretch>
              <a:fillRect/>
            </a:stretch>
          </a:blipFill>
        </p:spPr>
        <p:txBody>
          <a:bodyPr wrap="square" lIns="0" tIns="0" rIns="0" bIns="0" rtlCol="0"/>
          <a:lstStyle/>
          <a:p>
            <a:endParaRPr/>
          </a:p>
        </p:txBody>
      </p:sp>
      <p:sp>
        <p:nvSpPr>
          <p:cNvPr id="39" name="object 39"/>
          <p:cNvSpPr/>
          <p:nvPr/>
        </p:nvSpPr>
        <p:spPr>
          <a:xfrm>
            <a:off x="7717234" y="5403215"/>
            <a:ext cx="187245" cy="228801"/>
          </a:xfrm>
          <a:prstGeom prst="rect">
            <a:avLst/>
          </a:prstGeom>
          <a:blipFill>
            <a:blip r:embed="rId15" cstate="print"/>
            <a:stretch>
              <a:fillRect/>
            </a:stretch>
          </a:blipFill>
        </p:spPr>
        <p:txBody>
          <a:bodyPr wrap="square" lIns="0" tIns="0" rIns="0" bIns="0" rtlCol="0"/>
          <a:lstStyle/>
          <a:p>
            <a:endParaRPr/>
          </a:p>
        </p:txBody>
      </p:sp>
      <p:sp>
        <p:nvSpPr>
          <p:cNvPr id="40" name="object 40"/>
          <p:cNvSpPr/>
          <p:nvPr/>
        </p:nvSpPr>
        <p:spPr>
          <a:xfrm>
            <a:off x="7163022" y="4731130"/>
            <a:ext cx="199675" cy="227996"/>
          </a:xfrm>
          <a:prstGeom prst="rect">
            <a:avLst/>
          </a:prstGeom>
          <a:blipFill>
            <a:blip r:embed="rId16" cstate="print"/>
            <a:stretch>
              <a:fillRect/>
            </a:stretch>
          </a:blipFill>
        </p:spPr>
        <p:txBody>
          <a:bodyPr wrap="square" lIns="0" tIns="0" rIns="0" bIns="0" rtlCol="0"/>
          <a:lstStyle/>
          <a:p>
            <a:endParaRPr/>
          </a:p>
        </p:txBody>
      </p:sp>
      <p:sp>
        <p:nvSpPr>
          <p:cNvPr id="41" name="object 41"/>
          <p:cNvSpPr/>
          <p:nvPr/>
        </p:nvSpPr>
        <p:spPr>
          <a:xfrm>
            <a:off x="8201786" y="5401945"/>
            <a:ext cx="223075" cy="230492"/>
          </a:xfrm>
          <a:prstGeom prst="rect">
            <a:avLst/>
          </a:prstGeom>
          <a:blipFill>
            <a:blip r:embed="rId17" cstate="print"/>
            <a:stretch>
              <a:fillRect/>
            </a:stretch>
          </a:blipFill>
        </p:spPr>
        <p:txBody>
          <a:bodyPr wrap="square" lIns="0" tIns="0" rIns="0" bIns="0" rtlCol="0"/>
          <a:lstStyle/>
          <a:p>
            <a:endParaRPr/>
          </a:p>
        </p:txBody>
      </p:sp>
      <p:sp>
        <p:nvSpPr>
          <p:cNvPr id="42" name="object 42"/>
          <p:cNvSpPr/>
          <p:nvPr/>
        </p:nvSpPr>
        <p:spPr>
          <a:xfrm>
            <a:off x="5400294" y="5403341"/>
            <a:ext cx="184023" cy="228604"/>
          </a:xfrm>
          <a:prstGeom prst="rect">
            <a:avLst/>
          </a:prstGeom>
          <a:blipFill>
            <a:blip r:embed="rId18" cstate="print"/>
            <a:stretch>
              <a:fillRect/>
            </a:stretch>
          </a:blipFill>
        </p:spPr>
        <p:txBody>
          <a:bodyPr wrap="square" lIns="0" tIns="0" rIns="0" bIns="0" rtlCol="0"/>
          <a:lstStyle/>
          <a:p>
            <a:endParaRPr/>
          </a:p>
        </p:txBody>
      </p:sp>
      <p:sp>
        <p:nvSpPr>
          <p:cNvPr id="43" name="object 43"/>
          <p:cNvSpPr/>
          <p:nvPr/>
        </p:nvSpPr>
        <p:spPr>
          <a:xfrm>
            <a:off x="3585209" y="3804665"/>
            <a:ext cx="458724" cy="458724"/>
          </a:xfrm>
          <a:prstGeom prst="rect">
            <a:avLst/>
          </a:prstGeom>
          <a:blipFill>
            <a:blip r:embed="rId19" cstate="print"/>
            <a:stretch>
              <a:fillRect/>
            </a:stretch>
          </a:blipFill>
        </p:spPr>
        <p:txBody>
          <a:bodyPr wrap="square" lIns="0" tIns="0" rIns="0" bIns="0" rtlCol="0"/>
          <a:lstStyle/>
          <a:p>
            <a:endParaRPr/>
          </a:p>
        </p:txBody>
      </p:sp>
      <p:sp>
        <p:nvSpPr>
          <p:cNvPr id="44" name="object 44"/>
          <p:cNvSpPr/>
          <p:nvPr/>
        </p:nvSpPr>
        <p:spPr>
          <a:xfrm>
            <a:off x="3555491" y="3758946"/>
            <a:ext cx="595884" cy="458724"/>
          </a:xfrm>
          <a:prstGeom prst="rect">
            <a:avLst/>
          </a:prstGeom>
          <a:blipFill>
            <a:blip r:embed="rId20" cstate="print"/>
            <a:stretch>
              <a:fillRect/>
            </a:stretch>
          </a:blipFill>
        </p:spPr>
        <p:txBody>
          <a:bodyPr wrap="square" lIns="0" tIns="0" rIns="0" bIns="0" rtlCol="0"/>
          <a:lstStyle/>
          <a:p>
            <a:endParaRPr/>
          </a:p>
        </p:txBody>
      </p:sp>
      <p:sp>
        <p:nvSpPr>
          <p:cNvPr id="45" name="object 45"/>
          <p:cNvSpPr/>
          <p:nvPr/>
        </p:nvSpPr>
        <p:spPr>
          <a:xfrm>
            <a:off x="3514725" y="3733800"/>
            <a:ext cx="447675" cy="447675"/>
          </a:xfrm>
          <a:custGeom>
            <a:avLst/>
            <a:gdLst/>
            <a:ahLst/>
            <a:cxnLst/>
            <a:rect l="l" t="t" r="r" b="b"/>
            <a:pathLst>
              <a:path w="447675" h="447675">
                <a:moveTo>
                  <a:pt x="223901" y="0"/>
                </a:moveTo>
                <a:lnTo>
                  <a:pt x="178764" y="4547"/>
                </a:lnTo>
                <a:lnTo>
                  <a:pt x="136727" y="17589"/>
                </a:lnTo>
                <a:lnTo>
                  <a:pt x="98689" y="38227"/>
                </a:lnTo>
                <a:lnTo>
                  <a:pt x="65550" y="65563"/>
                </a:lnTo>
                <a:lnTo>
                  <a:pt x="38211" y="98697"/>
                </a:lnTo>
                <a:lnTo>
                  <a:pt x="17572" y="136731"/>
                </a:lnTo>
                <a:lnTo>
                  <a:pt x="4547" y="178680"/>
                </a:lnTo>
                <a:lnTo>
                  <a:pt x="0" y="223774"/>
                </a:lnTo>
                <a:lnTo>
                  <a:pt x="4547" y="268994"/>
                </a:lnTo>
                <a:lnTo>
                  <a:pt x="17589" y="310997"/>
                </a:lnTo>
                <a:lnTo>
                  <a:pt x="38227" y="349008"/>
                </a:lnTo>
                <a:lnTo>
                  <a:pt x="65563" y="382127"/>
                </a:lnTo>
                <a:lnTo>
                  <a:pt x="98697" y="409453"/>
                </a:lnTo>
                <a:lnTo>
                  <a:pt x="136731" y="430087"/>
                </a:lnTo>
                <a:lnTo>
                  <a:pt x="178765" y="443128"/>
                </a:lnTo>
                <a:lnTo>
                  <a:pt x="223901" y="447675"/>
                </a:lnTo>
                <a:lnTo>
                  <a:pt x="268994" y="443128"/>
                </a:lnTo>
                <a:lnTo>
                  <a:pt x="310997" y="430087"/>
                </a:lnTo>
                <a:lnTo>
                  <a:pt x="349008" y="409453"/>
                </a:lnTo>
                <a:lnTo>
                  <a:pt x="382127" y="382127"/>
                </a:lnTo>
                <a:lnTo>
                  <a:pt x="409453" y="349008"/>
                </a:lnTo>
                <a:lnTo>
                  <a:pt x="430087" y="310997"/>
                </a:lnTo>
                <a:lnTo>
                  <a:pt x="443128" y="268994"/>
                </a:lnTo>
                <a:lnTo>
                  <a:pt x="447675" y="223901"/>
                </a:lnTo>
                <a:lnTo>
                  <a:pt x="443128" y="178765"/>
                </a:lnTo>
                <a:lnTo>
                  <a:pt x="430058" y="136677"/>
                </a:lnTo>
                <a:lnTo>
                  <a:pt x="409428" y="98666"/>
                </a:lnTo>
                <a:lnTo>
                  <a:pt x="382107" y="65547"/>
                </a:lnTo>
                <a:lnTo>
                  <a:pt x="348995" y="38221"/>
                </a:lnTo>
                <a:lnTo>
                  <a:pt x="310990" y="17587"/>
                </a:lnTo>
                <a:lnTo>
                  <a:pt x="268992" y="4546"/>
                </a:lnTo>
                <a:lnTo>
                  <a:pt x="223901" y="0"/>
                </a:lnTo>
                <a:close/>
              </a:path>
            </a:pathLst>
          </a:custGeom>
          <a:solidFill>
            <a:srgbClr val="000000"/>
          </a:solidFill>
        </p:spPr>
        <p:txBody>
          <a:bodyPr wrap="square" lIns="0" tIns="0" rIns="0" bIns="0" rtlCol="0"/>
          <a:lstStyle/>
          <a:p>
            <a:endParaRPr/>
          </a:p>
        </p:txBody>
      </p:sp>
      <p:sp>
        <p:nvSpPr>
          <p:cNvPr id="46" name="object 46"/>
          <p:cNvSpPr/>
          <p:nvPr/>
        </p:nvSpPr>
        <p:spPr>
          <a:xfrm>
            <a:off x="3514725" y="3733800"/>
            <a:ext cx="447675" cy="447675"/>
          </a:xfrm>
          <a:custGeom>
            <a:avLst/>
            <a:gdLst/>
            <a:ahLst/>
            <a:cxnLst/>
            <a:rect l="l" t="t" r="r" b="b"/>
            <a:pathLst>
              <a:path w="447675" h="447675">
                <a:moveTo>
                  <a:pt x="0" y="223774"/>
                </a:moveTo>
                <a:lnTo>
                  <a:pt x="4547" y="178680"/>
                </a:lnTo>
                <a:lnTo>
                  <a:pt x="17589" y="136677"/>
                </a:lnTo>
                <a:lnTo>
                  <a:pt x="38227" y="98666"/>
                </a:lnTo>
                <a:lnTo>
                  <a:pt x="65563" y="65547"/>
                </a:lnTo>
                <a:lnTo>
                  <a:pt x="98697" y="38221"/>
                </a:lnTo>
                <a:lnTo>
                  <a:pt x="136731" y="17587"/>
                </a:lnTo>
                <a:lnTo>
                  <a:pt x="178765" y="4546"/>
                </a:lnTo>
                <a:lnTo>
                  <a:pt x="223901" y="0"/>
                </a:lnTo>
                <a:lnTo>
                  <a:pt x="268994" y="4547"/>
                </a:lnTo>
                <a:lnTo>
                  <a:pt x="310997" y="17589"/>
                </a:lnTo>
                <a:lnTo>
                  <a:pt x="349008" y="38227"/>
                </a:lnTo>
                <a:lnTo>
                  <a:pt x="382127" y="65563"/>
                </a:lnTo>
                <a:lnTo>
                  <a:pt x="409453" y="98697"/>
                </a:lnTo>
                <a:lnTo>
                  <a:pt x="430087" y="136731"/>
                </a:lnTo>
                <a:lnTo>
                  <a:pt x="443128" y="178765"/>
                </a:lnTo>
                <a:lnTo>
                  <a:pt x="447675" y="223901"/>
                </a:lnTo>
                <a:lnTo>
                  <a:pt x="443128" y="268994"/>
                </a:lnTo>
                <a:lnTo>
                  <a:pt x="430087" y="310997"/>
                </a:lnTo>
                <a:lnTo>
                  <a:pt x="409453" y="349008"/>
                </a:lnTo>
                <a:lnTo>
                  <a:pt x="382127" y="382127"/>
                </a:lnTo>
                <a:lnTo>
                  <a:pt x="349008" y="409453"/>
                </a:lnTo>
                <a:lnTo>
                  <a:pt x="310997" y="430087"/>
                </a:lnTo>
                <a:lnTo>
                  <a:pt x="268994" y="443128"/>
                </a:lnTo>
                <a:lnTo>
                  <a:pt x="223901" y="447675"/>
                </a:lnTo>
                <a:lnTo>
                  <a:pt x="178765" y="443128"/>
                </a:lnTo>
                <a:lnTo>
                  <a:pt x="136731" y="430087"/>
                </a:lnTo>
                <a:lnTo>
                  <a:pt x="98697" y="409453"/>
                </a:lnTo>
                <a:lnTo>
                  <a:pt x="65563" y="382127"/>
                </a:lnTo>
                <a:lnTo>
                  <a:pt x="38227" y="349008"/>
                </a:lnTo>
                <a:lnTo>
                  <a:pt x="17589" y="310997"/>
                </a:lnTo>
                <a:lnTo>
                  <a:pt x="4547" y="268994"/>
                </a:lnTo>
                <a:lnTo>
                  <a:pt x="0" y="223901"/>
                </a:lnTo>
                <a:close/>
              </a:path>
            </a:pathLst>
          </a:custGeom>
          <a:ln w="9525">
            <a:solidFill>
              <a:srgbClr val="000000"/>
            </a:solidFill>
          </a:ln>
        </p:spPr>
        <p:txBody>
          <a:bodyPr wrap="square" lIns="0" tIns="0" rIns="0" bIns="0" rtlCol="0"/>
          <a:lstStyle/>
          <a:p>
            <a:endParaRPr/>
          </a:p>
        </p:txBody>
      </p:sp>
      <p:sp>
        <p:nvSpPr>
          <p:cNvPr id="47" name="object 47"/>
          <p:cNvSpPr txBox="1"/>
          <p:nvPr/>
        </p:nvSpPr>
        <p:spPr>
          <a:xfrm>
            <a:off x="3650488" y="3758945"/>
            <a:ext cx="3186430" cy="391160"/>
          </a:xfrm>
          <a:prstGeom prst="rect">
            <a:avLst/>
          </a:prstGeom>
        </p:spPr>
        <p:txBody>
          <a:bodyPr vert="horz" wrap="square" lIns="0" tIns="12700" rIns="0" bIns="0" rtlCol="0">
            <a:spAutoFit/>
          </a:bodyPr>
          <a:lstStyle/>
          <a:p>
            <a:pPr marL="12700">
              <a:lnSpc>
                <a:spcPct val="100000"/>
              </a:lnSpc>
              <a:spcBef>
                <a:spcPts val="100"/>
              </a:spcBef>
              <a:tabLst>
                <a:tab pos="2868295" algn="l"/>
              </a:tabLst>
            </a:pPr>
            <a:r>
              <a:rPr sz="3600" baseline="1157" dirty="0">
                <a:solidFill>
                  <a:srgbClr val="CCCCFF"/>
                </a:solidFill>
                <a:latin typeface="Times New Roman"/>
                <a:cs typeface="Times New Roman"/>
              </a:rPr>
              <a:t>3	</a:t>
            </a:r>
            <a:r>
              <a:rPr sz="2400" dirty="0">
                <a:solidFill>
                  <a:srgbClr val="CCCCFF"/>
                </a:solidFill>
                <a:latin typeface="Times New Roman"/>
                <a:cs typeface="Times New Roman"/>
              </a:rPr>
              <a:t>18</a:t>
            </a:r>
            <a:endParaRPr sz="2400">
              <a:latin typeface="Times New Roman"/>
              <a:cs typeface="Times New Roman"/>
            </a:endParaRPr>
          </a:p>
        </p:txBody>
      </p:sp>
      <p:sp>
        <p:nvSpPr>
          <p:cNvPr id="48" name="object 48"/>
          <p:cNvSpPr/>
          <p:nvPr/>
        </p:nvSpPr>
        <p:spPr>
          <a:xfrm>
            <a:off x="3405647" y="4107941"/>
            <a:ext cx="185658" cy="228647"/>
          </a:xfrm>
          <a:prstGeom prst="rect">
            <a:avLst/>
          </a:prstGeom>
          <a:blipFill>
            <a:blip r:embed="rId21" cstate="print"/>
            <a:stretch>
              <a:fillRect/>
            </a:stretch>
          </a:blipFill>
        </p:spPr>
        <p:txBody>
          <a:bodyPr wrap="square" lIns="0" tIns="0" rIns="0" bIns="0" rtlCol="0"/>
          <a:lstStyle/>
          <a:p>
            <a:endParaRPr/>
          </a:p>
        </p:txBody>
      </p:sp>
      <p:sp>
        <p:nvSpPr>
          <p:cNvPr id="49" name="object 49"/>
          <p:cNvSpPr/>
          <p:nvPr/>
        </p:nvSpPr>
        <p:spPr>
          <a:xfrm>
            <a:off x="3885819" y="4107941"/>
            <a:ext cx="184023" cy="228600"/>
          </a:xfrm>
          <a:prstGeom prst="rect">
            <a:avLst/>
          </a:prstGeom>
          <a:blipFill>
            <a:blip r:embed="rId22" cstate="print"/>
            <a:stretch>
              <a:fillRect/>
            </a:stretch>
          </a:blipFill>
        </p:spPr>
        <p:txBody>
          <a:bodyPr wrap="square" lIns="0" tIns="0" rIns="0" bIns="0" rtlCol="0"/>
          <a:lstStyle/>
          <a:p>
            <a:endParaRPr/>
          </a:p>
        </p:txBody>
      </p:sp>
      <p:sp>
        <p:nvSpPr>
          <p:cNvPr id="50" name="object 50"/>
          <p:cNvSpPr/>
          <p:nvPr/>
        </p:nvSpPr>
        <p:spPr>
          <a:xfrm>
            <a:off x="6253734" y="5100065"/>
            <a:ext cx="460247" cy="458723"/>
          </a:xfrm>
          <a:prstGeom prst="rect">
            <a:avLst/>
          </a:prstGeom>
          <a:blipFill>
            <a:blip r:embed="rId23" cstate="print"/>
            <a:stretch>
              <a:fillRect/>
            </a:stretch>
          </a:blipFill>
        </p:spPr>
        <p:txBody>
          <a:bodyPr wrap="square" lIns="0" tIns="0" rIns="0" bIns="0" rtlCol="0"/>
          <a:lstStyle/>
          <a:p>
            <a:endParaRPr/>
          </a:p>
        </p:txBody>
      </p:sp>
      <p:sp>
        <p:nvSpPr>
          <p:cNvPr id="51" name="object 51"/>
          <p:cNvSpPr/>
          <p:nvPr/>
        </p:nvSpPr>
        <p:spPr>
          <a:xfrm>
            <a:off x="6153911" y="5054346"/>
            <a:ext cx="736854" cy="458724"/>
          </a:xfrm>
          <a:prstGeom prst="rect">
            <a:avLst/>
          </a:prstGeom>
          <a:blipFill>
            <a:blip r:embed="rId24" cstate="print"/>
            <a:stretch>
              <a:fillRect/>
            </a:stretch>
          </a:blipFill>
        </p:spPr>
        <p:txBody>
          <a:bodyPr wrap="square" lIns="0" tIns="0" rIns="0" bIns="0" rtlCol="0"/>
          <a:lstStyle/>
          <a:p>
            <a:endParaRPr/>
          </a:p>
        </p:txBody>
      </p:sp>
      <p:sp>
        <p:nvSpPr>
          <p:cNvPr id="52" name="object 52"/>
          <p:cNvSpPr/>
          <p:nvPr/>
        </p:nvSpPr>
        <p:spPr>
          <a:xfrm>
            <a:off x="6183376" y="5029200"/>
            <a:ext cx="449580" cy="447675"/>
          </a:xfrm>
          <a:custGeom>
            <a:avLst/>
            <a:gdLst/>
            <a:ahLst/>
            <a:cxnLst/>
            <a:rect l="l" t="t" r="r" b="b"/>
            <a:pathLst>
              <a:path w="449579" h="447675">
                <a:moveTo>
                  <a:pt x="224536" y="0"/>
                </a:moveTo>
                <a:lnTo>
                  <a:pt x="179263" y="4547"/>
                </a:lnTo>
                <a:lnTo>
                  <a:pt x="137106" y="17589"/>
                </a:lnTo>
                <a:lnTo>
                  <a:pt x="98964" y="38227"/>
                </a:lnTo>
                <a:lnTo>
                  <a:pt x="65738" y="65563"/>
                </a:lnTo>
                <a:lnTo>
                  <a:pt x="38328" y="98697"/>
                </a:lnTo>
                <a:lnTo>
                  <a:pt x="17635" y="136731"/>
                </a:lnTo>
                <a:lnTo>
                  <a:pt x="4558" y="178765"/>
                </a:lnTo>
                <a:lnTo>
                  <a:pt x="0" y="223900"/>
                </a:lnTo>
                <a:lnTo>
                  <a:pt x="4558" y="268994"/>
                </a:lnTo>
                <a:lnTo>
                  <a:pt x="17635" y="310997"/>
                </a:lnTo>
                <a:lnTo>
                  <a:pt x="38328" y="349008"/>
                </a:lnTo>
                <a:lnTo>
                  <a:pt x="65738" y="382127"/>
                </a:lnTo>
                <a:lnTo>
                  <a:pt x="98964" y="409453"/>
                </a:lnTo>
                <a:lnTo>
                  <a:pt x="137106" y="430087"/>
                </a:lnTo>
                <a:lnTo>
                  <a:pt x="179263" y="443128"/>
                </a:lnTo>
                <a:lnTo>
                  <a:pt x="224536" y="447675"/>
                </a:lnTo>
                <a:lnTo>
                  <a:pt x="269813" y="443128"/>
                </a:lnTo>
                <a:lnTo>
                  <a:pt x="311985" y="430087"/>
                </a:lnTo>
                <a:lnTo>
                  <a:pt x="350147" y="409453"/>
                </a:lnTo>
                <a:lnTo>
                  <a:pt x="383397" y="382127"/>
                </a:lnTo>
                <a:lnTo>
                  <a:pt x="410830" y="349008"/>
                </a:lnTo>
                <a:lnTo>
                  <a:pt x="431544" y="310997"/>
                </a:lnTo>
                <a:lnTo>
                  <a:pt x="444634" y="268994"/>
                </a:lnTo>
                <a:lnTo>
                  <a:pt x="449198" y="223900"/>
                </a:lnTo>
                <a:lnTo>
                  <a:pt x="444634" y="178765"/>
                </a:lnTo>
                <a:lnTo>
                  <a:pt x="431544" y="136731"/>
                </a:lnTo>
                <a:lnTo>
                  <a:pt x="410830" y="98697"/>
                </a:lnTo>
                <a:lnTo>
                  <a:pt x="383397" y="65563"/>
                </a:lnTo>
                <a:lnTo>
                  <a:pt x="350147" y="38227"/>
                </a:lnTo>
                <a:lnTo>
                  <a:pt x="311985" y="17589"/>
                </a:lnTo>
                <a:lnTo>
                  <a:pt x="269813" y="4547"/>
                </a:lnTo>
                <a:lnTo>
                  <a:pt x="224536" y="0"/>
                </a:lnTo>
                <a:close/>
              </a:path>
            </a:pathLst>
          </a:custGeom>
          <a:solidFill>
            <a:srgbClr val="CC0000"/>
          </a:solidFill>
        </p:spPr>
        <p:txBody>
          <a:bodyPr wrap="square" lIns="0" tIns="0" rIns="0" bIns="0" rtlCol="0"/>
          <a:lstStyle/>
          <a:p>
            <a:endParaRPr/>
          </a:p>
        </p:txBody>
      </p:sp>
      <p:sp>
        <p:nvSpPr>
          <p:cNvPr id="53" name="object 53"/>
          <p:cNvSpPr/>
          <p:nvPr/>
        </p:nvSpPr>
        <p:spPr>
          <a:xfrm>
            <a:off x="6183376" y="5029200"/>
            <a:ext cx="449580" cy="447675"/>
          </a:xfrm>
          <a:custGeom>
            <a:avLst/>
            <a:gdLst/>
            <a:ahLst/>
            <a:cxnLst/>
            <a:rect l="l" t="t" r="r" b="b"/>
            <a:pathLst>
              <a:path w="449579" h="447675">
                <a:moveTo>
                  <a:pt x="0" y="223900"/>
                </a:moveTo>
                <a:lnTo>
                  <a:pt x="4558" y="178765"/>
                </a:lnTo>
                <a:lnTo>
                  <a:pt x="17635" y="136731"/>
                </a:lnTo>
                <a:lnTo>
                  <a:pt x="38328" y="98697"/>
                </a:lnTo>
                <a:lnTo>
                  <a:pt x="65738" y="65563"/>
                </a:lnTo>
                <a:lnTo>
                  <a:pt x="98964" y="38227"/>
                </a:lnTo>
                <a:lnTo>
                  <a:pt x="137106" y="17589"/>
                </a:lnTo>
                <a:lnTo>
                  <a:pt x="179263" y="4547"/>
                </a:lnTo>
                <a:lnTo>
                  <a:pt x="224536" y="0"/>
                </a:lnTo>
                <a:lnTo>
                  <a:pt x="269813" y="4547"/>
                </a:lnTo>
                <a:lnTo>
                  <a:pt x="311985" y="17589"/>
                </a:lnTo>
                <a:lnTo>
                  <a:pt x="350147" y="38227"/>
                </a:lnTo>
                <a:lnTo>
                  <a:pt x="383397" y="65563"/>
                </a:lnTo>
                <a:lnTo>
                  <a:pt x="410830" y="98697"/>
                </a:lnTo>
                <a:lnTo>
                  <a:pt x="431544" y="136731"/>
                </a:lnTo>
                <a:lnTo>
                  <a:pt x="444634" y="178765"/>
                </a:lnTo>
                <a:lnTo>
                  <a:pt x="449198" y="223900"/>
                </a:lnTo>
                <a:lnTo>
                  <a:pt x="444634" y="268994"/>
                </a:lnTo>
                <a:lnTo>
                  <a:pt x="431544" y="310997"/>
                </a:lnTo>
                <a:lnTo>
                  <a:pt x="410830" y="349008"/>
                </a:lnTo>
                <a:lnTo>
                  <a:pt x="383397" y="382127"/>
                </a:lnTo>
                <a:lnTo>
                  <a:pt x="350147" y="409453"/>
                </a:lnTo>
                <a:lnTo>
                  <a:pt x="311985" y="430087"/>
                </a:lnTo>
                <a:lnTo>
                  <a:pt x="269813" y="443128"/>
                </a:lnTo>
                <a:lnTo>
                  <a:pt x="224536" y="447675"/>
                </a:lnTo>
                <a:lnTo>
                  <a:pt x="179263" y="443128"/>
                </a:lnTo>
                <a:lnTo>
                  <a:pt x="137106" y="430087"/>
                </a:lnTo>
                <a:lnTo>
                  <a:pt x="98964" y="409453"/>
                </a:lnTo>
                <a:lnTo>
                  <a:pt x="65738" y="382127"/>
                </a:lnTo>
                <a:lnTo>
                  <a:pt x="38328" y="349008"/>
                </a:lnTo>
                <a:lnTo>
                  <a:pt x="17635" y="310997"/>
                </a:lnTo>
                <a:lnTo>
                  <a:pt x="4558" y="268994"/>
                </a:lnTo>
                <a:lnTo>
                  <a:pt x="0" y="223900"/>
                </a:lnTo>
                <a:close/>
              </a:path>
            </a:pathLst>
          </a:custGeom>
          <a:ln w="9524">
            <a:solidFill>
              <a:srgbClr val="000000"/>
            </a:solidFill>
          </a:ln>
        </p:spPr>
        <p:txBody>
          <a:bodyPr wrap="square" lIns="0" tIns="0" rIns="0" bIns="0" rtlCol="0"/>
          <a:lstStyle/>
          <a:p>
            <a:endParaRPr/>
          </a:p>
        </p:txBody>
      </p:sp>
      <p:sp>
        <p:nvSpPr>
          <p:cNvPr id="54" name="object 54"/>
          <p:cNvSpPr txBox="1"/>
          <p:nvPr/>
        </p:nvSpPr>
        <p:spPr>
          <a:xfrm>
            <a:off x="6249161" y="5047233"/>
            <a:ext cx="307340" cy="391160"/>
          </a:xfrm>
          <a:prstGeom prst="rect">
            <a:avLst/>
          </a:prstGeom>
        </p:spPr>
        <p:txBody>
          <a:bodyPr vert="horz" wrap="square" lIns="0" tIns="12700" rIns="0" bIns="0" rtlCol="0">
            <a:spAutoFit/>
          </a:bodyPr>
          <a:lstStyle/>
          <a:p>
            <a:pPr marL="12700">
              <a:lnSpc>
                <a:spcPct val="100000"/>
              </a:lnSpc>
              <a:spcBef>
                <a:spcPts val="100"/>
              </a:spcBef>
            </a:pPr>
            <a:r>
              <a:rPr sz="2400" spc="-90" dirty="0">
                <a:solidFill>
                  <a:srgbClr val="CCCCFF"/>
                </a:solidFill>
                <a:latin typeface="Times New Roman"/>
                <a:cs typeface="Times New Roman"/>
              </a:rPr>
              <a:t>11</a:t>
            </a:r>
            <a:endParaRPr sz="2400">
              <a:latin typeface="Times New Roman"/>
              <a:cs typeface="Times New Roman"/>
            </a:endParaRPr>
          </a:p>
        </p:txBody>
      </p:sp>
      <p:sp>
        <p:nvSpPr>
          <p:cNvPr id="55" name="object 55"/>
          <p:cNvSpPr/>
          <p:nvPr/>
        </p:nvSpPr>
        <p:spPr>
          <a:xfrm>
            <a:off x="6077521" y="5403469"/>
            <a:ext cx="182435" cy="228438"/>
          </a:xfrm>
          <a:prstGeom prst="rect">
            <a:avLst/>
          </a:prstGeom>
          <a:blipFill>
            <a:blip r:embed="rId25" cstate="print"/>
            <a:stretch>
              <a:fillRect/>
            </a:stretch>
          </a:blipFill>
        </p:spPr>
        <p:txBody>
          <a:bodyPr wrap="square" lIns="0" tIns="0" rIns="0" bIns="0" rtlCol="0"/>
          <a:lstStyle/>
          <a:p>
            <a:endParaRPr/>
          </a:p>
        </p:txBody>
      </p:sp>
      <p:sp>
        <p:nvSpPr>
          <p:cNvPr id="56" name="object 56"/>
          <p:cNvSpPr/>
          <p:nvPr/>
        </p:nvSpPr>
        <p:spPr>
          <a:xfrm>
            <a:off x="6555231" y="5404484"/>
            <a:ext cx="161073" cy="227557"/>
          </a:xfrm>
          <a:prstGeom prst="rect">
            <a:avLst/>
          </a:prstGeom>
          <a:blipFill>
            <a:blip r:embed="rId26" cstate="print"/>
            <a:stretch>
              <a:fillRect/>
            </a:stretch>
          </a:blipFill>
        </p:spPr>
        <p:txBody>
          <a:bodyPr wrap="square" lIns="0" tIns="0" rIns="0" bIns="0" rtlCol="0"/>
          <a:lstStyle/>
          <a:p>
            <a:endParaRPr/>
          </a:p>
        </p:txBody>
      </p:sp>
      <p:sp>
        <p:nvSpPr>
          <p:cNvPr id="57" name="object 57"/>
          <p:cNvSpPr txBox="1">
            <a:spLocks noGrp="1"/>
          </p:cNvSpPr>
          <p:nvPr>
            <p:ph type="body" idx="1"/>
          </p:nvPr>
        </p:nvSpPr>
        <p:spPr>
          <a:prstGeom prst="rect">
            <a:avLst/>
          </a:prstGeom>
        </p:spPr>
        <p:txBody>
          <a:bodyPr vert="horz" wrap="square" lIns="0" tIns="67310" rIns="0" bIns="0" rtlCol="0">
            <a:spAutoFit/>
          </a:bodyPr>
          <a:lstStyle/>
          <a:p>
            <a:pPr marL="12700" marR="5080" algn="just">
              <a:lnSpc>
                <a:spcPts val="3460"/>
              </a:lnSpc>
              <a:spcBef>
                <a:spcPts val="530"/>
              </a:spcBef>
            </a:pPr>
            <a:r>
              <a:rPr b="1" spc="-5" dirty="0">
                <a:solidFill>
                  <a:srgbClr val="CC0000"/>
                </a:solidFill>
                <a:latin typeface="Times New Roman"/>
                <a:cs typeface="Times New Roman"/>
              </a:rPr>
              <a:t>I</a:t>
            </a:r>
            <a:r>
              <a:rPr sz="2400" b="1" spc="-5" dirty="0">
                <a:solidFill>
                  <a:srgbClr val="CC0000"/>
                </a:solidFill>
                <a:latin typeface="Times New Roman"/>
                <a:cs typeface="Times New Roman"/>
              </a:rPr>
              <a:t>DEA</a:t>
            </a:r>
            <a:r>
              <a:rPr b="1" spc="-5" dirty="0">
                <a:solidFill>
                  <a:srgbClr val="CC0000"/>
                </a:solidFill>
                <a:latin typeface="Times New Roman"/>
                <a:cs typeface="Times New Roman"/>
              </a:rPr>
              <a:t>: </a:t>
            </a:r>
            <a:r>
              <a:rPr spc="-5" dirty="0"/>
              <a:t>Insert </a:t>
            </a:r>
            <a:r>
              <a:rPr i="1" spc="-5" dirty="0">
                <a:solidFill>
                  <a:srgbClr val="008986"/>
                </a:solidFill>
                <a:latin typeface="Times New Roman"/>
                <a:cs typeface="Times New Roman"/>
              </a:rPr>
              <a:t>x </a:t>
            </a:r>
            <a:r>
              <a:rPr spc="-5" dirty="0"/>
              <a:t>in tree. Color </a:t>
            </a:r>
            <a:r>
              <a:rPr i="1" spc="-5" dirty="0">
                <a:solidFill>
                  <a:srgbClr val="008986"/>
                </a:solidFill>
                <a:latin typeface="Times New Roman"/>
                <a:cs typeface="Times New Roman"/>
              </a:rPr>
              <a:t>x </a:t>
            </a:r>
            <a:r>
              <a:rPr spc="-5" dirty="0"/>
              <a:t>red. Only </a:t>
            </a:r>
            <a:r>
              <a:rPr dirty="0"/>
              <a:t>red-  </a:t>
            </a:r>
            <a:r>
              <a:rPr spc="-5" dirty="0"/>
              <a:t>black property </a:t>
            </a:r>
            <a:r>
              <a:rPr spc="-5" dirty="0">
                <a:solidFill>
                  <a:srgbClr val="CC0000"/>
                </a:solidFill>
              </a:rPr>
              <a:t>3 </a:t>
            </a:r>
            <a:r>
              <a:rPr spc="-5" dirty="0"/>
              <a:t>might be violated. </a:t>
            </a:r>
            <a:r>
              <a:rPr dirty="0"/>
              <a:t>Move the  </a:t>
            </a:r>
            <a:r>
              <a:rPr spc="-5" dirty="0"/>
              <a:t>violation up the tree by recoloring </a:t>
            </a:r>
            <a:r>
              <a:rPr dirty="0"/>
              <a:t>until </a:t>
            </a:r>
            <a:r>
              <a:rPr spc="-5" dirty="0"/>
              <a:t>it can  be fixed with rotations and</a:t>
            </a:r>
            <a:r>
              <a:rPr spc="15" dirty="0"/>
              <a:t> </a:t>
            </a:r>
            <a:r>
              <a:rPr spc="-5" dirty="0"/>
              <a:t>recoloring.</a:t>
            </a:r>
            <a:endParaRPr sz="2400">
              <a:latin typeface="Times New Roman"/>
              <a:cs typeface="Times New Roman"/>
            </a:endParaRPr>
          </a:p>
          <a:p>
            <a:pPr marL="1564640" algn="ctr">
              <a:lnSpc>
                <a:spcPts val="2465"/>
              </a:lnSpc>
              <a:spcBef>
                <a:spcPts val="1100"/>
              </a:spcBef>
            </a:pPr>
            <a:r>
              <a:rPr sz="2400" dirty="0">
                <a:solidFill>
                  <a:srgbClr val="CCCCFF"/>
                </a:solidFill>
              </a:rPr>
              <a:t>7</a:t>
            </a:r>
            <a:endParaRPr sz="2400"/>
          </a:p>
          <a:p>
            <a:pPr marL="12700">
              <a:lnSpc>
                <a:spcPts val="3425"/>
              </a:lnSpc>
            </a:pPr>
            <a:r>
              <a:rPr b="1" spc="-5" dirty="0">
                <a:solidFill>
                  <a:srgbClr val="CC0000"/>
                </a:solidFill>
                <a:latin typeface="Times New Roman"/>
                <a:cs typeface="Times New Roman"/>
              </a:rPr>
              <a:t>Example:</a:t>
            </a:r>
          </a:p>
        </p:txBody>
      </p:sp>
      <p:sp>
        <p:nvSpPr>
          <p:cNvPr id="59" name="Footer Placeholder 58"/>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27081760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115695">
              <a:lnSpc>
                <a:spcPct val="100000"/>
              </a:lnSpc>
              <a:spcBef>
                <a:spcPts val="95"/>
              </a:spcBef>
            </a:pPr>
            <a:r>
              <a:rPr spc="-5" dirty="0"/>
              <a:t>Insertion into a red-black</a:t>
            </a:r>
            <a:r>
              <a:rPr spc="15" dirty="0"/>
              <a:t> </a:t>
            </a:r>
            <a:r>
              <a:rPr spc="-5" dirty="0"/>
              <a:t>tree</a:t>
            </a:r>
          </a:p>
        </p:txBody>
      </p:sp>
      <p:sp>
        <p:nvSpPr>
          <p:cNvPr id="3" name="object 3"/>
          <p:cNvSpPr/>
          <p:nvPr/>
        </p:nvSpPr>
        <p:spPr>
          <a:xfrm>
            <a:off x="5100065" y="5100065"/>
            <a:ext cx="458724" cy="45872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069585" y="5054346"/>
            <a:ext cx="595884" cy="45872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029200" y="5029200"/>
            <a:ext cx="447675" cy="447675"/>
          </a:xfrm>
          <a:custGeom>
            <a:avLst/>
            <a:gdLst/>
            <a:ahLst/>
            <a:cxnLst/>
            <a:rect l="l" t="t" r="r" b="b"/>
            <a:pathLst>
              <a:path w="447675" h="447675">
                <a:moveTo>
                  <a:pt x="223901" y="0"/>
                </a:moveTo>
                <a:lnTo>
                  <a:pt x="178765" y="4547"/>
                </a:lnTo>
                <a:lnTo>
                  <a:pt x="136731" y="17589"/>
                </a:lnTo>
                <a:lnTo>
                  <a:pt x="98697" y="38227"/>
                </a:lnTo>
                <a:lnTo>
                  <a:pt x="65563" y="65563"/>
                </a:lnTo>
                <a:lnTo>
                  <a:pt x="38227" y="98697"/>
                </a:lnTo>
                <a:lnTo>
                  <a:pt x="17589" y="136731"/>
                </a:lnTo>
                <a:lnTo>
                  <a:pt x="4547" y="178765"/>
                </a:lnTo>
                <a:lnTo>
                  <a:pt x="0" y="223900"/>
                </a:lnTo>
                <a:lnTo>
                  <a:pt x="4547" y="268994"/>
                </a:lnTo>
                <a:lnTo>
                  <a:pt x="17589" y="310997"/>
                </a:lnTo>
                <a:lnTo>
                  <a:pt x="38227" y="349008"/>
                </a:lnTo>
                <a:lnTo>
                  <a:pt x="65563" y="382127"/>
                </a:lnTo>
                <a:lnTo>
                  <a:pt x="98697" y="409453"/>
                </a:lnTo>
                <a:lnTo>
                  <a:pt x="136731" y="430087"/>
                </a:lnTo>
                <a:lnTo>
                  <a:pt x="178765" y="443128"/>
                </a:lnTo>
                <a:lnTo>
                  <a:pt x="223901" y="447675"/>
                </a:lnTo>
                <a:lnTo>
                  <a:pt x="268994" y="443128"/>
                </a:lnTo>
                <a:lnTo>
                  <a:pt x="310997" y="430087"/>
                </a:lnTo>
                <a:lnTo>
                  <a:pt x="349008" y="409453"/>
                </a:lnTo>
                <a:lnTo>
                  <a:pt x="382127" y="382127"/>
                </a:lnTo>
                <a:lnTo>
                  <a:pt x="409453" y="349008"/>
                </a:lnTo>
                <a:lnTo>
                  <a:pt x="430087" y="310997"/>
                </a:lnTo>
                <a:lnTo>
                  <a:pt x="443128" y="268994"/>
                </a:lnTo>
                <a:lnTo>
                  <a:pt x="447675" y="223900"/>
                </a:lnTo>
                <a:lnTo>
                  <a:pt x="443128" y="178765"/>
                </a:lnTo>
                <a:lnTo>
                  <a:pt x="430087" y="136731"/>
                </a:lnTo>
                <a:lnTo>
                  <a:pt x="409453" y="98697"/>
                </a:lnTo>
                <a:lnTo>
                  <a:pt x="382127" y="65563"/>
                </a:lnTo>
                <a:lnTo>
                  <a:pt x="349008" y="38227"/>
                </a:lnTo>
                <a:lnTo>
                  <a:pt x="310997" y="17589"/>
                </a:lnTo>
                <a:lnTo>
                  <a:pt x="268994" y="4547"/>
                </a:lnTo>
                <a:lnTo>
                  <a:pt x="223901" y="0"/>
                </a:lnTo>
                <a:close/>
              </a:path>
            </a:pathLst>
          </a:custGeom>
          <a:solidFill>
            <a:srgbClr val="CC0000"/>
          </a:solidFill>
        </p:spPr>
        <p:txBody>
          <a:bodyPr wrap="square" lIns="0" tIns="0" rIns="0" bIns="0" rtlCol="0"/>
          <a:lstStyle/>
          <a:p>
            <a:endParaRPr/>
          </a:p>
        </p:txBody>
      </p:sp>
      <p:sp>
        <p:nvSpPr>
          <p:cNvPr id="6" name="object 6"/>
          <p:cNvSpPr/>
          <p:nvPr/>
        </p:nvSpPr>
        <p:spPr>
          <a:xfrm>
            <a:off x="5029200" y="5029200"/>
            <a:ext cx="447675" cy="447675"/>
          </a:xfrm>
          <a:custGeom>
            <a:avLst/>
            <a:gdLst/>
            <a:ahLst/>
            <a:cxnLst/>
            <a:rect l="l" t="t" r="r" b="b"/>
            <a:pathLst>
              <a:path w="447675" h="447675">
                <a:moveTo>
                  <a:pt x="0" y="223900"/>
                </a:moveTo>
                <a:lnTo>
                  <a:pt x="4547" y="178765"/>
                </a:lnTo>
                <a:lnTo>
                  <a:pt x="17589" y="136731"/>
                </a:lnTo>
                <a:lnTo>
                  <a:pt x="38227" y="98697"/>
                </a:lnTo>
                <a:lnTo>
                  <a:pt x="65563" y="65563"/>
                </a:lnTo>
                <a:lnTo>
                  <a:pt x="98697" y="38227"/>
                </a:lnTo>
                <a:lnTo>
                  <a:pt x="136731" y="17589"/>
                </a:lnTo>
                <a:lnTo>
                  <a:pt x="178765" y="4547"/>
                </a:lnTo>
                <a:lnTo>
                  <a:pt x="223901" y="0"/>
                </a:lnTo>
                <a:lnTo>
                  <a:pt x="268994" y="4547"/>
                </a:lnTo>
                <a:lnTo>
                  <a:pt x="310997" y="17589"/>
                </a:lnTo>
                <a:lnTo>
                  <a:pt x="349008" y="38227"/>
                </a:lnTo>
                <a:lnTo>
                  <a:pt x="382127" y="65563"/>
                </a:lnTo>
                <a:lnTo>
                  <a:pt x="409453" y="98697"/>
                </a:lnTo>
                <a:lnTo>
                  <a:pt x="430087" y="136731"/>
                </a:lnTo>
                <a:lnTo>
                  <a:pt x="443128" y="178765"/>
                </a:lnTo>
                <a:lnTo>
                  <a:pt x="447675" y="223900"/>
                </a:lnTo>
                <a:lnTo>
                  <a:pt x="443128" y="268994"/>
                </a:lnTo>
                <a:lnTo>
                  <a:pt x="430087" y="310997"/>
                </a:lnTo>
                <a:lnTo>
                  <a:pt x="409453" y="349008"/>
                </a:lnTo>
                <a:lnTo>
                  <a:pt x="382127" y="382127"/>
                </a:lnTo>
                <a:lnTo>
                  <a:pt x="349008" y="409453"/>
                </a:lnTo>
                <a:lnTo>
                  <a:pt x="310997" y="430087"/>
                </a:lnTo>
                <a:lnTo>
                  <a:pt x="268994" y="443128"/>
                </a:lnTo>
                <a:lnTo>
                  <a:pt x="223901" y="447675"/>
                </a:lnTo>
                <a:lnTo>
                  <a:pt x="178765" y="443128"/>
                </a:lnTo>
                <a:lnTo>
                  <a:pt x="136731" y="430087"/>
                </a:lnTo>
                <a:lnTo>
                  <a:pt x="98697" y="409453"/>
                </a:lnTo>
                <a:lnTo>
                  <a:pt x="65563" y="382127"/>
                </a:lnTo>
                <a:lnTo>
                  <a:pt x="38227" y="349008"/>
                </a:lnTo>
                <a:lnTo>
                  <a:pt x="17589" y="310997"/>
                </a:lnTo>
                <a:lnTo>
                  <a:pt x="4547" y="268994"/>
                </a:lnTo>
                <a:lnTo>
                  <a:pt x="0" y="223900"/>
                </a:lnTo>
                <a:close/>
              </a:path>
            </a:pathLst>
          </a:custGeom>
          <a:ln w="9525">
            <a:solidFill>
              <a:srgbClr val="000000"/>
            </a:solidFill>
          </a:ln>
        </p:spPr>
        <p:txBody>
          <a:bodyPr wrap="square" lIns="0" tIns="0" rIns="0" bIns="0" rtlCol="0"/>
          <a:lstStyle/>
          <a:p>
            <a:endParaRPr/>
          </a:p>
        </p:txBody>
      </p:sp>
      <p:sp>
        <p:nvSpPr>
          <p:cNvPr id="7" name="object 7"/>
          <p:cNvSpPr txBox="1"/>
          <p:nvPr/>
        </p:nvSpPr>
        <p:spPr>
          <a:xfrm>
            <a:off x="5165090" y="5047233"/>
            <a:ext cx="1778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CCFF"/>
                </a:solidFill>
                <a:latin typeface="Times New Roman"/>
                <a:cs typeface="Times New Roman"/>
              </a:rPr>
              <a:t>8</a:t>
            </a:r>
            <a:endParaRPr sz="2400">
              <a:latin typeface="Times New Roman"/>
              <a:cs typeface="Times New Roman"/>
            </a:endParaRPr>
          </a:p>
        </p:txBody>
      </p:sp>
      <p:sp>
        <p:nvSpPr>
          <p:cNvPr id="8" name="object 8"/>
          <p:cNvSpPr/>
          <p:nvPr/>
        </p:nvSpPr>
        <p:spPr>
          <a:xfrm>
            <a:off x="6253734" y="5100065"/>
            <a:ext cx="460247" cy="458723"/>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6153911" y="5054346"/>
            <a:ext cx="736854" cy="458724"/>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6183376" y="5029200"/>
            <a:ext cx="449580" cy="447675"/>
          </a:xfrm>
          <a:custGeom>
            <a:avLst/>
            <a:gdLst/>
            <a:ahLst/>
            <a:cxnLst/>
            <a:rect l="l" t="t" r="r" b="b"/>
            <a:pathLst>
              <a:path w="449579" h="447675">
                <a:moveTo>
                  <a:pt x="224536" y="0"/>
                </a:moveTo>
                <a:lnTo>
                  <a:pt x="179263" y="4547"/>
                </a:lnTo>
                <a:lnTo>
                  <a:pt x="137106" y="17589"/>
                </a:lnTo>
                <a:lnTo>
                  <a:pt x="98964" y="38227"/>
                </a:lnTo>
                <a:lnTo>
                  <a:pt x="65738" y="65563"/>
                </a:lnTo>
                <a:lnTo>
                  <a:pt x="38328" y="98697"/>
                </a:lnTo>
                <a:lnTo>
                  <a:pt x="17635" y="136731"/>
                </a:lnTo>
                <a:lnTo>
                  <a:pt x="4558" y="178765"/>
                </a:lnTo>
                <a:lnTo>
                  <a:pt x="0" y="223900"/>
                </a:lnTo>
                <a:lnTo>
                  <a:pt x="4558" y="268994"/>
                </a:lnTo>
                <a:lnTo>
                  <a:pt x="17635" y="310997"/>
                </a:lnTo>
                <a:lnTo>
                  <a:pt x="38328" y="349008"/>
                </a:lnTo>
                <a:lnTo>
                  <a:pt x="65738" y="382127"/>
                </a:lnTo>
                <a:lnTo>
                  <a:pt x="98964" y="409453"/>
                </a:lnTo>
                <a:lnTo>
                  <a:pt x="137106" y="430087"/>
                </a:lnTo>
                <a:lnTo>
                  <a:pt x="179263" y="443128"/>
                </a:lnTo>
                <a:lnTo>
                  <a:pt x="224536" y="447675"/>
                </a:lnTo>
                <a:lnTo>
                  <a:pt x="269813" y="443128"/>
                </a:lnTo>
                <a:lnTo>
                  <a:pt x="311985" y="430087"/>
                </a:lnTo>
                <a:lnTo>
                  <a:pt x="350147" y="409453"/>
                </a:lnTo>
                <a:lnTo>
                  <a:pt x="383397" y="382127"/>
                </a:lnTo>
                <a:lnTo>
                  <a:pt x="410830" y="349008"/>
                </a:lnTo>
                <a:lnTo>
                  <a:pt x="431544" y="310997"/>
                </a:lnTo>
                <a:lnTo>
                  <a:pt x="444634" y="268994"/>
                </a:lnTo>
                <a:lnTo>
                  <a:pt x="449198" y="223900"/>
                </a:lnTo>
                <a:lnTo>
                  <a:pt x="444634" y="178765"/>
                </a:lnTo>
                <a:lnTo>
                  <a:pt x="431544" y="136731"/>
                </a:lnTo>
                <a:lnTo>
                  <a:pt x="410830" y="98697"/>
                </a:lnTo>
                <a:lnTo>
                  <a:pt x="383397" y="65563"/>
                </a:lnTo>
                <a:lnTo>
                  <a:pt x="350147" y="38227"/>
                </a:lnTo>
                <a:lnTo>
                  <a:pt x="311985" y="17589"/>
                </a:lnTo>
                <a:lnTo>
                  <a:pt x="269813" y="4547"/>
                </a:lnTo>
                <a:lnTo>
                  <a:pt x="224536" y="0"/>
                </a:lnTo>
                <a:close/>
              </a:path>
            </a:pathLst>
          </a:custGeom>
          <a:solidFill>
            <a:srgbClr val="CC0000"/>
          </a:solidFill>
        </p:spPr>
        <p:txBody>
          <a:bodyPr wrap="square" lIns="0" tIns="0" rIns="0" bIns="0" rtlCol="0"/>
          <a:lstStyle/>
          <a:p>
            <a:endParaRPr/>
          </a:p>
        </p:txBody>
      </p:sp>
      <p:sp>
        <p:nvSpPr>
          <p:cNvPr id="11" name="object 11"/>
          <p:cNvSpPr/>
          <p:nvPr/>
        </p:nvSpPr>
        <p:spPr>
          <a:xfrm>
            <a:off x="6183376" y="5029200"/>
            <a:ext cx="449580" cy="447675"/>
          </a:xfrm>
          <a:custGeom>
            <a:avLst/>
            <a:gdLst/>
            <a:ahLst/>
            <a:cxnLst/>
            <a:rect l="l" t="t" r="r" b="b"/>
            <a:pathLst>
              <a:path w="449579" h="447675">
                <a:moveTo>
                  <a:pt x="0" y="223900"/>
                </a:moveTo>
                <a:lnTo>
                  <a:pt x="4558" y="178765"/>
                </a:lnTo>
                <a:lnTo>
                  <a:pt x="17635" y="136731"/>
                </a:lnTo>
                <a:lnTo>
                  <a:pt x="38328" y="98697"/>
                </a:lnTo>
                <a:lnTo>
                  <a:pt x="65738" y="65563"/>
                </a:lnTo>
                <a:lnTo>
                  <a:pt x="98964" y="38227"/>
                </a:lnTo>
                <a:lnTo>
                  <a:pt x="137106" y="17589"/>
                </a:lnTo>
                <a:lnTo>
                  <a:pt x="179263" y="4547"/>
                </a:lnTo>
                <a:lnTo>
                  <a:pt x="224536" y="0"/>
                </a:lnTo>
                <a:lnTo>
                  <a:pt x="269813" y="4547"/>
                </a:lnTo>
                <a:lnTo>
                  <a:pt x="311985" y="17589"/>
                </a:lnTo>
                <a:lnTo>
                  <a:pt x="350147" y="38227"/>
                </a:lnTo>
                <a:lnTo>
                  <a:pt x="383397" y="65563"/>
                </a:lnTo>
                <a:lnTo>
                  <a:pt x="410830" y="98697"/>
                </a:lnTo>
                <a:lnTo>
                  <a:pt x="431544" y="136731"/>
                </a:lnTo>
                <a:lnTo>
                  <a:pt x="444634" y="178765"/>
                </a:lnTo>
                <a:lnTo>
                  <a:pt x="449198" y="223900"/>
                </a:lnTo>
                <a:lnTo>
                  <a:pt x="444634" y="268994"/>
                </a:lnTo>
                <a:lnTo>
                  <a:pt x="431544" y="310997"/>
                </a:lnTo>
                <a:lnTo>
                  <a:pt x="410830" y="349008"/>
                </a:lnTo>
                <a:lnTo>
                  <a:pt x="383397" y="382127"/>
                </a:lnTo>
                <a:lnTo>
                  <a:pt x="350147" y="409453"/>
                </a:lnTo>
                <a:lnTo>
                  <a:pt x="311985" y="430087"/>
                </a:lnTo>
                <a:lnTo>
                  <a:pt x="269813" y="443128"/>
                </a:lnTo>
                <a:lnTo>
                  <a:pt x="224536" y="447675"/>
                </a:lnTo>
                <a:lnTo>
                  <a:pt x="179263" y="443128"/>
                </a:lnTo>
                <a:lnTo>
                  <a:pt x="137106" y="430087"/>
                </a:lnTo>
                <a:lnTo>
                  <a:pt x="98964" y="409453"/>
                </a:lnTo>
                <a:lnTo>
                  <a:pt x="65738" y="382127"/>
                </a:lnTo>
                <a:lnTo>
                  <a:pt x="38328" y="349008"/>
                </a:lnTo>
                <a:lnTo>
                  <a:pt x="17635" y="310997"/>
                </a:lnTo>
                <a:lnTo>
                  <a:pt x="4558" y="268994"/>
                </a:lnTo>
                <a:lnTo>
                  <a:pt x="0" y="223900"/>
                </a:lnTo>
                <a:close/>
              </a:path>
            </a:pathLst>
          </a:custGeom>
          <a:ln w="9524">
            <a:solidFill>
              <a:srgbClr val="000000"/>
            </a:solidFill>
          </a:ln>
        </p:spPr>
        <p:txBody>
          <a:bodyPr wrap="square" lIns="0" tIns="0" rIns="0" bIns="0" rtlCol="0"/>
          <a:lstStyle/>
          <a:p>
            <a:endParaRPr/>
          </a:p>
        </p:txBody>
      </p:sp>
      <p:sp>
        <p:nvSpPr>
          <p:cNvPr id="12" name="object 12"/>
          <p:cNvSpPr txBox="1"/>
          <p:nvPr/>
        </p:nvSpPr>
        <p:spPr>
          <a:xfrm>
            <a:off x="6249161" y="5047233"/>
            <a:ext cx="307340" cy="391160"/>
          </a:xfrm>
          <a:prstGeom prst="rect">
            <a:avLst/>
          </a:prstGeom>
        </p:spPr>
        <p:txBody>
          <a:bodyPr vert="horz" wrap="square" lIns="0" tIns="12700" rIns="0" bIns="0" rtlCol="0">
            <a:spAutoFit/>
          </a:bodyPr>
          <a:lstStyle/>
          <a:p>
            <a:pPr marL="12700">
              <a:lnSpc>
                <a:spcPct val="100000"/>
              </a:lnSpc>
              <a:spcBef>
                <a:spcPts val="100"/>
              </a:spcBef>
            </a:pPr>
            <a:r>
              <a:rPr sz="2400" spc="-90" dirty="0">
                <a:solidFill>
                  <a:srgbClr val="CCCCFF"/>
                </a:solidFill>
                <a:latin typeface="Times New Roman"/>
                <a:cs typeface="Times New Roman"/>
              </a:rPr>
              <a:t>11</a:t>
            </a:r>
            <a:endParaRPr sz="2400">
              <a:latin typeface="Times New Roman"/>
              <a:cs typeface="Times New Roman"/>
            </a:endParaRPr>
          </a:p>
        </p:txBody>
      </p:sp>
      <p:sp>
        <p:nvSpPr>
          <p:cNvPr id="13" name="object 13"/>
          <p:cNvSpPr/>
          <p:nvPr/>
        </p:nvSpPr>
        <p:spPr>
          <a:xfrm>
            <a:off x="5676138" y="4428744"/>
            <a:ext cx="458724" cy="458724"/>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5570220" y="4383023"/>
            <a:ext cx="748284" cy="458724"/>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5605526" y="4357751"/>
            <a:ext cx="447675" cy="447675"/>
          </a:xfrm>
          <a:custGeom>
            <a:avLst/>
            <a:gdLst/>
            <a:ahLst/>
            <a:cxnLst/>
            <a:rect l="l" t="t" r="r" b="b"/>
            <a:pathLst>
              <a:path w="447675" h="447675">
                <a:moveTo>
                  <a:pt x="223774" y="0"/>
                </a:moveTo>
                <a:lnTo>
                  <a:pt x="178680" y="4510"/>
                </a:lnTo>
                <a:lnTo>
                  <a:pt x="136677" y="17533"/>
                </a:lnTo>
                <a:lnTo>
                  <a:pt x="98666" y="38165"/>
                </a:lnTo>
                <a:lnTo>
                  <a:pt x="65508" y="65547"/>
                </a:lnTo>
                <a:lnTo>
                  <a:pt x="38203" y="98666"/>
                </a:lnTo>
                <a:lnTo>
                  <a:pt x="17581" y="136677"/>
                </a:lnTo>
                <a:lnTo>
                  <a:pt x="4546" y="178680"/>
                </a:lnTo>
                <a:lnTo>
                  <a:pt x="0" y="223774"/>
                </a:lnTo>
                <a:lnTo>
                  <a:pt x="4546" y="268873"/>
                </a:lnTo>
                <a:lnTo>
                  <a:pt x="17587" y="310890"/>
                </a:lnTo>
                <a:lnTo>
                  <a:pt x="38221" y="348921"/>
                </a:lnTo>
                <a:lnTo>
                  <a:pt x="65547" y="382063"/>
                </a:lnTo>
                <a:lnTo>
                  <a:pt x="98666" y="409413"/>
                </a:lnTo>
                <a:lnTo>
                  <a:pt x="136677" y="430067"/>
                </a:lnTo>
                <a:lnTo>
                  <a:pt x="178680" y="443122"/>
                </a:lnTo>
                <a:lnTo>
                  <a:pt x="223774" y="447675"/>
                </a:lnTo>
                <a:lnTo>
                  <a:pt x="268873" y="443122"/>
                </a:lnTo>
                <a:lnTo>
                  <a:pt x="310890" y="430067"/>
                </a:lnTo>
                <a:lnTo>
                  <a:pt x="348921" y="409413"/>
                </a:lnTo>
                <a:lnTo>
                  <a:pt x="382063" y="382063"/>
                </a:lnTo>
                <a:lnTo>
                  <a:pt x="409413" y="348921"/>
                </a:lnTo>
                <a:lnTo>
                  <a:pt x="430067" y="310890"/>
                </a:lnTo>
                <a:lnTo>
                  <a:pt x="443122" y="268873"/>
                </a:lnTo>
                <a:lnTo>
                  <a:pt x="447675" y="223774"/>
                </a:lnTo>
                <a:lnTo>
                  <a:pt x="443120" y="178675"/>
                </a:lnTo>
                <a:lnTo>
                  <a:pt x="430057" y="136659"/>
                </a:lnTo>
                <a:lnTo>
                  <a:pt x="409385" y="98633"/>
                </a:lnTo>
                <a:lnTo>
                  <a:pt x="382063" y="65547"/>
                </a:lnTo>
                <a:lnTo>
                  <a:pt x="348921" y="38221"/>
                </a:lnTo>
                <a:lnTo>
                  <a:pt x="310890" y="17587"/>
                </a:lnTo>
                <a:lnTo>
                  <a:pt x="268873" y="4546"/>
                </a:lnTo>
                <a:lnTo>
                  <a:pt x="223774" y="0"/>
                </a:lnTo>
                <a:close/>
              </a:path>
            </a:pathLst>
          </a:custGeom>
          <a:solidFill>
            <a:srgbClr val="000000"/>
          </a:solidFill>
        </p:spPr>
        <p:txBody>
          <a:bodyPr wrap="square" lIns="0" tIns="0" rIns="0" bIns="0" rtlCol="0"/>
          <a:lstStyle/>
          <a:p>
            <a:endParaRPr/>
          </a:p>
        </p:txBody>
      </p:sp>
      <p:sp>
        <p:nvSpPr>
          <p:cNvPr id="16" name="object 16"/>
          <p:cNvSpPr/>
          <p:nvPr/>
        </p:nvSpPr>
        <p:spPr>
          <a:xfrm>
            <a:off x="5605526" y="4357623"/>
            <a:ext cx="447675" cy="448309"/>
          </a:xfrm>
          <a:custGeom>
            <a:avLst/>
            <a:gdLst/>
            <a:ahLst/>
            <a:cxnLst/>
            <a:rect l="l" t="t" r="r" b="b"/>
            <a:pathLst>
              <a:path w="447675" h="448310">
                <a:moveTo>
                  <a:pt x="0" y="223900"/>
                </a:moveTo>
                <a:lnTo>
                  <a:pt x="4546" y="178802"/>
                </a:lnTo>
                <a:lnTo>
                  <a:pt x="17587" y="136786"/>
                </a:lnTo>
                <a:lnTo>
                  <a:pt x="38221" y="98760"/>
                </a:lnTo>
                <a:lnTo>
                  <a:pt x="65547" y="65627"/>
                </a:lnTo>
                <a:lnTo>
                  <a:pt x="98666" y="38292"/>
                </a:lnTo>
                <a:lnTo>
                  <a:pt x="136677" y="17660"/>
                </a:lnTo>
                <a:lnTo>
                  <a:pt x="178680" y="4637"/>
                </a:lnTo>
                <a:lnTo>
                  <a:pt x="223774" y="126"/>
                </a:lnTo>
                <a:lnTo>
                  <a:pt x="268873" y="4673"/>
                </a:lnTo>
                <a:lnTo>
                  <a:pt x="310890" y="17714"/>
                </a:lnTo>
                <a:lnTo>
                  <a:pt x="348921" y="38348"/>
                </a:lnTo>
                <a:lnTo>
                  <a:pt x="382063" y="65674"/>
                </a:lnTo>
                <a:lnTo>
                  <a:pt x="409413" y="98793"/>
                </a:lnTo>
                <a:lnTo>
                  <a:pt x="430067" y="136804"/>
                </a:lnTo>
                <a:lnTo>
                  <a:pt x="443122" y="178807"/>
                </a:lnTo>
                <a:lnTo>
                  <a:pt x="447675" y="223900"/>
                </a:lnTo>
                <a:lnTo>
                  <a:pt x="443122" y="269000"/>
                </a:lnTo>
                <a:lnTo>
                  <a:pt x="430067" y="311017"/>
                </a:lnTo>
                <a:lnTo>
                  <a:pt x="409413" y="349048"/>
                </a:lnTo>
                <a:lnTo>
                  <a:pt x="382063" y="382190"/>
                </a:lnTo>
                <a:lnTo>
                  <a:pt x="348921" y="409540"/>
                </a:lnTo>
                <a:lnTo>
                  <a:pt x="310890" y="430194"/>
                </a:lnTo>
                <a:lnTo>
                  <a:pt x="268873" y="443249"/>
                </a:lnTo>
                <a:lnTo>
                  <a:pt x="223774" y="447801"/>
                </a:lnTo>
                <a:lnTo>
                  <a:pt x="178680" y="443249"/>
                </a:lnTo>
                <a:lnTo>
                  <a:pt x="136677" y="430194"/>
                </a:lnTo>
                <a:lnTo>
                  <a:pt x="98666" y="409540"/>
                </a:lnTo>
                <a:lnTo>
                  <a:pt x="65547" y="382190"/>
                </a:lnTo>
                <a:lnTo>
                  <a:pt x="38221" y="349048"/>
                </a:lnTo>
                <a:lnTo>
                  <a:pt x="17587" y="311017"/>
                </a:lnTo>
                <a:lnTo>
                  <a:pt x="4546" y="269000"/>
                </a:lnTo>
                <a:lnTo>
                  <a:pt x="0" y="223900"/>
                </a:lnTo>
                <a:close/>
              </a:path>
            </a:pathLst>
          </a:custGeom>
          <a:ln w="9525">
            <a:solidFill>
              <a:srgbClr val="000000"/>
            </a:solidFill>
          </a:ln>
        </p:spPr>
        <p:txBody>
          <a:bodyPr wrap="square" lIns="0" tIns="0" rIns="0" bIns="0" rtlCol="0"/>
          <a:lstStyle/>
          <a:p>
            <a:endParaRPr/>
          </a:p>
        </p:txBody>
      </p:sp>
      <p:sp>
        <p:nvSpPr>
          <p:cNvPr id="17" name="object 17"/>
          <p:cNvSpPr txBox="1"/>
          <p:nvPr/>
        </p:nvSpPr>
        <p:spPr>
          <a:xfrm>
            <a:off x="5664961" y="4375657"/>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CCFF"/>
                </a:solidFill>
                <a:latin typeface="Times New Roman"/>
                <a:cs typeface="Times New Roman"/>
              </a:rPr>
              <a:t>10</a:t>
            </a:r>
            <a:endParaRPr sz="2400">
              <a:latin typeface="Times New Roman"/>
              <a:cs typeface="Times New Roman"/>
            </a:endParaRPr>
          </a:p>
        </p:txBody>
      </p:sp>
      <p:sp>
        <p:nvSpPr>
          <p:cNvPr id="18" name="object 18"/>
          <p:cNvSpPr/>
          <p:nvPr/>
        </p:nvSpPr>
        <p:spPr>
          <a:xfrm>
            <a:off x="6517385" y="3810761"/>
            <a:ext cx="458724" cy="460248"/>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6411467" y="3765803"/>
            <a:ext cx="748284" cy="458724"/>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6446901" y="3740150"/>
            <a:ext cx="447675" cy="449580"/>
          </a:xfrm>
          <a:custGeom>
            <a:avLst/>
            <a:gdLst/>
            <a:ahLst/>
            <a:cxnLst/>
            <a:rect l="l" t="t" r="r" b="b"/>
            <a:pathLst>
              <a:path w="447675" h="449579">
                <a:moveTo>
                  <a:pt x="223774" y="0"/>
                </a:moveTo>
                <a:lnTo>
                  <a:pt x="178680" y="4564"/>
                </a:lnTo>
                <a:lnTo>
                  <a:pt x="136677" y="17654"/>
                </a:lnTo>
                <a:lnTo>
                  <a:pt x="98666" y="38368"/>
                </a:lnTo>
                <a:lnTo>
                  <a:pt x="65547" y="65801"/>
                </a:lnTo>
                <a:lnTo>
                  <a:pt x="38221" y="99051"/>
                </a:lnTo>
                <a:lnTo>
                  <a:pt x="17587" y="137213"/>
                </a:lnTo>
                <a:lnTo>
                  <a:pt x="4546" y="179385"/>
                </a:lnTo>
                <a:lnTo>
                  <a:pt x="0" y="224662"/>
                </a:lnTo>
                <a:lnTo>
                  <a:pt x="4546" y="269940"/>
                </a:lnTo>
                <a:lnTo>
                  <a:pt x="17587" y="312112"/>
                </a:lnTo>
                <a:lnTo>
                  <a:pt x="38221" y="350274"/>
                </a:lnTo>
                <a:lnTo>
                  <a:pt x="65547" y="383524"/>
                </a:lnTo>
                <a:lnTo>
                  <a:pt x="98666" y="410957"/>
                </a:lnTo>
                <a:lnTo>
                  <a:pt x="136677" y="431671"/>
                </a:lnTo>
                <a:lnTo>
                  <a:pt x="178680" y="444761"/>
                </a:lnTo>
                <a:lnTo>
                  <a:pt x="223774" y="449325"/>
                </a:lnTo>
                <a:lnTo>
                  <a:pt x="268873" y="444761"/>
                </a:lnTo>
                <a:lnTo>
                  <a:pt x="310890" y="431671"/>
                </a:lnTo>
                <a:lnTo>
                  <a:pt x="348921" y="410957"/>
                </a:lnTo>
                <a:lnTo>
                  <a:pt x="382063" y="383524"/>
                </a:lnTo>
                <a:lnTo>
                  <a:pt x="409413" y="350274"/>
                </a:lnTo>
                <a:lnTo>
                  <a:pt x="430067" y="312112"/>
                </a:lnTo>
                <a:lnTo>
                  <a:pt x="443122" y="269940"/>
                </a:lnTo>
                <a:lnTo>
                  <a:pt x="447675" y="224662"/>
                </a:lnTo>
                <a:lnTo>
                  <a:pt x="443122" y="179385"/>
                </a:lnTo>
                <a:lnTo>
                  <a:pt x="430067" y="137213"/>
                </a:lnTo>
                <a:lnTo>
                  <a:pt x="409413" y="99051"/>
                </a:lnTo>
                <a:lnTo>
                  <a:pt x="382063" y="65801"/>
                </a:lnTo>
                <a:lnTo>
                  <a:pt x="348921" y="38368"/>
                </a:lnTo>
                <a:lnTo>
                  <a:pt x="310890" y="17654"/>
                </a:lnTo>
                <a:lnTo>
                  <a:pt x="268873" y="4564"/>
                </a:lnTo>
                <a:lnTo>
                  <a:pt x="223774" y="0"/>
                </a:lnTo>
                <a:close/>
              </a:path>
            </a:pathLst>
          </a:custGeom>
          <a:solidFill>
            <a:srgbClr val="CC0000"/>
          </a:solidFill>
        </p:spPr>
        <p:txBody>
          <a:bodyPr wrap="square" lIns="0" tIns="0" rIns="0" bIns="0" rtlCol="0"/>
          <a:lstStyle/>
          <a:p>
            <a:endParaRPr/>
          </a:p>
        </p:txBody>
      </p:sp>
      <p:sp>
        <p:nvSpPr>
          <p:cNvPr id="21" name="object 21"/>
          <p:cNvSpPr/>
          <p:nvPr/>
        </p:nvSpPr>
        <p:spPr>
          <a:xfrm>
            <a:off x="6446901" y="3740150"/>
            <a:ext cx="447675" cy="449580"/>
          </a:xfrm>
          <a:custGeom>
            <a:avLst/>
            <a:gdLst/>
            <a:ahLst/>
            <a:cxnLst/>
            <a:rect l="l" t="t" r="r" b="b"/>
            <a:pathLst>
              <a:path w="447675" h="449579">
                <a:moveTo>
                  <a:pt x="0" y="224662"/>
                </a:moveTo>
                <a:lnTo>
                  <a:pt x="4546" y="179385"/>
                </a:lnTo>
                <a:lnTo>
                  <a:pt x="17587" y="137213"/>
                </a:lnTo>
                <a:lnTo>
                  <a:pt x="38221" y="99051"/>
                </a:lnTo>
                <a:lnTo>
                  <a:pt x="65547" y="65801"/>
                </a:lnTo>
                <a:lnTo>
                  <a:pt x="98666" y="38368"/>
                </a:lnTo>
                <a:lnTo>
                  <a:pt x="136677" y="17654"/>
                </a:lnTo>
                <a:lnTo>
                  <a:pt x="178680" y="4564"/>
                </a:lnTo>
                <a:lnTo>
                  <a:pt x="223774" y="0"/>
                </a:lnTo>
                <a:lnTo>
                  <a:pt x="268873" y="4564"/>
                </a:lnTo>
                <a:lnTo>
                  <a:pt x="310890" y="17654"/>
                </a:lnTo>
                <a:lnTo>
                  <a:pt x="348921" y="38368"/>
                </a:lnTo>
                <a:lnTo>
                  <a:pt x="382063" y="65801"/>
                </a:lnTo>
                <a:lnTo>
                  <a:pt x="409413" y="99051"/>
                </a:lnTo>
                <a:lnTo>
                  <a:pt x="430067" y="137213"/>
                </a:lnTo>
                <a:lnTo>
                  <a:pt x="443122" y="179385"/>
                </a:lnTo>
                <a:lnTo>
                  <a:pt x="447675" y="224662"/>
                </a:lnTo>
                <a:lnTo>
                  <a:pt x="443122" y="269940"/>
                </a:lnTo>
                <a:lnTo>
                  <a:pt x="430067" y="312112"/>
                </a:lnTo>
                <a:lnTo>
                  <a:pt x="409413" y="350274"/>
                </a:lnTo>
                <a:lnTo>
                  <a:pt x="382063" y="383524"/>
                </a:lnTo>
                <a:lnTo>
                  <a:pt x="348921" y="410957"/>
                </a:lnTo>
                <a:lnTo>
                  <a:pt x="310890" y="431671"/>
                </a:lnTo>
                <a:lnTo>
                  <a:pt x="268873" y="444761"/>
                </a:lnTo>
                <a:lnTo>
                  <a:pt x="223774" y="449325"/>
                </a:lnTo>
                <a:lnTo>
                  <a:pt x="178680" y="444761"/>
                </a:lnTo>
                <a:lnTo>
                  <a:pt x="136677" y="431671"/>
                </a:lnTo>
                <a:lnTo>
                  <a:pt x="98666" y="410957"/>
                </a:lnTo>
                <a:lnTo>
                  <a:pt x="65547" y="383524"/>
                </a:lnTo>
                <a:lnTo>
                  <a:pt x="38221" y="350274"/>
                </a:lnTo>
                <a:lnTo>
                  <a:pt x="17587" y="312112"/>
                </a:lnTo>
                <a:lnTo>
                  <a:pt x="4546" y="269940"/>
                </a:lnTo>
                <a:lnTo>
                  <a:pt x="0" y="224662"/>
                </a:lnTo>
                <a:close/>
              </a:path>
            </a:pathLst>
          </a:custGeom>
          <a:ln w="9525">
            <a:solidFill>
              <a:srgbClr val="000000"/>
            </a:solidFill>
          </a:ln>
        </p:spPr>
        <p:txBody>
          <a:bodyPr wrap="square" lIns="0" tIns="0" rIns="0" bIns="0" rtlCol="0"/>
          <a:lstStyle/>
          <a:p>
            <a:endParaRPr/>
          </a:p>
        </p:txBody>
      </p:sp>
      <p:sp>
        <p:nvSpPr>
          <p:cNvPr id="22" name="object 22"/>
          <p:cNvSpPr/>
          <p:nvPr/>
        </p:nvSpPr>
        <p:spPr>
          <a:xfrm>
            <a:off x="7898892" y="5100065"/>
            <a:ext cx="460248" cy="458723"/>
          </a:xfrm>
          <a:prstGeom prst="rect">
            <a:avLst/>
          </a:prstGeom>
          <a:blipFill>
            <a:blip r:embed="rId10" cstate="print"/>
            <a:stretch>
              <a:fillRect/>
            </a:stretch>
          </a:blipFill>
        </p:spPr>
        <p:txBody>
          <a:bodyPr wrap="square" lIns="0" tIns="0" rIns="0" bIns="0" rtlCol="0"/>
          <a:lstStyle/>
          <a:p>
            <a:endParaRPr/>
          </a:p>
        </p:txBody>
      </p:sp>
      <p:sp>
        <p:nvSpPr>
          <p:cNvPr id="23" name="object 23"/>
          <p:cNvSpPr/>
          <p:nvPr/>
        </p:nvSpPr>
        <p:spPr>
          <a:xfrm>
            <a:off x="7792973" y="5054346"/>
            <a:ext cx="748283" cy="458724"/>
          </a:xfrm>
          <a:prstGeom prst="rect">
            <a:avLst/>
          </a:prstGeom>
          <a:blipFill>
            <a:blip r:embed="rId11" cstate="print"/>
            <a:stretch>
              <a:fillRect/>
            </a:stretch>
          </a:blipFill>
        </p:spPr>
        <p:txBody>
          <a:bodyPr wrap="square" lIns="0" tIns="0" rIns="0" bIns="0" rtlCol="0"/>
          <a:lstStyle/>
          <a:p>
            <a:endParaRPr/>
          </a:p>
        </p:txBody>
      </p:sp>
      <p:sp>
        <p:nvSpPr>
          <p:cNvPr id="24" name="object 24"/>
          <p:cNvSpPr/>
          <p:nvPr/>
        </p:nvSpPr>
        <p:spPr>
          <a:xfrm>
            <a:off x="7828026" y="5029200"/>
            <a:ext cx="449580" cy="447675"/>
          </a:xfrm>
          <a:custGeom>
            <a:avLst/>
            <a:gdLst/>
            <a:ahLst/>
            <a:cxnLst/>
            <a:rect l="l" t="t" r="r" b="b"/>
            <a:pathLst>
              <a:path w="449579" h="447675">
                <a:moveTo>
                  <a:pt x="224536" y="0"/>
                </a:moveTo>
                <a:lnTo>
                  <a:pt x="179263" y="4547"/>
                </a:lnTo>
                <a:lnTo>
                  <a:pt x="137106" y="17589"/>
                </a:lnTo>
                <a:lnTo>
                  <a:pt x="98964" y="38227"/>
                </a:lnTo>
                <a:lnTo>
                  <a:pt x="65738" y="65563"/>
                </a:lnTo>
                <a:lnTo>
                  <a:pt x="38328" y="98697"/>
                </a:lnTo>
                <a:lnTo>
                  <a:pt x="17635" y="136731"/>
                </a:lnTo>
                <a:lnTo>
                  <a:pt x="4558" y="178765"/>
                </a:lnTo>
                <a:lnTo>
                  <a:pt x="0" y="223900"/>
                </a:lnTo>
                <a:lnTo>
                  <a:pt x="4558" y="268994"/>
                </a:lnTo>
                <a:lnTo>
                  <a:pt x="17635" y="310997"/>
                </a:lnTo>
                <a:lnTo>
                  <a:pt x="38328" y="349008"/>
                </a:lnTo>
                <a:lnTo>
                  <a:pt x="65738" y="382127"/>
                </a:lnTo>
                <a:lnTo>
                  <a:pt x="98964" y="409453"/>
                </a:lnTo>
                <a:lnTo>
                  <a:pt x="137106" y="430087"/>
                </a:lnTo>
                <a:lnTo>
                  <a:pt x="179263" y="443128"/>
                </a:lnTo>
                <a:lnTo>
                  <a:pt x="224536" y="447675"/>
                </a:lnTo>
                <a:lnTo>
                  <a:pt x="269813" y="443128"/>
                </a:lnTo>
                <a:lnTo>
                  <a:pt x="311985" y="430087"/>
                </a:lnTo>
                <a:lnTo>
                  <a:pt x="350147" y="409453"/>
                </a:lnTo>
                <a:lnTo>
                  <a:pt x="383397" y="382127"/>
                </a:lnTo>
                <a:lnTo>
                  <a:pt x="410830" y="349008"/>
                </a:lnTo>
                <a:lnTo>
                  <a:pt x="431544" y="310997"/>
                </a:lnTo>
                <a:lnTo>
                  <a:pt x="444634" y="268994"/>
                </a:lnTo>
                <a:lnTo>
                  <a:pt x="449198" y="223900"/>
                </a:lnTo>
                <a:lnTo>
                  <a:pt x="444634" y="178765"/>
                </a:lnTo>
                <a:lnTo>
                  <a:pt x="431544" y="136731"/>
                </a:lnTo>
                <a:lnTo>
                  <a:pt x="410830" y="98697"/>
                </a:lnTo>
                <a:lnTo>
                  <a:pt x="383397" y="65563"/>
                </a:lnTo>
                <a:lnTo>
                  <a:pt x="350147" y="38227"/>
                </a:lnTo>
                <a:lnTo>
                  <a:pt x="311985" y="17589"/>
                </a:lnTo>
                <a:lnTo>
                  <a:pt x="269813" y="4547"/>
                </a:lnTo>
                <a:lnTo>
                  <a:pt x="224536" y="0"/>
                </a:lnTo>
                <a:close/>
              </a:path>
            </a:pathLst>
          </a:custGeom>
          <a:solidFill>
            <a:srgbClr val="CC0000"/>
          </a:solidFill>
        </p:spPr>
        <p:txBody>
          <a:bodyPr wrap="square" lIns="0" tIns="0" rIns="0" bIns="0" rtlCol="0"/>
          <a:lstStyle/>
          <a:p>
            <a:endParaRPr/>
          </a:p>
        </p:txBody>
      </p:sp>
      <p:sp>
        <p:nvSpPr>
          <p:cNvPr id="25" name="object 25"/>
          <p:cNvSpPr/>
          <p:nvPr/>
        </p:nvSpPr>
        <p:spPr>
          <a:xfrm>
            <a:off x="7828026" y="5029200"/>
            <a:ext cx="449580" cy="447675"/>
          </a:xfrm>
          <a:custGeom>
            <a:avLst/>
            <a:gdLst/>
            <a:ahLst/>
            <a:cxnLst/>
            <a:rect l="l" t="t" r="r" b="b"/>
            <a:pathLst>
              <a:path w="449579" h="447675">
                <a:moveTo>
                  <a:pt x="0" y="223900"/>
                </a:moveTo>
                <a:lnTo>
                  <a:pt x="4558" y="178765"/>
                </a:lnTo>
                <a:lnTo>
                  <a:pt x="17635" y="136731"/>
                </a:lnTo>
                <a:lnTo>
                  <a:pt x="38328" y="98697"/>
                </a:lnTo>
                <a:lnTo>
                  <a:pt x="65738" y="65563"/>
                </a:lnTo>
                <a:lnTo>
                  <a:pt x="98964" y="38227"/>
                </a:lnTo>
                <a:lnTo>
                  <a:pt x="137106" y="17589"/>
                </a:lnTo>
                <a:lnTo>
                  <a:pt x="179263" y="4547"/>
                </a:lnTo>
                <a:lnTo>
                  <a:pt x="224536" y="0"/>
                </a:lnTo>
                <a:lnTo>
                  <a:pt x="269813" y="4547"/>
                </a:lnTo>
                <a:lnTo>
                  <a:pt x="311985" y="17589"/>
                </a:lnTo>
                <a:lnTo>
                  <a:pt x="350147" y="38227"/>
                </a:lnTo>
                <a:lnTo>
                  <a:pt x="383397" y="65563"/>
                </a:lnTo>
                <a:lnTo>
                  <a:pt x="410830" y="98697"/>
                </a:lnTo>
                <a:lnTo>
                  <a:pt x="431544" y="136731"/>
                </a:lnTo>
                <a:lnTo>
                  <a:pt x="444634" y="178765"/>
                </a:lnTo>
                <a:lnTo>
                  <a:pt x="449198" y="223900"/>
                </a:lnTo>
                <a:lnTo>
                  <a:pt x="444634" y="268994"/>
                </a:lnTo>
                <a:lnTo>
                  <a:pt x="431544" y="310997"/>
                </a:lnTo>
                <a:lnTo>
                  <a:pt x="410830" y="349008"/>
                </a:lnTo>
                <a:lnTo>
                  <a:pt x="383397" y="382127"/>
                </a:lnTo>
                <a:lnTo>
                  <a:pt x="350147" y="409453"/>
                </a:lnTo>
                <a:lnTo>
                  <a:pt x="311985" y="430087"/>
                </a:lnTo>
                <a:lnTo>
                  <a:pt x="269813" y="443128"/>
                </a:lnTo>
                <a:lnTo>
                  <a:pt x="224536" y="447675"/>
                </a:lnTo>
                <a:lnTo>
                  <a:pt x="179263" y="443128"/>
                </a:lnTo>
                <a:lnTo>
                  <a:pt x="137106" y="430087"/>
                </a:lnTo>
                <a:lnTo>
                  <a:pt x="98964" y="409453"/>
                </a:lnTo>
                <a:lnTo>
                  <a:pt x="65738" y="382127"/>
                </a:lnTo>
                <a:lnTo>
                  <a:pt x="38328" y="349008"/>
                </a:lnTo>
                <a:lnTo>
                  <a:pt x="17635" y="310997"/>
                </a:lnTo>
                <a:lnTo>
                  <a:pt x="4558" y="268994"/>
                </a:lnTo>
                <a:lnTo>
                  <a:pt x="0" y="223900"/>
                </a:lnTo>
                <a:close/>
              </a:path>
            </a:pathLst>
          </a:custGeom>
          <a:ln w="9524">
            <a:solidFill>
              <a:srgbClr val="000000"/>
            </a:solidFill>
          </a:ln>
        </p:spPr>
        <p:txBody>
          <a:bodyPr wrap="square" lIns="0" tIns="0" rIns="0" bIns="0" rtlCol="0"/>
          <a:lstStyle/>
          <a:p>
            <a:endParaRPr/>
          </a:p>
        </p:txBody>
      </p:sp>
      <p:sp>
        <p:nvSpPr>
          <p:cNvPr id="26" name="object 26"/>
          <p:cNvSpPr txBox="1"/>
          <p:nvPr/>
        </p:nvSpPr>
        <p:spPr>
          <a:xfrm>
            <a:off x="7888478" y="5047233"/>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CCFF"/>
                </a:solidFill>
                <a:latin typeface="Times New Roman"/>
                <a:cs typeface="Times New Roman"/>
              </a:rPr>
              <a:t>26</a:t>
            </a:r>
            <a:endParaRPr sz="2400">
              <a:latin typeface="Times New Roman"/>
              <a:cs typeface="Times New Roman"/>
            </a:endParaRPr>
          </a:p>
        </p:txBody>
      </p:sp>
      <p:sp>
        <p:nvSpPr>
          <p:cNvPr id="27" name="object 27"/>
          <p:cNvSpPr/>
          <p:nvPr/>
        </p:nvSpPr>
        <p:spPr>
          <a:xfrm>
            <a:off x="7357109" y="4428744"/>
            <a:ext cx="460248" cy="458724"/>
          </a:xfrm>
          <a:prstGeom prst="rect">
            <a:avLst/>
          </a:prstGeom>
          <a:blipFill>
            <a:blip r:embed="rId12" cstate="print"/>
            <a:stretch>
              <a:fillRect/>
            </a:stretch>
          </a:blipFill>
        </p:spPr>
        <p:txBody>
          <a:bodyPr wrap="square" lIns="0" tIns="0" rIns="0" bIns="0" rtlCol="0"/>
          <a:lstStyle/>
          <a:p>
            <a:endParaRPr/>
          </a:p>
        </p:txBody>
      </p:sp>
      <p:sp>
        <p:nvSpPr>
          <p:cNvPr id="28" name="object 28"/>
          <p:cNvSpPr/>
          <p:nvPr/>
        </p:nvSpPr>
        <p:spPr>
          <a:xfrm>
            <a:off x="7251954" y="4383023"/>
            <a:ext cx="748283" cy="458724"/>
          </a:xfrm>
          <a:prstGeom prst="rect">
            <a:avLst/>
          </a:prstGeom>
          <a:blipFill>
            <a:blip r:embed="rId13" cstate="print"/>
            <a:stretch>
              <a:fillRect/>
            </a:stretch>
          </a:blipFill>
        </p:spPr>
        <p:txBody>
          <a:bodyPr wrap="square" lIns="0" tIns="0" rIns="0" bIns="0" rtlCol="0"/>
          <a:lstStyle/>
          <a:p>
            <a:endParaRPr/>
          </a:p>
        </p:txBody>
      </p:sp>
      <p:sp>
        <p:nvSpPr>
          <p:cNvPr id="29" name="object 29"/>
          <p:cNvSpPr/>
          <p:nvPr/>
        </p:nvSpPr>
        <p:spPr>
          <a:xfrm>
            <a:off x="7286625" y="4357751"/>
            <a:ext cx="449580" cy="447675"/>
          </a:xfrm>
          <a:custGeom>
            <a:avLst/>
            <a:gdLst/>
            <a:ahLst/>
            <a:cxnLst/>
            <a:rect l="l" t="t" r="r" b="b"/>
            <a:pathLst>
              <a:path w="449579" h="447675">
                <a:moveTo>
                  <a:pt x="224663" y="0"/>
                </a:moveTo>
                <a:lnTo>
                  <a:pt x="179385" y="4510"/>
                </a:lnTo>
                <a:lnTo>
                  <a:pt x="137213" y="17533"/>
                </a:lnTo>
                <a:lnTo>
                  <a:pt x="99051" y="38165"/>
                </a:lnTo>
                <a:lnTo>
                  <a:pt x="65762" y="65547"/>
                </a:lnTo>
                <a:lnTo>
                  <a:pt x="38350" y="98666"/>
                </a:lnTo>
                <a:lnTo>
                  <a:pt x="17649" y="136677"/>
                </a:lnTo>
                <a:lnTo>
                  <a:pt x="4563" y="178680"/>
                </a:lnTo>
                <a:lnTo>
                  <a:pt x="0" y="223774"/>
                </a:lnTo>
                <a:lnTo>
                  <a:pt x="4564" y="268873"/>
                </a:lnTo>
                <a:lnTo>
                  <a:pt x="17654" y="310890"/>
                </a:lnTo>
                <a:lnTo>
                  <a:pt x="38368" y="348921"/>
                </a:lnTo>
                <a:lnTo>
                  <a:pt x="65801" y="382063"/>
                </a:lnTo>
                <a:lnTo>
                  <a:pt x="99051" y="409413"/>
                </a:lnTo>
                <a:lnTo>
                  <a:pt x="137213" y="430067"/>
                </a:lnTo>
                <a:lnTo>
                  <a:pt x="179385" y="443122"/>
                </a:lnTo>
                <a:lnTo>
                  <a:pt x="224663" y="447675"/>
                </a:lnTo>
                <a:lnTo>
                  <a:pt x="269940" y="443122"/>
                </a:lnTo>
                <a:lnTo>
                  <a:pt x="312112" y="430067"/>
                </a:lnTo>
                <a:lnTo>
                  <a:pt x="350274" y="409413"/>
                </a:lnTo>
                <a:lnTo>
                  <a:pt x="383524" y="382063"/>
                </a:lnTo>
                <a:lnTo>
                  <a:pt x="410957" y="348921"/>
                </a:lnTo>
                <a:lnTo>
                  <a:pt x="431671" y="310890"/>
                </a:lnTo>
                <a:lnTo>
                  <a:pt x="444761" y="268873"/>
                </a:lnTo>
                <a:lnTo>
                  <a:pt x="449326" y="223774"/>
                </a:lnTo>
                <a:lnTo>
                  <a:pt x="444760" y="178675"/>
                </a:lnTo>
                <a:lnTo>
                  <a:pt x="431661" y="136659"/>
                </a:lnTo>
                <a:lnTo>
                  <a:pt x="410929" y="98633"/>
                </a:lnTo>
                <a:lnTo>
                  <a:pt x="383524" y="65547"/>
                </a:lnTo>
                <a:lnTo>
                  <a:pt x="350274" y="38221"/>
                </a:lnTo>
                <a:lnTo>
                  <a:pt x="312112" y="17587"/>
                </a:lnTo>
                <a:lnTo>
                  <a:pt x="269940" y="4546"/>
                </a:lnTo>
                <a:lnTo>
                  <a:pt x="224663" y="0"/>
                </a:lnTo>
                <a:close/>
              </a:path>
            </a:pathLst>
          </a:custGeom>
          <a:solidFill>
            <a:srgbClr val="000000"/>
          </a:solidFill>
        </p:spPr>
        <p:txBody>
          <a:bodyPr wrap="square" lIns="0" tIns="0" rIns="0" bIns="0" rtlCol="0"/>
          <a:lstStyle/>
          <a:p>
            <a:endParaRPr/>
          </a:p>
        </p:txBody>
      </p:sp>
      <p:sp>
        <p:nvSpPr>
          <p:cNvPr id="30" name="object 30"/>
          <p:cNvSpPr/>
          <p:nvPr/>
        </p:nvSpPr>
        <p:spPr>
          <a:xfrm>
            <a:off x="7286625" y="4357623"/>
            <a:ext cx="449580" cy="448309"/>
          </a:xfrm>
          <a:custGeom>
            <a:avLst/>
            <a:gdLst/>
            <a:ahLst/>
            <a:cxnLst/>
            <a:rect l="l" t="t" r="r" b="b"/>
            <a:pathLst>
              <a:path w="449579" h="448310">
                <a:moveTo>
                  <a:pt x="0" y="223900"/>
                </a:moveTo>
                <a:lnTo>
                  <a:pt x="4564" y="178802"/>
                </a:lnTo>
                <a:lnTo>
                  <a:pt x="17654" y="136786"/>
                </a:lnTo>
                <a:lnTo>
                  <a:pt x="38368" y="98760"/>
                </a:lnTo>
                <a:lnTo>
                  <a:pt x="65801" y="65627"/>
                </a:lnTo>
                <a:lnTo>
                  <a:pt x="99051" y="38292"/>
                </a:lnTo>
                <a:lnTo>
                  <a:pt x="137213" y="17660"/>
                </a:lnTo>
                <a:lnTo>
                  <a:pt x="179385" y="4637"/>
                </a:lnTo>
                <a:lnTo>
                  <a:pt x="224663" y="126"/>
                </a:lnTo>
                <a:lnTo>
                  <a:pt x="269940" y="4673"/>
                </a:lnTo>
                <a:lnTo>
                  <a:pt x="312112" y="17714"/>
                </a:lnTo>
                <a:lnTo>
                  <a:pt x="350274" y="38348"/>
                </a:lnTo>
                <a:lnTo>
                  <a:pt x="383524" y="65674"/>
                </a:lnTo>
                <a:lnTo>
                  <a:pt x="410957" y="98793"/>
                </a:lnTo>
                <a:lnTo>
                  <a:pt x="431671" y="136804"/>
                </a:lnTo>
                <a:lnTo>
                  <a:pt x="444761" y="178807"/>
                </a:lnTo>
                <a:lnTo>
                  <a:pt x="449326" y="223900"/>
                </a:lnTo>
                <a:lnTo>
                  <a:pt x="444761" y="269000"/>
                </a:lnTo>
                <a:lnTo>
                  <a:pt x="431671" y="311017"/>
                </a:lnTo>
                <a:lnTo>
                  <a:pt x="410957" y="349048"/>
                </a:lnTo>
                <a:lnTo>
                  <a:pt x="383524" y="382190"/>
                </a:lnTo>
                <a:lnTo>
                  <a:pt x="350274" y="409540"/>
                </a:lnTo>
                <a:lnTo>
                  <a:pt x="312112" y="430194"/>
                </a:lnTo>
                <a:lnTo>
                  <a:pt x="269940" y="443249"/>
                </a:lnTo>
                <a:lnTo>
                  <a:pt x="224663" y="447801"/>
                </a:lnTo>
                <a:lnTo>
                  <a:pt x="179385" y="443249"/>
                </a:lnTo>
                <a:lnTo>
                  <a:pt x="137213" y="430194"/>
                </a:lnTo>
                <a:lnTo>
                  <a:pt x="99051" y="409540"/>
                </a:lnTo>
                <a:lnTo>
                  <a:pt x="65801" y="382190"/>
                </a:lnTo>
                <a:lnTo>
                  <a:pt x="38368" y="349048"/>
                </a:lnTo>
                <a:lnTo>
                  <a:pt x="17654" y="311017"/>
                </a:lnTo>
                <a:lnTo>
                  <a:pt x="4564" y="269000"/>
                </a:lnTo>
                <a:lnTo>
                  <a:pt x="0" y="223900"/>
                </a:lnTo>
                <a:close/>
              </a:path>
            </a:pathLst>
          </a:custGeom>
          <a:ln w="9525">
            <a:solidFill>
              <a:srgbClr val="000000"/>
            </a:solidFill>
          </a:ln>
        </p:spPr>
        <p:txBody>
          <a:bodyPr wrap="square" lIns="0" tIns="0" rIns="0" bIns="0" rtlCol="0"/>
          <a:lstStyle/>
          <a:p>
            <a:endParaRPr/>
          </a:p>
        </p:txBody>
      </p:sp>
      <p:sp>
        <p:nvSpPr>
          <p:cNvPr id="31" name="object 31"/>
          <p:cNvSpPr txBox="1"/>
          <p:nvPr/>
        </p:nvSpPr>
        <p:spPr>
          <a:xfrm>
            <a:off x="7347204" y="4375657"/>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CCFF"/>
                </a:solidFill>
                <a:latin typeface="Times New Roman"/>
                <a:cs typeface="Times New Roman"/>
              </a:rPr>
              <a:t>22</a:t>
            </a:r>
            <a:endParaRPr sz="2400">
              <a:latin typeface="Times New Roman"/>
              <a:cs typeface="Times New Roman"/>
            </a:endParaRPr>
          </a:p>
        </p:txBody>
      </p:sp>
      <p:sp>
        <p:nvSpPr>
          <p:cNvPr id="32" name="object 32"/>
          <p:cNvSpPr/>
          <p:nvPr/>
        </p:nvSpPr>
        <p:spPr>
          <a:xfrm>
            <a:off x="5060441" y="3195066"/>
            <a:ext cx="458724" cy="458724"/>
          </a:xfrm>
          <a:prstGeom prst="rect">
            <a:avLst/>
          </a:prstGeom>
          <a:blipFill>
            <a:blip r:embed="rId14" cstate="print"/>
            <a:stretch>
              <a:fillRect/>
            </a:stretch>
          </a:blipFill>
        </p:spPr>
        <p:txBody>
          <a:bodyPr wrap="square" lIns="0" tIns="0" rIns="0" bIns="0" rtlCol="0"/>
          <a:lstStyle/>
          <a:p>
            <a:endParaRPr/>
          </a:p>
        </p:txBody>
      </p:sp>
      <p:sp>
        <p:nvSpPr>
          <p:cNvPr id="33" name="object 33"/>
          <p:cNvSpPr/>
          <p:nvPr/>
        </p:nvSpPr>
        <p:spPr>
          <a:xfrm>
            <a:off x="5029961" y="3149345"/>
            <a:ext cx="595884" cy="458723"/>
          </a:xfrm>
          <a:prstGeom prst="rect">
            <a:avLst/>
          </a:prstGeom>
          <a:blipFill>
            <a:blip r:embed="rId15" cstate="print"/>
            <a:stretch>
              <a:fillRect/>
            </a:stretch>
          </a:blipFill>
        </p:spPr>
        <p:txBody>
          <a:bodyPr wrap="square" lIns="0" tIns="0" rIns="0" bIns="0" rtlCol="0"/>
          <a:lstStyle/>
          <a:p>
            <a:endParaRPr/>
          </a:p>
        </p:txBody>
      </p:sp>
      <p:sp>
        <p:nvSpPr>
          <p:cNvPr id="34" name="object 34"/>
          <p:cNvSpPr/>
          <p:nvPr/>
        </p:nvSpPr>
        <p:spPr>
          <a:xfrm>
            <a:off x="4989576" y="3124200"/>
            <a:ext cx="447675" cy="447675"/>
          </a:xfrm>
          <a:custGeom>
            <a:avLst/>
            <a:gdLst/>
            <a:ahLst/>
            <a:cxnLst/>
            <a:rect l="l" t="t" r="r" b="b"/>
            <a:pathLst>
              <a:path w="447675" h="447675">
                <a:moveTo>
                  <a:pt x="223774" y="0"/>
                </a:moveTo>
                <a:lnTo>
                  <a:pt x="178680" y="4547"/>
                </a:lnTo>
                <a:lnTo>
                  <a:pt x="136677" y="17589"/>
                </a:lnTo>
                <a:lnTo>
                  <a:pt x="98666" y="38227"/>
                </a:lnTo>
                <a:lnTo>
                  <a:pt x="65547" y="65563"/>
                </a:lnTo>
                <a:lnTo>
                  <a:pt x="38221" y="98697"/>
                </a:lnTo>
                <a:lnTo>
                  <a:pt x="17587" y="136731"/>
                </a:lnTo>
                <a:lnTo>
                  <a:pt x="4546" y="178765"/>
                </a:lnTo>
                <a:lnTo>
                  <a:pt x="0" y="223900"/>
                </a:lnTo>
                <a:lnTo>
                  <a:pt x="4546" y="268994"/>
                </a:lnTo>
                <a:lnTo>
                  <a:pt x="17587" y="310997"/>
                </a:lnTo>
                <a:lnTo>
                  <a:pt x="38221" y="349008"/>
                </a:lnTo>
                <a:lnTo>
                  <a:pt x="65547" y="382127"/>
                </a:lnTo>
                <a:lnTo>
                  <a:pt x="98666" y="409453"/>
                </a:lnTo>
                <a:lnTo>
                  <a:pt x="136677" y="430087"/>
                </a:lnTo>
                <a:lnTo>
                  <a:pt x="178680" y="443128"/>
                </a:lnTo>
                <a:lnTo>
                  <a:pt x="223774" y="447675"/>
                </a:lnTo>
                <a:lnTo>
                  <a:pt x="268873" y="443128"/>
                </a:lnTo>
                <a:lnTo>
                  <a:pt x="310890" y="430087"/>
                </a:lnTo>
                <a:lnTo>
                  <a:pt x="348921" y="409453"/>
                </a:lnTo>
                <a:lnTo>
                  <a:pt x="382063" y="382127"/>
                </a:lnTo>
                <a:lnTo>
                  <a:pt x="409413" y="349008"/>
                </a:lnTo>
                <a:lnTo>
                  <a:pt x="430067" y="310997"/>
                </a:lnTo>
                <a:lnTo>
                  <a:pt x="443122" y="268994"/>
                </a:lnTo>
                <a:lnTo>
                  <a:pt x="447675" y="223900"/>
                </a:lnTo>
                <a:lnTo>
                  <a:pt x="443122" y="178765"/>
                </a:lnTo>
                <a:lnTo>
                  <a:pt x="430067" y="136731"/>
                </a:lnTo>
                <a:lnTo>
                  <a:pt x="409413" y="98697"/>
                </a:lnTo>
                <a:lnTo>
                  <a:pt x="382063" y="65563"/>
                </a:lnTo>
                <a:lnTo>
                  <a:pt x="348921" y="38227"/>
                </a:lnTo>
                <a:lnTo>
                  <a:pt x="310890" y="17589"/>
                </a:lnTo>
                <a:lnTo>
                  <a:pt x="268873" y="4547"/>
                </a:lnTo>
                <a:lnTo>
                  <a:pt x="223774" y="0"/>
                </a:lnTo>
                <a:close/>
              </a:path>
            </a:pathLst>
          </a:custGeom>
          <a:solidFill>
            <a:srgbClr val="000000"/>
          </a:solidFill>
        </p:spPr>
        <p:txBody>
          <a:bodyPr wrap="square" lIns="0" tIns="0" rIns="0" bIns="0" rtlCol="0"/>
          <a:lstStyle/>
          <a:p>
            <a:endParaRPr/>
          </a:p>
        </p:txBody>
      </p:sp>
      <p:sp>
        <p:nvSpPr>
          <p:cNvPr id="35" name="object 35"/>
          <p:cNvSpPr/>
          <p:nvPr/>
        </p:nvSpPr>
        <p:spPr>
          <a:xfrm>
            <a:off x="4989576" y="3124200"/>
            <a:ext cx="447675" cy="447675"/>
          </a:xfrm>
          <a:custGeom>
            <a:avLst/>
            <a:gdLst/>
            <a:ahLst/>
            <a:cxnLst/>
            <a:rect l="l" t="t" r="r" b="b"/>
            <a:pathLst>
              <a:path w="447675" h="447675">
                <a:moveTo>
                  <a:pt x="0" y="223900"/>
                </a:moveTo>
                <a:lnTo>
                  <a:pt x="4546" y="178765"/>
                </a:lnTo>
                <a:lnTo>
                  <a:pt x="17587" y="136731"/>
                </a:lnTo>
                <a:lnTo>
                  <a:pt x="38221" y="98697"/>
                </a:lnTo>
                <a:lnTo>
                  <a:pt x="65547" y="65563"/>
                </a:lnTo>
                <a:lnTo>
                  <a:pt x="98666" y="38227"/>
                </a:lnTo>
                <a:lnTo>
                  <a:pt x="136677" y="17589"/>
                </a:lnTo>
                <a:lnTo>
                  <a:pt x="178680" y="4547"/>
                </a:lnTo>
                <a:lnTo>
                  <a:pt x="223774" y="0"/>
                </a:lnTo>
                <a:lnTo>
                  <a:pt x="268873" y="4547"/>
                </a:lnTo>
                <a:lnTo>
                  <a:pt x="310890" y="17589"/>
                </a:lnTo>
                <a:lnTo>
                  <a:pt x="348921" y="38227"/>
                </a:lnTo>
                <a:lnTo>
                  <a:pt x="382063" y="65563"/>
                </a:lnTo>
                <a:lnTo>
                  <a:pt x="409413" y="98697"/>
                </a:lnTo>
                <a:lnTo>
                  <a:pt x="430067" y="136731"/>
                </a:lnTo>
                <a:lnTo>
                  <a:pt x="443122" y="178765"/>
                </a:lnTo>
                <a:lnTo>
                  <a:pt x="447675" y="223900"/>
                </a:lnTo>
                <a:lnTo>
                  <a:pt x="443122" y="268994"/>
                </a:lnTo>
                <a:lnTo>
                  <a:pt x="430067" y="310997"/>
                </a:lnTo>
                <a:lnTo>
                  <a:pt x="409413" y="349008"/>
                </a:lnTo>
                <a:lnTo>
                  <a:pt x="382063" y="382127"/>
                </a:lnTo>
                <a:lnTo>
                  <a:pt x="348921" y="409453"/>
                </a:lnTo>
                <a:lnTo>
                  <a:pt x="310890" y="430087"/>
                </a:lnTo>
                <a:lnTo>
                  <a:pt x="268873" y="443128"/>
                </a:lnTo>
                <a:lnTo>
                  <a:pt x="223774" y="447675"/>
                </a:lnTo>
                <a:lnTo>
                  <a:pt x="178680" y="443128"/>
                </a:lnTo>
                <a:lnTo>
                  <a:pt x="136677" y="430087"/>
                </a:lnTo>
                <a:lnTo>
                  <a:pt x="98666" y="409453"/>
                </a:lnTo>
                <a:lnTo>
                  <a:pt x="65547" y="382127"/>
                </a:lnTo>
                <a:lnTo>
                  <a:pt x="38221" y="349008"/>
                </a:lnTo>
                <a:lnTo>
                  <a:pt x="17587" y="310997"/>
                </a:lnTo>
                <a:lnTo>
                  <a:pt x="4546" y="268994"/>
                </a:lnTo>
                <a:lnTo>
                  <a:pt x="0" y="223900"/>
                </a:lnTo>
                <a:close/>
              </a:path>
            </a:pathLst>
          </a:custGeom>
          <a:ln w="9525">
            <a:solidFill>
              <a:srgbClr val="000000"/>
            </a:solidFill>
          </a:ln>
        </p:spPr>
        <p:txBody>
          <a:bodyPr wrap="square" lIns="0" tIns="0" rIns="0" bIns="0" rtlCol="0"/>
          <a:lstStyle/>
          <a:p>
            <a:endParaRPr/>
          </a:p>
        </p:txBody>
      </p:sp>
      <p:sp>
        <p:nvSpPr>
          <p:cNvPr id="36" name="object 36"/>
          <p:cNvSpPr/>
          <p:nvPr/>
        </p:nvSpPr>
        <p:spPr>
          <a:xfrm>
            <a:off x="3738626" y="3506851"/>
            <a:ext cx="1316355" cy="227329"/>
          </a:xfrm>
          <a:custGeom>
            <a:avLst/>
            <a:gdLst/>
            <a:ahLst/>
            <a:cxnLst/>
            <a:rect l="l" t="t" r="r" b="b"/>
            <a:pathLst>
              <a:path w="1316354" h="227329">
                <a:moveTo>
                  <a:pt x="0" y="226949"/>
                </a:moveTo>
                <a:lnTo>
                  <a:pt x="1315974" y="0"/>
                </a:lnTo>
              </a:path>
            </a:pathLst>
          </a:custGeom>
          <a:ln w="28575">
            <a:solidFill>
              <a:srgbClr val="000000"/>
            </a:solidFill>
          </a:ln>
        </p:spPr>
        <p:txBody>
          <a:bodyPr wrap="square" lIns="0" tIns="0" rIns="0" bIns="0" rtlCol="0"/>
          <a:lstStyle/>
          <a:p>
            <a:endParaRPr/>
          </a:p>
        </p:txBody>
      </p:sp>
      <p:sp>
        <p:nvSpPr>
          <p:cNvPr id="37" name="object 37"/>
          <p:cNvSpPr/>
          <p:nvPr/>
        </p:nvSpPr>
        <p:spPr>
          <a:xfrm>
            <a:off x="5372100" y="3506851"/>
            <a:ext cx="1298575" cy="233679"/>
          </a:xfrm>
          <a:custGeom>
            <a:avLst/>
            <a:gdLst/>
            <a:ahLst/>
            <a:cxnLst/>
            <a:rect l="l" t="t" r="r" b="b"/>
            <a:pathLst>
              <a:path w="1298575" h="233679">
                <a:moveTo>
                  <a:pt x="1298575" y="233299"/>
                </a:moveTo>
                <a:lnTo>
                  <a:pt x="0" y="0"/>
                </a:lnTo>
              </a:path>
            </a:pathLst>
          </a:custGeom>
          <a:ln w="28575">
            <a:solidFill>
              <a:srgbClr val="000000"/>
            </a:solidFill>
          </a:ln>
        </p:spPr>
        <p:txBody>
          <a:bodyPr wrap="square" lIns="0" tIns="0" rIns="0" bIns="0" rtlCol="0"/>
          <a:lstStyle/>
          <a:p>
            <a:endParaRPr/>
          </a:p>
        </p:txBody>
      </p:sp>
      <p:sp>
        <p:nvSpPr>
          <p:cNvPr id="38" name="object 38"/>
          <p:cNvSpPr/>
          <p:nvPr/>
        </p:nvSpPr>
        <p:spPr>
          <a:xfrm>
            <a:off x="6829425" y="4122673"/>
            <a:ext cx="681355" cy="234950"/>
          </a:xfrm>
          <a:custGeom>
            <a:avLst/>
            <a:gdLst/>
            <a:ahLst/>
            <a:cxnLst/>
            <a:rect l="l" t="t" r="r" b="b"/>
            <a:pathLst>
              <a:path w="681354" h="234950">
                <a:moveTo>
                  <a:pt x="681101" y="234950"/>
                </a:moveTo>
                <a:lnTo>
                  <a:pt x="0" y="0"/>
                </a:lnTo>
              </a:path>
            </a:pathLst>
          </a:custGeom>
          <a:ln w="28575">
            <a:solidFill>
              <a:srgbClr val="000000"/>
            </a:solidFill>
          </a:ln>
        </p:spPr>
        <p:txBody>
          <a:bodyPr wrap="square" lIns="0" tIns="0" rIns="0" bIns="0" rtlCol="0"/>
          <a:lstStyle/>
          <a:p>
            <a:endParaRPr/>
          </a:p>
        </p:txBody>
      </p:sp>
      <p:sp>
        <p:nvSpPr>
          <p:cNvPr id="39" name="object 39"/>
          <p:cNvSpPr/>
          <p:nvPr/>
        </p:nvSpPr>
        <p:spPr>
          <a:xfrm>
            <a:off x="5829300" y="4122673"/>
            <a:ext cx="682625" cy="234950"/>
          </a:xfrm>
          <a:custGeom>
            <a:avLst/>
            <a:gdLst/>
            <a:ahLst/>
            <a:cxnLst/>
            <a:rect l="l" t="t" r="r" b="b"/>
            <a:pathLst>
              <a:path w="682625" h="234950">
                <a:moveTo>
                  <a:pt x="0" y="234950"/>
                </a:moveTo>
                <a:lnTo>
                  <a:pt x="682625" y="0"/>
                </a:lnTo>
              </a:path>
            </a:pathLst>
          </a:custGeom>
          <a:ln w="28575">
            <a:solidFill>
              <a:srgbClr val="000000"/>
            </a:solidFill>
          </a:ln>
        </p:spPr>
        <p:txBody>
          <a:bodyPr wrap="square" lIns="0" tIns="0" rIns="0" bIns="0" rtlCol="0"/>
          <a:lstStyle/>
          <a:p>
            <a:endParaRPr/>
          </a:p>
        </p:txBody>
      </p:sp>
      <p:sp>
        <p:nvSpPr>
          <p:cNvPr id="40" name="object 40"/>
          <p:cNvSpPr/>
          <p:nvPr/>
        </p:nvSpPr>
        <p:spPr>
          <a:xfrm>
            <a:off x="5253101" y="4740275"/>
            <a:ext cx="417830" cy="288925"/>
          </a:xfrm>
          <a:custGeom>
            <a:avLst/>
            <a:gdLst/>
            <a:ahLst/>
            <a:cxnLst/>
            <a:rect l="l" t="t" r="r" b="b"/>
            <a:pathLst>
              <a:path w="417829" h="288925">
                <a:moveTo>
                  <a:pt x="0" y="288925"/>
                </a:moveTo>
                <a:lnTo>
                  <a:pt x="417448" y="0"/>
                </a:lnTo>
              </a:path>
            </a:pathLst>
          </a:custGeom>
          <a:ln w="28575">
            <a:solidFill>
              <a:srgbClr val="000000"/>
            </a:solidFill>
          </a:ln>
        </p:spPr>
        <p:txBody>
          <a:bodyPr wrap="square" lIns="0" tIns="0" rIns="0" bIns="0" rtlCol="0"/>
          <a:lstStyle/>
          <a:p>
            <a:endParaRPr/>
          </a:p>
        </p:txBody>
      </p:sp>
      <p:sp>
        <p:nvSpPr>
          <p:cNvPr id="41" name="object 41"/>
          <p:cNvSpPr/>
          <p:nvPr/>
        </p:nvSpPr>
        <p:spPr>
          <a:xfrm>
            <a:off x="5988050" y="4740275"/>
            <a:ext cx="419100" cy="288925"/>
          </a:xfrm>
          <a:custGeom>
            <a:avLst/>
            <a:gdLst/>
            <a:ahLst/>
            <a:cxnLst/>
            <a:rect l="l" t="t" r="r" b="b"/>
            <a:pathLst>
              <a:path w="419100" h="288925">
                <a:moveTo>
                  <a:pt x="419100" y="288925"/>
                </a:moveTo>
                <a:lnTo>
                  <a:pt x="0" y="0"/>
                </a:lnTo>
              </a:path>
            </a:pathLst>
          </a:custGeom>
          <a:ln w="28575">
            <a:solidFill>
              <a:srgbClr val="000000"/>
            </a:solidFill>
          </a:ln>
        </p:spPr>
        <p:txBody>
          <a:bodyPr wrap="square" lIns="0" tIns="0" rIns="0" bIns="0" rtlCol="0"/>
          <a:lstStyle/>
          <a:p>
            <a:endParaRPr/>
          </a:p>
        </p:txBody>
      </p:sp>
      <p:sp>
        <p:nvSpPr>
          <p:cNvPr id="42" name="object 42"/>
          <p:cNvSpPr/>
          <p:nvPr/>
        </p:nvSpPr>
        <p:spPr>
          <a:xfrm>
            <a:off x="7669276" y="4740275"/>
            <a:ext cx="384175" cy="288925"/>
          </a:xfrm>
          <a:custGeom>
            <a:avLst/>
            <a:gdLst/>
            <a:ahLst/>
            <a:cxnLst/>
            <a:rect l="l" t="t" r="r" b="b"/>
            <a:pathLst>
              <a:path w="384175" h="288925">
                <a:moveTo>
                  <a:pt x="384175" y="288925"/>
                </a:moveTo>
                <a:lnTo>
                  <a:pt x="0" y="0"/>
                </a:lnTo>
              </a:path>
            </a:pathLst>
          </a:custGeom>
          <a:ln w="28575">
            <a:solidFill>
              <a:srgbClr val="000000"/>
            </a:solidFill>
          </a:ln>
        </p:spPr>
        <p:txBody>
          <a:bodyPr wrap="square" lIns="0" tIns="0" rIns="0" bIns="0" rtlCol="0"/>
          <a:lstStyle/>
          <a:p>
            <a:endParaRPr/>
          </a:p>
        </p:txBody>
      </p:sp>
      <p:sp>
        <p:nvSpPr>
          <p:cNvPr id="43" name="object 43"/>
          <p:cNvSpPr/>
          <p:nvPr/>
        </p:nvSpPr>
        <p:spPr>
          <a:xfrm>
            <a:off x="4920122" y="5403341"/>
            <a:ext cx="185658" cy="228638"/>
          </a:xfrm>
          <a:prstGeom prst="rect">
            <a:avLst/>
          </a:prstGeom>
          <a:blipFill>
            <a:blip r:embed="rId16" cstate="print"/>
            <a:stretch>
              <a:fillRect/>
            </a:stretch>
          </a:blipFill>
        </p:spPr>
        <p:txBody>
          <a:bodyPr wrap="square" lIns="0" tIns="0" rIns="0" bIns="0" rtlCol="0"/>
          <a:lstStyle/>
          <a:p>
            <a:endParaRPr/>
          </a:p>
        </p:txBody>
      </p:sp>
      <p:sp>
        <p:nvSpPr>
          <p:cNvPr id="44" name="object 44"/>
          <p:cNvSpPr/>
          <p:nvPr/>
        </p:nvSpPr>
        <p:spPr>
          <a:xfrm>
            <a:off x="6077521" y="5403469"/>
            <a:ext cx="182435" cy="228438"/>
          </a:xfrm>
          <a:prstGeom prst="rect">
            <a:avLst/>
          </a:prstGeom>
          <a:blipFill>
            <a:blip r:embed="rId17" cstate="print"/>
            <a:stretch>
              <a:fillRect/>
            </a:stretch>
          </a:blipFill>
        </p:spPr>
        <p:txBody>
          <a:bodyPr wrap="square" lIns="0" tIns="0" rIns="0" bIns="0" rtlCol="0"/>
          <a:lstStyle/>
          <a:p>
            <a:endParaRPr/>
          </a:p>
        </p:txBody>
      </p:sp>
      <p:sp>
        <p:nvSpPr>
          <p:cNvPr id="45" name="object 45"/>
          <p:cNvSpPr/>
          <p:nvPr/>
        </p:nvSpPr>
        <p:spPr>
          <a:xfrm>
            <a:off x="7717234" y="5403215"/>
            <a:ext cx="187245" cy="228801"/>
          </a:xfrm>
          <a:prstGeom prst="rect">
            <a:avLst/>
          </a:prstGeom>
          <a:blipFill>
            <a:blip r:embed="rId18" cstate="print"/>
            <a:stretch>
              <a:fillRect/>
            </a:stretch>
          </a:blipFill>
        </p:spPr>
        <p:txBody>
          <a:bodyPr wrap="square" lIns="0" tIns="0" rIns="0" bIns="0" rtlCol="0"/>
          <a:lstStyle/>
          <a:p>
            <a:endParaRPr/>
          </a:p>
        </p:txBody>
      </p:sp>
      <p:sp>
        <p:nvSpPr>
          <p:cNvPr id="46" name="object 46"/>
          <p:cNvSpPr/>
          <p:nvPr/>
        </p:nvSpPr>
        <p:spPr>
          <a:xfrm>
            <a:off x="7163022" y="4731130"/>
            <a:ext cx="199675" cy="227996"/>
          </a:xfrm>
          <a:prstGeom prst="rect">
            <a:avLst/>
          </a:prstGeom>
          <a:blipFill>
            <a:blip r:embed="rId19" cstate="print"/>
            <a:stretch>
              <a:fillRect/>
            </a:stretch>
          </a:blipFill>
        </p:spPr>
        <p:txBody>
          <a:bodyPr wrap="square" lIns="0" tIns="0" rIns="0" bIns="0" rtlCol="0"/>
          <a:lstStyle/>
          <a:p>
            <a:endParaRPr/>
          </a:p>
        </p:txBody>
      </p:sp>
      <p:sp>
        <p:nvSpPr>
          <p:cNvPr id="47" name="object 47"/>
          <p:cNvSpPr/>
          <p:nvPr/>
        </p:nvSpPr>
        <p:spPr>
          <a:xfrm>
            <a:off x="8201786" y="5401945"/>
            <a:ext cx="223075" cy="230492"/>
          </a:xfrm>
          <a:prstGeom prst="rect">
            <a:avLst/>
          </a:prstGeom>
          <a:blipFill>
            <a:blip r:embed="rId20" cstate="print"/>
            <a:stretch>
              <a:fillRect/>
            </a:stretch>
          </a:blipFill>
        </p:spPr>
        <p:txBody>
          <a:bodyPr wrap="square" lIns="0" tIns="0" rIns="0" bIns="0" rtlCol="0"/>
          <a:lstStyle/>
          <a:p>
            <a:endParaRPr/>
          </a:p>
        </p:txBody>
      </p:sp>
      <p:sp>
        <p:nvSpPr>
          <p:cNvPr id="48" name="object 48"/>
          <p:cNvSpPr/>
          <p:nvPr/>
        </p:nvSpPr>
        <p:spPr>
          <a:xfrm>
            <a:off x="6567551" y="5411851"/>
            <a:ext cx="198755" cy="227329"/>
          </a:xfrm>
          <a:custGeom>
            <a:avLst/>
            <a:gdLst/>
            <a:ahLst/>
            <a:cxnLst/>
            <a:rect l="l" t="t" r="r" b="b"/>
            <a:pathLst>
              <a:path w="198754" h="227329">
                <a:moveTo>
                  <a:pt x="198374" y="226949"/>
                </a:moveTo>
                <a:lnTo>
                  <a:pt x="0" y="0"/>
                </a:lnTo>
              </a:path>
            </a:pathLst>
          </a:custGeom>
          <a:ln w="28575">
            <a:solidFill>
              <a:srgbClr val="000000"/>
            </a:solidFill>
          </a:ln>
        </p:spPr>
        <p:txBody>
          <a:bodyPr wrap="square" lIns="0" tIns="0" rIns="0" bIns="0" rtlCol="0"/>
          <a:lstStyle/>
          <a:p>
            <a:endParaRPr/>
          </a:p>
        </p:txBody>
      </p:sp>
      <p:sp>
        <p:nvSpPr>
          <p:cNvPr id="49" name="object 49"/>
          <p:cNvSpPr/>
          <p:nvPr/>
        </p:nvSpPr>
        <p:spPr>
          <a:xfrm>
            <a:off x="5400294" y="5403341"/>
            <a:ext cx="184023" cy="228604"/>
          </a:xfrm>
          <a:prstGeom prst="rect">
            <a:avLst/>
          </a:prstGeom>
          <a:blipFill>
            <a:blip r:embed="rId21" cstate="print"/>
            <a:stretch>
              <a:fillRect/>
            </a:stretch>
          </a:blipFill>
        </p:spPr>
        <p:txBody>
          <a:bodyPr wrap="square" lIns="0" tIns="0" rIns="0" bIns="0" rtlCol="0"/>
          <a:lstStyle/>
          <a:p>
            <a:endParaRPr/>
          </a:p>
        </p:txBody>
      </p:sp>
      <p:sp>
        <p:nvSpPr>
          <p:cNvPr id="50" name="object 50"/>
          <p:cNvSpPr/>
          <p:nvPr/>
        </p:nvSpPr>
        <p:spPr>
          <a:xfrm>
            <a:off x="6611111" y="5709665"/>
            <a:ext cx="460248" cy="458723"/>
          </a:xfrm>
          <a:prstGeom prst="rect">
            <a:avLst/>
          </a:prstGeom>
          <a:blipFill>
            <a:blip r:embed="rId22" cstate="print"/>
            <a:stretch>
              <a:fillRect/>
            </a:stretch>
          </a:blipFill>
        </p:spPr>
        <p:txBody>
          <a:bodyPr wrap="square" lIns="0" tIns="0" rIns="0" bIns="0" rtlCol="0"/>
          <a:lstStyle/>
          <a:p>
            <a:endParaRPr/>
          </a:p>
        </p:txBody>
      </p:sp>
      <p:sp>
        <p:nvSpPr>
          <p:cNvPr id="51" name="object 51"/>
          <p:cNvSpPr/>
          <p:nvPr/>
        </p:nvSpPr>
        <p:spPr>
          <a:xfrm>
            <a:off x="6505956" y="5663946"/>
            <a:ext cx="748283" cy="458723"/>
          </a:xfrm>
          <a:prstGeom prst="rect">
            <a:avLst/>
          </a:prstGeom>
          <a:blipFill>
            <a:blip r:embed="rId23" cstate="print"/>
            <a:stretch>
              <a:fillRect/>
            </a:stretch>
          </a:blipFill>
        </p:spPr>
        <p:txBody>
          <a:bodyPr wrap="square" lIns="0" tIns="0" rIns="0" bIns="0" rtlCol="0"/>
          <a:lstStyle/>
          <a:p>
            <a:endParaRPr/>
          </a:p>
        </p:txBody>
      </p:sp>
      <p:sp>
        <p:nvSpPr>
          <p:cNvPr id="52" name="object 52"/>
          <p:cNvSpPr/>
          <p:nvPr/>
        </p:nvSpPr>
        <p:spPr>
          <a:xfrm>
            <a:off x="6540500" y="5638800"/>
            <a:ext cx="449580" cy="447675"/>
          </a:xfrm>
          <a:custGeom>
            <a:avLst/>
            <a:gdLst/>
            <a:ahLst/>
            <a:cxnLst/>
            <a:rect l="l" t="t" r="r" b="b"/>
            <a:pathLst>
              <a:path w="449579" h="447675">
                <a:moveTo>
                  <a:pt x="224663" y="0"/>
                </a:moveTo>
                <a:lnTo>
                  <a:pt x="179385" y="4547"/>
                </a:lnTo>
                <a:lnTo>
                  <a:pt x="137213" y="17590"/>
                </a:lnTo>
                <a:lnTo>
                  <a:pt x="99051" y="38227"/>
                </a:lnTo>
                <a:lnTo>
                  <a:pt x="65801" y="65560"/>
                </a:lnTo>
                <a:lnTo>
                  <a:pt x="38368" y="98687"/>
                </a:lnTo>
                <a:lnTo>
                  <a:pt x="17654" y="136709"/>
                </a:lnTo>
                <a:lnTo>
                  <a:pt x="4564" y="178726"/>
                </a:lnTo>
                <a:lnTo>
                  <a:pt x="0" y="223837"/>
                </a:lnTo>
                <a:lnTo>
                  <a:pt x="4564" y="268948"/>
                </a:lnTo>
                <a:lnTo>
                  <a:pt x="17654" y="310965"/>
                </a:lnTo>
                <a:lnTo>
                  <a:pt x="38368" y="348987"/>
                </a:lnTo>
                <a:lnTo>
                  <a:pt x="65801" y="382114"/>
                </a:lnTo>
                <a:lnTo>
                  <a:pt x="99051" y="409447"/>
                </a:lnTo>
                <a:lnTo>
                  <a:pt x="137213" y="430084"/>
                </a:lnTo>
                <a:lnTo>
                  <a:pt x="179385" y="443127"/>
                </a:lnTo>
                <a:lnTo>
                  <a:pt x="224663" y="447675"/>
                </a:lnTo>
                <a:lnTo>
                  <a:pt x="269940" y="443127"/>
                </a:lnTo>
                <a:lnTo>
                  <a:pt x="312112" y="430084"/>
                </a:lnTo>
                <a:lnTo>
                  <a:pt x="350274" y="409447"/>
                </a:lnTo>
                <a:lnTo>
                  <a:pt x="383524" y="382114"/>
                </a:lnTo>
                <a:lnTo>
                  <a:pt x="410957" y="348987"/>
                </a:lnTo>
                <a:lnTo>
                  <a:pt x="431671" y="310965"/>
                </a:lnTo>
                <a:lnTo>
                  <a:pt x="444761" y="268948"/>
                </a:lnTo>
                <a:lnTo>
                  <a:pt x="449326" y="223837"/>
                </a:lnTo>
                <a:lnTo>
                  <a:pt x="444761" y="178726"/>
                </a:lnTo>
                <a:lnTo>
                  <a:pt x="431671" y="136709"/>
                </a:lnTo>
                <a:lnTo>
                  <a:pt x="410957" y="98687"/>
                </a:lnTo>
                <a:lnTo>
                  <a:pt x="383524" y="65560"/>
                </a:lnTo>
                <a:lnTo>
                  <a:pt x="350274" y="38227"/>
                </a:lnTo>
                <a:lnTo>
                  <a:pt x="312112" y="17590"/>
                </a:lnTo>
                <a:lnTo>
                  <a:pt x="269940" y="4547"/>
                </a:lnTo>
                <a:lnTo>
                  <a:pt x="224663" y="0"/>
                </a:lnTo>
                <a:close/>
              </a:path>
            </a:pathLst>
          </a:custGeom>
          <a:solidFill>
            <a:srgbClr val="CC0000"/>
          </a:solidFill>
        </p:spPr>
        <p:txBody>
          <a:bodyPr wrap="square" lIns="0" tIns="0" rIns="0" bIns="0" rtlCol="0"/>
          <a:lstStyle/>
          <a:p>
            <a:endParaRPr/>
          </a:p>
        </p:txBody>
      </p:sp>
      <p:sp>
        <p:nvSpPr>
          <p:cNvPr id="53" name="object 53"/>
          <p:cNvSpPr/>
          <p:nvPr/>
        </p:nvSpPr>
        <p:spPr>
          <a:xfrm>
            <a:off x="6540500" y="5638800"/>
            <a:ext cx="449580" cy="447675"/>
          </a:xfrm>
          <a:custGeom>
            <a:avLst/>
            <a:gdLst/>
            <a:ahLst/>
            <a:cxnLst/>
            <a:rect l="l" t="t" r="r" b="b"/>
            <a:pathLst>
              <a:path w="449579" h="447675">
                <a:moveTo>
                  <a:pt x="0" y="223837"/>
                </a:moveTo>
                <a:lnTo>
                  <a:pt x="4564" y="178726"/>
                </a:lnTo>
                <a:lnTo>
                  <a:pt x="17654" y="136709"/>
                </a:lnTo>
                <a:lnTo>
                  <a:pt x="38368" y="98687"/>
                </a:lnTo>
                <a:lnTo>
                  <a:pt x="65801" y="65560"/>
                </a:lnTo>
                <a:lnTo>
                  <a:pt x="99051" y="38227"/>
                </a:lnTo>
                <a:lnTo>
                  <a:pt x="137213" y="17590"/>
                </a:lnTo>
                <a:lnTo>
                  <a:pt x="179385" y="4547"/>
                </a:lnTo>
                <a:lnTo>
                  <a:pt x="224663" y="0"/>
                </a:lnTo>
                <a:lnTo>
                  <a:pt x="269940" y="4547"/>
                </a:lnTo>
                <a:lnTo>
                  <a:pt x="312112" y="17590"/>
                </a:lnTo>
                <a:lnTo>
                  <a:pt x="350274" y="38227"/>
                </a:lnTo>
                <a:lnTo>
                  <a:pt x="383524" y="65560"/>
                </a:lnTo>
                <a:lnTo>
                  <a:pt x="410957" y="98687"/>
                </a:lnTo>
                <a:lnTo>
                  <a:pt x="431671" y="136709"/>
                </a:lnTo>
                <a:lnTo>
                  <a:pt x="444761" y="178726"/>
                </a:lnTo>
                <a:lnTo>
                  <a:pt x="449326" y="223837"/>
                </a:lnTo>
                <a:lnTo>
                  <a:pt x="444761" y="268948"/>
                </a:lnTo>
                <a:lnTo>
                  <a:pt x="431671" y="310965"/>
                </a:lnTo>
                <a:lnTo>
                  <a:pt x="410957" y="348987"/>
                </a:lnTo>
                <a:lnTo>
                  <a:pt x="383524" y="382114"/>
                </a:lnTo>
                <a:lnTo>
                  <a:pt x="350274" y="409447"/>
                </a:lnTo>
                <a:lnTo>
                  <a:pt x="312112" y="430084"/>
                </a:lnTo>
                <a:lnTo>
                  <a:pt x="269940" y="443127"/>
                </a:lnTo>
                <a:lnTo>
                  <a:pt x="224663" y="447675"/>
                </a:lnTo>
                <a:lnTo>
                  <a:pt x="179385" y="443127"/>
                </a:lnTo>
                <a:lnTo>
                  <a:pt x="137213" y="430084"/>
                </a:lnTo>
                <a:lnTo>
                  <a:pt x="99051" y="409447"/>
                </a:lnTo>
                <a:lnTo>
                  <a:pt x="65801" y="382114"/>
                </a:lnTo>
                <a:lnTo>
                  <a:pt x="38368" y="348987"/>
                </a:lnTo>
                <a:lnTo>
                  <a:pt x="17654" y="310965"/>
                </a:lnTo>
                <a:lnTo>
                  <a:pt x="4564" y="268948"/>
                </a:lnTo>
                <a:lnTo>
                  <a:pt x="0" y="223837"/>
                </a:lnTo>
                <a:close/>
              </a:path>
            </a:pathLst>
          </a:custGeom>
          <a:ln w="9524">
            <a:solidFill>
              <a:srgbClr val="000000"/>
            </a:solidFill>
          </a:ln>
        </p:spPr>
        <p:txBody>
          <a:bodyPr wrap="square" lIns="0" tIns="0" rIns="0" bIns="0" rtlCol="0"/>
          <a:lstStyle/>
          <a:p>
            <a:endParaRPr/>
          </a:p>
        </p:txBody>
      </p:sp>
      <p:sp>
        <p:nvSpPr>
          <p:cNvPr id="54" name="object 54"/>
          <p:cNvSpPr txBox="1"/>
          <p:nvPr/>
        </p:nvSpPr>
        <p:spPr>
          <a:xfrm>
            <a:off x="6600952" y="5657088"/>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FFFF"/>
                </a:solidFill>
                <a:latin typeface="Times New Roman"/>
                <a:cs typeface="Times New Roman"/>
              </a:rPr>
              <a:t>15</a:t>
            </a:r>
            <a:endParaRPr sz="2400">
              <a:latin typeface="Times New Roman"/>
              <a:cs typeface="Times New Roman"/>
            </a:endParaRPr>
          </a:p>
        </p:txBody>
      </p:sp>
      <p:sp>
        <p:nvSpPr>
          <p:cNvPr id="55" name="object 55"/>
          <p:cNvSpPr/>
          <p:nvPr/>
        </p:nvSpPr>
        <p:spPr>
          <a:xfrm>
            <a:off x="6434645" y="6013018"/>
            <a:ext cx="182562" cy="228488"/>
          </a:xfrm>
          <a:prstGeom prst="rect">
            <a:avLst/>
          </a:prstGeom>
          <a:blipFill>
            <a:blip r:embed="rId24" cstate="print"/>
            <a:stretch>
              <a:fillRect/>
            </a:stretch>
          </a:blipFill>
        </p:spPr>
        <p:txBody>
          <a:bodyPr wrap="square" lIns="0" tIns="0" rIns="0" bIns="0" rtlCol="0"/>
          <a:lstStyle/>
          <a:p>
            <a:endParaRPr/>
          </a:p>
        </p:txBody>
      </p:sp>
      <p:sp>
        <p:nvSpPr>
          <p:cNvPr id="56" name="object 56"/>
          <p:cNvSpPr/>
          <p:nvPr/>
        </p:nvSpPr>
        <p:spPr>
          <a:xfrm>
            <a:off x="6913118" y="6012941"/>
            <a:ext cx="184070" cy="228604"/>
          </a:xfrm>
          <a:prstGeom prst="rect">
            <a:avLst/>
          </a:prstGeom>
          <a:blipFill>
            <a:blip r:embed="rId25" cstate="print"/>
            <a:stretch>
              <a:fillRect/>
            </a:stretch>
          </a:blipFill>
        </p:spPr>
        <p:txBody>
          <a:bodyPr wrap="square" lIns="0" tIns="0" rIns="0" bIns="0" rtlCol="0"/>
          <a:lstStyle/>
          <a:p>
            <a:endParaRPr/>
          </a:p>
        </p:txBody>
      </p:sp>
      <p:sp>
        <p:nvSpPr>
          <p:cNvPr id="57" name="object 57"/>
          <p:cNvSpPr txBox="1"/>
          <p:nvPr/>
        </p:nvSpPr>
        <p:spPr>
          <a:xfrm>
            <a:off x="688340" y="3402583"/>
            <a:ext cx="2298065" cy="989330"/>
          </a:xfrm>
          <a:prstGeom prst="rect">
            <a:avLst/>
          </a:prstGeom>
        </p:spPr>
        <p:txBody>
          <a:bodyPr vert="horz" wrap="square" lIns="0" tIns="12065" rIns="0" bIns="0" rtlCol="0">
            <a:spAutoFit/>
          </a:bodyPr>
          <a:lstStyle/>
          <a:p>
            <a:pPr marL="12700">
              <a:lnSpc>
                <a:spcPts val="3795"/>
              </a:lnSpc>
              <a:spcBef>
                <a:spcPts val="95"/>
              </a:spcBef>
            </a:pPr>
            <a:r>
              <a:rPr sz="3200" b="1" spc="-5" dirty="0">
                <a:solidFill>
                  <a:srgbClr val="CC0000"/>
                </a:solidFill>
                <a:latin typeface="Times New Roman"/>
                <a:cs typeface="Times New Roman"/>
              </a:rPr>
              <a:t>Example:</a:t>
            </a:r>
            <a:endParaRPr sz="3200">
              <a:latin typeface="Times New Roman"/>
              <a:cs typeface="Times New Roman"/>
            </a:endParaRPr>
          </a:p>
          <a:p>
            <a:pPr marL="238125" indent="-226060">
              <a:lnSpc>
                <a:spcPts val="3795"/>
              </a:lnSpc>
              <a:buClr>
                <a:srgbClr val="CC0000"/>
              </a:buClr>
              <a:buChar char="•"/>
              <a:tabLst>
                <a:tab pos="238760" algn="l"/>
              </a:tabLst>
            </a:pPr>
            <a:r>
              <a:rPr sz="3200" spc="-5" dirty="0">
                <a:latin typeface="Times New Roman"/>
                <a:cs typeface="Times New Roman"/>
              </a:rPr>
              <a:t>Insert </a:t>
            </a:r>
            <a:r>
              <a:rPr sz="3200" i="1" spc="-5" dirty="0">
                <a:solidFill>
                  <a:srgbClr val="008986"/>
                </a:solidFill>
                <a:latin typeface="Times New Roman"/>
                <a:cs typeface="Times New Roman"/>
              </a:rPr>
              <a:t>x</a:t>
            </a:r>
            <a:r>
              <a:rPr sz="3200" i="1" spc="-45" dirty="0">
                <a:solidFill>
                  <a:srgbClr val="008986"/>
                </a:solidFill>
                <a:latin typeface="Times New Roman"/>
                <a:cs typeface="Times New Roman"/>
              </a:rPr>
              <a:t> </a:t>
            </a:r>
            <a:r>
              <a:rPr sz="3200" spc="-5" dirty="0">
                <a:solidFill>
                  <a:srgbClr val="008986"/>
                </a:solidFill>
                <a:latin typeface="Times New Roman"/>
                <a:cs typeface="Times New Roman"/>
              </a:rPr>
              <a:t>=15</a:t>
            </a:r>
            <a:r>
              <a:rPr sz="3200" spc="-5" dirty="0">
                <a:latin typeface="Times New Roman"/>
                <a:cs typeface="Times New Roman"/>
              </a:rPr>
              <a:t>.</a:t>
            </a:r>
            <a:endParaRPr sz="3200">
              <a:latin typeface="Times New Roman"/>
              <a:cs typeface="Times New Roman"/>
            </a:endParaRPr>
          </a:p>
        </p:txBody>
      </p:sp>
      <p:sp>
        <p:nvSpPr>
          <p:cNvPr id="58" name="object 58"/>
          <p:cNvSpPr txBox="1"/>
          <p:nvPr/>
        </p:nvSpPr>
        <p:spPr>
          <a:xfrm>
            <a:off x="688340" y="4355591"/>
            <a:ext cx="3613785" cy="952500"/>
          </a:xfrm>
          <a:prstGeom prst="rect">
            <a:avLst/>
          </a:prstGeom>
        </p:spPr>
        <p:txBody>
          <a:bodyPr vert="horz" wrap="square" lIns="0" tIns="67310" rIns="0" bIns="0" rtlCol="0">
            <a:spAutoFit/>
          </a:bodyPr>
          <a:lstStyle/>
          <a:p>
            <a:pPr marL="238125" marR="5080" indent="-226060">
              <a:lnSpc>
                <a:spcPts val="3460"/>
              </a:lnSpc>
              <a:spcBef>
                <a:spcPts val="530"/>
              </a:spcBef>
              <a:buClr>
                <a:srgbClr val="CC0000"/>
              </a:buClr>
              <a:buChar char="•"/>
              <a:tabLst>
                <a:tab pos="238760" algn="l"/>
              </a:tabLst>
            </a:pPr>
            <a:r>
              <a:rPr sz="3200" spc="-20" dirty="0">
                <a:latin typeface="Times New Roman"/>
                <a:cs typeface="Times New Roman"/>
              </a:rPr>
              <a:t>Recolor, </a:t>
            </a:r>
            <a:r>
              <a:rPr sz="3200" spc="-5" dirty="0">
                <a:latin typeface="Times New Roman"/>
                <a:cs typeface="Times New Roman"/>
              </a:rPr>
              <a:t>moving the  </a:t>
            </a:r>
            <a:r>
              <a:rPr sz="3200" dirty="0">
                <a:latin typeface="Times New Roman"/>
                <a:cs typeface="Times New Roman"/>
              </a:rPr>
              <a:t>violation up the</a:t>
            </a:r>
            <a:r>
              <a:rPr sz="3200" spc="-110" dirty="0">
                <a:latin typeface="Times New Roman"/>
                <a:cs typeface="Times New Roman"/>
              </a:rPr>
              <a:t> </a:t>
            </a:r>
            <a:r>
              <a:rPr sz="3200" dirty="0">
                <a:latin typeface="Times New Roman"/>
                <a:cs typeface="Times New Roman"/>
              </a:rPr>
              <a:t>tree.</a:t>
            </a:r>
            <a:endParaRPr sz="3200">
              <a:latin typeface="Times New Roman"/>
              <a:cs typeface="Times New Roman"/>
            </a:endParaRPr>
          </a:p>
        </p:txBody>
      </p:sp>
      <p:sp>
        <p:nvSpPr>
          <p:cNvPr id="59" name="object 59"/>
          <p:cNvSpPr/>
          <p:nvPr/>
        </p:nvSpPr>
        <p:spPr>
          <a:xfrm>
            <a:off x="3585209" y="3804665"/>
            <a:ext cx="458724" cy="458724"/>
          </a:xfrm>
          <a:prstGeom prst="rect">
            <a:avLst/>
          </a:prstGeom>
          <a:blipFill>
            <a:blip r:embed="rId26" cstate="print"/>
            <a:stretch>
              <a:fillRect/>
            </a:stretch>
          </a:blipFill>
        </p:spPr>
        <p:txBody>
          <a:bodyPr wrap="square" lIns="0" tIns="0" rIns="0" bIns="0" rtlCol="0"/>
          <a:lstStyle/>
          <a:p>
            <a:endParaRPr/>
          </a:p>
        </p:txBody>
      </p:sp>
      <p:sp>
        <p:nvSpPr>
          <p:cNvPr id="60" name="object 60"/>
          <p:cNvSpPr/>
          <p:nvPr/>
        </p:nvSpPr>
        <p:spPr>
          <a:xfrm>
            <a:off x="3555491" y="3758946"/>
            <a:ext cx="595884" cy="458724"/>
          </a:xfrm>
          <a:prstGeom prst="rect">
            <a:avLst/>
          </a:prstGeom>
          <a:blipFill>
            <a:blip r:embed="rId27" cstate="print"/>
            <a:stretch>
              <a:fillRect/>
            </a:stretch>
          </a:blipFill>
        </p:spPr>
        <p:txBody>
          <a:bodyPr wrap="square" lIns="0" tIns="0" rIns="0" bIns="0" rtlCol="0"/>
          <a:lstStyle/>
          <a:p>
            <a:endParaRPr/>
          </a:p>
        </p:txBody>
      </p:sp>
      <p:sp>
        <p:nvSpPr>
          <p:cNvPr id="61" name="object 61"/>
          <p:cNvSpPr/>
          <p:nvPr/>
        </p:nvSpPr>
        <p:spPr>
          <a:xfrm>
            <a:off x="3514725" y="3733800"/>
            <a:ext cx="447675" cy="447675"/>
          </a:xfrm>
          <a:custGeom>
            <a:avLst/>
            <a:gdLst/>
            <a:ahLst/>
            <a:cxnLst/>
            <a:rect l="l" t="t" r="r" b="b"/>
            <a:pathLst>
              <a:path w="447675" h="447675">
                <a:moveTo>
                  <a:pt x="223901" y="0"/>
                </a:moveTo>
                <a:lnTo>
                  <a:pt x="178764" y="4547"/>
                </a:lnTo>
                <a:lnTo>
                  <a:pt x="136727" y="17589"/>
                </a:lnTo>
                <a:lnTo>
                  <a:pt x="98689" y="38227"/>
                </a:lnTo>
                <a:lnTo>
                  <a:pt x="65550" y="65563"/>
                </a:lnTo>
                <a:lnTo>
                  <a:pt x="38211" y="98697"/>
                </a:lnTo>
                <a:lnTo>
                  <a:pt x="17572" y="136731"/>
                </a:lnTo>
                <a:lnTo>
                  <a:pt x="4547" y="178680"/>
                </a:lnTo>
                <a:lnTo>
                  <a:pt x="0" y="223774"/>
                </a:lnTo>
                <a:lnTo>
                  <a:pt x="4547" y="268994"/>
                </a:lnTo>
                <a:lnTo>
                  <a:pt x="17589" y="310997"/>
                </a:lnTo>
                <a:lnTo>
                  <a:pt x="38227" y="349008"/>
                </a:lnTo>
                <a:lnTo>
                  <a:pt x="65563" y="382127"/>
                </a:lnTo>
                <a:lnTo>
                  <a:pt x="98697" y="409453"/>
                </a:lnTo>
                <a:lnTo>
                  <a:pt x="136731" y="430087"/>
                </a:lnTo>
                <a:lnTo>
                  <a:pt x="178765" y="443128"/>
                </a:lnTo>
                <a:lnTo>
                  <a:pt x="223901" y="447675"/>
                </a:lnTo>
                <a:lnTo>
                  <a:pt x="268994" y="443128"/>
                </a:lnTo>
                <a:lnTo>
                  <a:pt x="310997" y="430087"/>
                </a:lnTo>
                <a:lnTo>
                  <a:pt x="349008" y="409453"/>
                </a:lnTo>
                <a:lnTo>
                  <a:pt x="382127" y="382127"/>
                </a:lnTo>
                <a:lnTo>
                  <a:pt x="409453" y="349008"/>
                </a:lnTo>
                <a:lnTo>
                  <a:pt x="430087" y="310997"/>
                </a:lnTo>
                <a:lnTo>
                  <a:pt x="443128" y="268994"/>
                </a:lnTo>
                <a:lnTo>
                  <a:pt x="447675" y="223901"/>
                </a:lnTo>
                <a:lnTo>
                  <a:pt x="443128" y="178765"/>
                </a:lnTo>
                <a:lnTo>
                  <a:pt x="430058" y="136677"/>
                </a:lnTo>
                <a:lnTo>
                  <a:pt x="409428" y="98666"/>
                </a:lnTo>
                <a:lnTo>
                  <a:pt x="382107" y="65547"/>
                </a:lnTo>
                <a:lnTo>
                  <a:pt x="348995" y="38221"/>
                </a:lnTo>
                <a:lnTo>
                  <a:pt x="310990" y="17587"/>
                </a:lnTo>
                <a:lnTo>
                  <a:pt x="268992" y="4546"/>
                </a:lnTo>
                <a:lnTo>
                  <a:pt x="223901" y="0"/>
                </a:lnTo>
                <a:close/>
              </a:path>
            </a:pathLst>
          </a:custGeom>
          <a:solidFill>
            <a:srgbClr val="000000"/>
          </a:solidFill>
        </p:spPr>
        <p:txBody>
          <a:bodyPr wrap="square" lIns="0" tIns="0" rIns="0" bIns="0" rtlCol="0"/>
          <a:lstStyle/>
          <a:p>
            <a:endParaRPr/>
          </a:p>
        </p:txBody>
      </p:sp>
      <p:sp>
        <p:nvSpPr>
          <p:cNvPr id="62" name="object 62"/>
          <p:cNvSpPr/>
          <p:nvPr/>
        </p:nvSpPr>
        <p:spPr>
          <a:xfrm>
            <a:off x="3514725" y="3733800"/>
            <a:ext cx="447675" cy="447675"/>
          </a:xfrm>
          <a:custGeom>
            <a:avLst/>
            <a:gdLst/>
            <a:ahLst/>
            <a:cxnLst/>
            <a:rect l="l" t="t" r="r" b="b"/>
            <a:pathLst>
              <a:path w="447675" h="447675">
                <a:moveTo>
                  <a:pt x="0" y="223774"/>
                </a:moveTo>
                <a:lnTo>
                  <a:pt x="4547" y="178680"/>
                </a:lnTo>
                <a:lnTo>
                  <a:pt x="17589" y="136677"/>
                </a:lnTo>
                <a:lnTo>
                  <a:pt x="38227" y="98666"/>
                </a:lnTo>
                <a:lnTo>
                  <a:pt x="65563" y="65547"/>
                </a:lnTo>
                <a:lnTo>
                  <a:pt x="98697" y="38221"/>
                </a:lnTo>
                <a:lnTo>
                  <a:pt x="136731" y="17587"/>
                </a:lnTo>
                <a:lnTo>
                  <a:pt x="178765" y="4546"/>
                </a:lnTo>
                <a:lnTo>
                  <a:pt x="223901" y="0"/>
                </a:lnTo>
                <a:lnTo>
                  <a:pt x="268994" y="4547"/>
                </a:lnTo>
                <a:lnTo>
                  <a:pt x="310997" y="17589"/>
                </a:lnTo>
                <a:lnTo>
                  <a:pt x="349008" y="38227"/>
                </a:lnTo>
                <a:lnTo>
                  <a:pt x="382127" y="65563"/>
                </a:lnTo>
                <a:lnTo>
                  <a:pt x="409453" y="98697"/>
                </a:lnTo>
                <a:lnTo>
                  <a:pt x="430087" y="136731"/>
                </a:lnTo>
                <a:lnTo>
                  <a:pt x="443128" y="178765"/>
                </a:lnTo>
                <a:lnTo>
                  <a:pt x="447675" y="223901"/>
                </a:lnTo>
                <a:lnTo>
                  <a:pt x="443128" y="268994"/>
                </a:lnTo>
                <a:lnTo>
                  <a:pt x="430087" y="310997"/>
                </a:lnTo>
                <a:lnTo>
                  <a:pt x="409453" y="349008"/>
                </a:lnTo>
                <a:lnTo>
                  <a:pt x="382127" y="382127"/>
                </a:lnTo>
                <a:lnTo>
                  <a:pt x="349008" y="409453"/>
                </a:lnTo>
                <a:lnTo>
                  <a:pt x="310997" y="430087"/>
                </a:lnTo>
                <a:lnTo>
                  <a:pt x="268994" y="443128"/>
                </a:lnTo>
                <a:lnTo>
                  <a:pt x="223901" y="447675"/>
                </a:lnTo>
                <a:lnTo>
                  <a:pt x="178765" y="443128"/>
                </a:lnTo>
                <a:lnTo>
                  <a:pt x="136731" y="430087"/>
                </a:lnTo>
                <a:lnTo>
                  <a:pt x="98697" y="409453"/>
                </a:lnTo>
                <a:lnTo>
                  <a:pt x="65563" y="382127"/>
                </a:lnTo>
                <a:lnTo>
                  <a:pt x="38227" y="349008"/>
                </a:lnTo>
                <a:lnTo>
                  <a:pt x="17589" y="310997"/>
                </a:lnTo>
                <a:lnTo>
                  <a:pt x="4547" y="268994"/>
                </a:lnTo>
                <a:lnTo>
                  <a:pt x="0" y="223901"/>
                </a:lnTo>
                <a:close/>
              </a:path>
            </a:pathLst>
          </a:custGeom>
          <a:ln w="9525">
            <a:solidFill>
              <a:srgbClr val="000000"/>
            </a:solidFill>
          </a:ln>
        </p:spPr>
        <p:txBody>
          <a:bodyPr wrap="square" lIns="0" tIns="0" rIns="0" bIns="0" rtlCol="0"/>
          <a:lstStyle/>
          <a:p>
            <a:endParaRPr/>
          </a:p>
        </p:txBody>
      </p:sp>
      <p:sp>
        <p:nvSpPr>
          <p:cNvPr id="63" name="object 63"/>
          <p:cNvSpPr txBox="1"/>
          <p:nvPr/>
        </p:nvSpPr>
        <p:spPr>
          <a:xfrm>
            <a:off x="3650488" y="3758945"/>
            <a:ext cx="3186430" cy="391160"/>
          </a:xfrm>
          <a:prstGeom prst="rect">
            <a:avLst/>
          </a:prstGeom>
        </p:spPr>
        <p:txBody>
          <a:bodyPr vert="horz" wrap="square" lIns="0" tIns="12700" rIns="0" bIns="0" rtlCol="0">
            <a:spAutoFit/>
          </a:bodyPr>
          <a:lstStyle/>
          <a:p>
            <a:pPr marL="12700">
              <a:lnSpc>
                <a:spcPct val="100000"/>
              </a:lnSpc>
              <a:spcBef>
                <a:spcPts val="100"/>
              </a:spcBef>
              <a:tabLst>
                <a:tab pos="2868295" algn="l"/>
              </a:tabLst>
            </a:pPr>
            <a:r>
              <a:rPr sz="3600" baseline="1157" dirty="0">
                <a:solidFill>
                  <a:srgbClr val="CCCCFF"/>
                </a:solidFill>
                <a:latin typeface="Times New Roman"/>
                <a:cs typeface="Times New Roman"/>
              </a:rPr>
              <a:t>3	</a:t>
            </a:r>
            <a:r>
              <a:rPr sz="2400" dirty="0">
                <a:solidFill>
                  <a:srgbClr val="CCCCFF"/>
                </a:solidFill>
                <a:latin typeface="Times New Roman"/>
                <a:cs typeface="Times New Roman"/>
              </a:rPr>
              <a:t>18</a:t>
            </a:r>
            <a:endParaRPr sz="2400">
              <a:latin typeface="Times New Roman"/>
              <a:cs typeface="Times New Roman"/>
            </a:endParaRPr>
          </a:p>
        </p:txBody>
      </p:sp>
      <p:sp>
        <p:nvSpPr>
          <p:cNvPr id="64" name="object 64"/>
          <p:cNvSpPr/>
          <p:nvPr/>
        </p:nvSpPr>
        <p:spPr>
          <a:xfrm>
            <a:off x="3405647" y="4107941"/>
            <a:ext cx="185658" cy="228647"/>
          </a:xfrm>
          <a:prstGeom prst="rect">
            <a:avLst/>
          </a:prstGeom>
          <a:blipFill>
            <a:blip r:embed="rId28" cstate="print"/>
            <a:stretch>
              <a:fillRect/>
            </a:stretch>
          </a:blipFill>
        </p:spPr>
        <p:txBody>
          <a:bodyPr wrap="square" lIns="0" tIns="0" rIns="0" bIns="0" rtlCol="0"/>
          <a:lstStyle/>
          <a:p>
            <a:endParaRPr/>
          </a:p>
        </p:txBody>
      </p:sp>
      <p:sp>
        <p:nvSpPr>
          <p:cNvPr id="65" name="object 65"/>
          <p:cNvSpPr/>
          <p:nvPr/>
        </p:nvSpPr>
        <p:spPr>
          <a:xfrm>
            <a:off x="3885819" y="4107941"/>
            <a:ext cx="184023" cy="228600"/>
          </a:xfrm>
          <a:prstGeom prst="rect">
            <a:avLst/>
          </a:prstGeom>
          <a:blipFill>
            <a:blip r:embed="rId29" cstate="print"/>
            <a:stretch>
              <a:fillRect/>
            </a:stretch>
          </a:blipFill>
        </p:spPr>
        <p:txBody>
          <a:bodyPr wrap="square" lIns="0" tIns="0" rIns="0" bIns="0" rtlCol="0"/>
          <a:lstStyle/>
          <a:p>
            <a:endParaRPr/>
          </a:p>
        </p:txBody>
      </p:sp>
      <p:sp>
        <p:nvSpPr>
          <p:cNvPr id="66" name="object 66"/>
          <p:cNvSpPr txBox="1">
            <a:spLocks noGrp="1"/>
          </p:cNvSpPr>
          <p:nvPr>
            <p:ph type="body" idx="1"/>
          </p:nvPr>
        </p:nvSpPr>
        <p:spPr>
          <a:prstGeom prst="rect">
            <a:avLst/>
          </a:prstGeom>
        </p:spPr>
        <p:txBody>
          <a:bodyPr vert="horz" wrap="square" lIns="0" tIns="67310" rIns="0" bIns="0" rtlCol="0">
            <a:spAutoFit/>
          </a:bodyPr>
          <a:lstStyle/>
          <a:p>
            <a:pPr marL="12700" marR="5080" algn="just">
              <a:lnSpc>
                <a:spcPts val="3460"/>
              </a:lnSpc>
              <a:spcBef>
                <a:spcPts val="530"/>
              </a:spcBef>
            </a:pPr>
            <a:r>
              <a:rPr b="1" spc="-5" dirty="0">
                <a:solidFill>
                  <a:srgbClr val="CC0000"/>
                </a:solidFill>
                <a:latin typeface="Times New Roman"/>
                <a:cs typeface="Times New Roman"/>
              </a:rPr>
              <a:t>I</a:t>
            </a:r>
            <a:r>
              <a:rPr sz="2400" b="1" spc="-5" dirty="0">
                <a:solidFill>
                  <a:srgbClr val="CC0000"/>
                </a:solidFill>
                <a:latin typeface="Times New Roman"/>
                <a:cs typeface="Times New Roman"/>
              </a:rPr>
              <a:t>DEA</a:t>
            </a:r>
            <a:r>
              <a:rPr b="1" spc="-5" dirty="0">
                <a:solidFill>
                  <a:srgbClr val="CC0000"/>
                </a:solidFill>
                <a:latin typeface="Times New Roman"/>
                <a:cs typeface="Times New Roman"/>
              </a:rPr>
              <a:t>: </a:t>
            </a:r>
            <a:r>
              <a:rPr spc="-5" dirty="0"/>
              <a:t>Insert </a:t>
            </a:r>
            <a:r>
              <a:rPr i="1" spc="-5" dirty="0">
                <a:solidFill>
                  <a:srgbClr val="008986"/>
                </a:solidFill>
                <a:latin typeface="Times New Roman"/>
                <a:cs typeface="Times New Roman"/>
              </a:rPr>
              <a:t>x </a:t>
            </a:r>
            <a:r>
              <a:rPr spc="-5" dirty="0"/>
              <a:t>in tree. Color </a:t>
            </a:r>
            <a:r>
              <a:rPr i="1" spc="-5" dirty="0">
                <a:solidFill>
                  <a:srgbClr val="008986"/>
                </a:solidFill>
                <a:latin typeface="Times New Roman"/>
                <a:cs typeface="Times New Roman"/>
              </a:rPr>
              <a:t>x </a:t>
            </a:r>
            <a:r>
              <a:rPr spc="-5" dirty="0"/>
              <a:t>red. Only </a:t>
            </a:r>
            <a:r>
              <a:rPr dirty="0"/>
              <a:t>red-  </a:t>
            </a:r>
            <a:r>
              <a:rPr spc="-5" dirty="0"/>
              <a:t>black property </a:t>
            </a:r>
            <a:r>
              <a:rPr spc="-5" dirty="0">
                <a:solidFill>
                  <a:srgbClr val="CC0000"/>
                </a:solidFill>
              </a:rPr>
              <a:t>3 </a:t>
            </a:r>
            <a:r>
              <a:rPr spc="-5" dirty="0"/>
              <a:t>might be violated. </a:t>
            </a:r>
            <a:r>
              <a:rPr dirty="0"/>
              <a:t>Move the  </a:t>
            </a:r>
            <a:r>
              <a:rPr spc="-5" dirty="0"/>
              <a:t>violation up the tree by recoloring </a:t>
            </a:r>
            <a:r>
              <a:rPr dirty="0"/>
              <a:t>until </a:t>
            </a:r>
            <a:r>
              <a:rPr spc="-5" dirty="0"/>
              <a:t>it can  be fixed with rotations and</a:t>
            </a:r>
            <a:r>
              <a:rPr spc="15" dirty="0"/>
              <a:t> </a:t>
            </a:r>
            <a:r>
              <a:rPr spc="-5" dirty="0"/>
              <a:t>recoloring.</a:t>
            </a:r>
            <a:endParaRPr sz="2400">
              <a:latin typeface="Times New Roman"/>
              <a:cs typeface="Times New Roman"/>
            </a:endParaRPr>
          </a:p>
          <a:p>
            <a:pPr marL="1564640" algn="ctr">
              <a:lnSpc>
                <a:spcPct val="100000"/>
              </a:lnSpc>
              <a:spcBef>
                <a:spcPts val="1100"/>
              </a:spcBef>
            </a:pPr>
            <a:r>
              <a:rPr sz="2400" dirty="0">
                <a:solidFill>
                  <a:srgbClr val="CCCCFF"/>
                </a:solidFill>
              </a:rPr>
              <a:t>7</a:t>
            </a:r>
            <a:endParaRPr sz="2400"/>
          </a:p>
        </p:txBody>
      </p:sp>
      <p:sp>
        <p:nvSpPr>
          <p:cNvPr id="68" name="Footer Placeholder 67"/>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89121369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115695">
              <a:lnSpc>
                <a:spcPct val="100000"/>
              </a:lnSpc>
              <a:spcBef>
                <a:spcPts val="95"/>
              </a:spcBef>
            </a:pPr>
            <a:r>
              <a:rPr spc="-5" dirty="0"/>
              <a:t>Insertion into a red-black</a:t>
            </a:r>
            <a:r>
              <a:rPr spc="15" dirty="0"/>
              <a:t> </a:t>
            </a:r>
            <a:r>
              <a:rPr spc="-5" dirty="0"/>
              <a:t>tree</a:t>
            </a:r>
          </a:p>
        </p:txBody>
      </p:sp>
      <p:sp>
        <p:nvSpPr>
          <p:cNvPr id="3" name="object 3"/>
          <p:cNvSpPr/>
          <p:nvPr/>
        </p:nvSpPr>
        <p:spPr>
          <a:xfrm>
            <a:off x="5100065" y="5100065"/>
            <a:ext cx="458724" cy="45872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069585" y="5054346"/>
            <a:ext cx="595884" cy="45872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029200" y="5029200"/>
            <a:ext cx="447675" cy="447675"/>
          </a:xfrm>
          <a:custGeom>
            <a:avLst/>
            <a:gdLst/>
            <a:ahLst/>
            <a:cxnLst/>
            <a:rect l="l" t="t" r="r" b="b"/>
            <a:pathLst>
              <a:path w="447675" h="447675">
                <a:moveTo>
                  <a:pt x="223901" y="0"/>
                </a:moveTo>
                <a:lnTo>
                  <a:pt x="178765" y="4547"/>
                </a:lnTo>
                <a:lnTo>
                  <a:pt x="136731" y="17589"/>
                </a:lnTo>
                <a:lnTo>
                  <a:pt x="98697" y="38227"/>
                </a:lnTo>
                <a:lnTo>
                  <a:pt x="65563" y="65563"/>
                </a:lnTo>
                <a:lnTo>
                  <a:pt x="38227" y="98697"/>
                </a:lnTo>
                <a:lnTo>
                  <a:pt x="17589" y="136731"/>
                </a:lnTo>
                <a:lnTo>
                  <a:pt x="4547" y="178765"/>
                </a:lnTo>
                <a:lnTo>
                  <a:pt x="0" y="223900"/>
                </a:lnTo>
                <a:lnTo>
                  <a:pt x="4547" y="268994"/>
                </a:lnTo>
                <a:lnTo>
                  <a:pt x="17589" y="310997"/>
                </a:lnTo>
                <a:lnTo>
                  <a:pt x="38227" y="349008"/>
                </a:lnTo>
                <a:lnTo>
                  <a:pt x="65563" y="382127"/>
                </a:lnTo>
                <a:lnTo>
                  <a:pt x="98697" y="409453"/>
                </a:lnTo>
                <a:lnTo>
                  <a:pt x="136731" y="430087"/>
                </a:lnTo>
                <a:lnTo>
                  <a:pt x="178765" y="443128"/>
                </a:lnTo>
                <a:lnTo>
                  <a:pt x="223901" y="447675"/>
                </a:lnTo>
                <a:lnTo>
                  <a:pt x="268994" y="443128"/>
                </a:lnTo>
                <a:lnTo>
                  <a:pt x="310997" y="430087"/>
                </a:lnTo>
                <a:lnTo>
                  <a:pt x="349008" y="409453"/>
                </a:lnTo>
                <a:lnTo>
                  <a:pt x="382127" y="382127"/>
                </a:lnTo>
                <a:lnTo>
                  <a:pt x="409453" y="349008"/>
                </a:lnTo>
                <a:lnTo>
                  <a:pt x="430087" y="310997"/>
                </a:lnTo>
                <a:lnTo>
                  <a:pt x="443128" y="268994"/>
                </a:lnTo>
                <a:lnTo>
                  <a:pt x="447675" y="223900"/>
                </a:lnTo>
                <a:lnTo>
                  <a:pt x="443128" y="178765"/>
                </a:lnTo>
                <a:lnTo>
                  <a:pt x="430087" y="136731"/>
                </a:lnTo>
                <a:lnTo>
                  <a:pt x="409453" y="98697"/>
                </a:lnTo>
                <a:lnTo>
                  <a:pt x="382127" y="65563"/>
                </a:lnTo>
                <a:lnTo>
                  <a:pt x="349008" y="38227"/>
                </a:lnTo>
                <a:lnTo>
                  <a:pt x="310997" y="17589"/>
                </a:lnTo>
                <a:lnTo>
                  <a:pt x="268994" y="4547"/>
                </a:lnTo>
                <a:lnTo>
                  <a:pt x="223901" y="0"/>
                </a:lnTo>
                <a:close/>
              </a:path>
            </a:pathLst>
          </a:custGeom>
          <a:solidFill>
            <a:srgbClr val="000000"/>
          </a:solidFill>
        </p:spPr>
        <p:txBody>
          <a:bodyPr wrap="square" lIns="0" tIns="0" rIns="0" bIns="0" rtlCol="0"/>
          <a:lstStyle/>
          <a:p>
            <a:endParaRPr/>
          </a:p>
        </p:txBody>
      </p:sp>
      <p:sp>
        <p:nvSpPr>
          <p:cNvPr id="6" name="object 6"/>
          <p:cNvSpPr/>
          <p:nvPr/>
        </p:nvSpPr>
        <p:spPr>
          <a:xfrm>
            <a:off x="5029200" y="5029200"/>
            <a:ext cx="447675" cy="447675"/>
          </a:xfrm>
          <a:custGeom>
            <a:avLst/>
            <a:gdLst/>
            <a:ahLst/>
            <a:cxnLst/>
            <a:rect l="l" t="t" r="r" b="b"/>
            <a:pathLst>
              <a:path w="447675" h="447675">
                <a:moveTo>
                  <a:pt x="0" y="223900"/>
                </a:moveTo>
                <a:lnTo>
                  <a:pt x="4547" y="178765"/>
                </a:lnTo>
                <a:lnTo>
                  <a:pt x="17589" y="136731"/>
                </a:lnTo>
                <a:lnTo>
                  <a:pt x="38227" y="98697"/>
                </a:lnTo>
                <a:lnTo>
                  <a:pt x="65563" y="65563"/>
                </a:lnTo>
                <a:lnTo>
                  <a:pt x="98697" y="38227"/>
                </a:lnTo>
                <a:lnTo>
                  <a:pt x="136731" y="17589"/>
                </a:lnTo>
                <a:lnTo>
                  <a:pt x="178765" y="4547"/>
                </a:lnTo>
                <a:lnTo>
                  <a:pt x="223901" y="0"/>
                </a:lnTo>
                <a:lnTo>
                  <a:pt x="268994" y="4547"/>
                </a:lnTo>
                <a:lnTo>
                  <a:pt x="310997" y="17589"/>
                </a:lnTo>
                <a:lnTo>
                  <a:pt x="349008" y="38227"/>
                </a:lnTo>
                <a:lnTo>
                  <a:pt x="382127" y="65563"/>
                </a:lnTo>
                <a:lnTo>
                  <a:pt x="409453" y="98697"/>
                </a:lnTo>
                <a:lnTo>
                  <a:pt x="430087" y="136731"/>
                </a:lnTo>
                <a:lnTo>
                  <a:pt x="443128" y="178765"/>
                </a:lnTo>
                <a:lnTo>
                  <a:pt x="447675" y="223900"/>
                </a:lnTo>
                <a:lnTo>
                  <a:pt x="443128" y="268994"/>
                </a:lnTo>
                <a:lnTo>
                  <a:pt x="430087" y="310997"/>
                </a:lnTo>
                <a:lnTo>
                  <a:pt x="409453" y="349008"/>
                </a:lnTo>
                <a:lnTo>
                  <a:pt x="382127" y="382127"/>
                </a:lnTo>
                <a:lnTo>
                  <a:pt x="349008" y="409453"/>
                </a:lnTo>
                <a:lnTo>
                  <a:pt x="310997" y="430087"/>
                </a:lnTo>
                <a:lnTo>
                  <a:pt x="268994" y="443128"/>
                </a:lnTo>
                <a:lnTo>
                  <a:pt x="223901" y="447675"/>
                </a:lnTo>
                <a:lnTo>
                  <a:pt x="178765" y="443128"/>
                </a:lnTo>
                <a:lnTo>
                  <a:pt x="136731" y="430087"/>
                </a:lnTo>
                <a:lnTo>
                  <a:pt x="98697" y="409453"/>
                </a:lnTo>
                <a:lnTo>
                  <a:pt x="65563" y="382127"/>
                </a:lnTo>
                <a:lnTo>
                  <a:pt x="38227" y="349008"/>
                </a:lnTo>
                <a:lnTo>
                  <a:pt x="17589" y="310997"/>
                </a:lnTo>
                <a:lnTo>
                  <a:pt x="4547" y="268994"/>
                </a:lnTo>
                <a:lnTo>
                  <a:pt x="0" y="223900"/>
                </a:lnTo>
                <a:close/>
              </a:path>
            </a:pathLst>
          </a:custGeom>
          <a:ln w="9525">
            <a:solidFill>
              <a:srgbClr val="000000"/>
            </a:solidFill>
          </a:ln>
        </p:spPr>
        <p:txBody>
          <a:bodyPr wrap="square" lIns="0" tIns="0" rIns="0" bIns="0" rtlCol="0"/>
          <a:lstStyle/>
          <a:p>
            <a:endParaRPr/>
          </a:p>
        </p:txBody>
      </p:sp>
      <p:sp>
        <p:nvSpPr>
          <p:cNvPr id="7" name="object 7"/>
          <p:cNvSpPr txBox="1"/>
          <p:nvPr/>
        </p:nvSpPr>
        <p:spPr>
          <a:xfrm>
            <a:off x="5165090" y="5047233"/>
            <a:ext cx="1778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CCFF"/>
                </a:solidFill>
                <a:latin typeface="Times New Roman"/>
                <a:cs typeface="Times New Roman"/>
              </a:rPr>
              <a:t>8</a:t>
            </a:r>
            <a:endParaRPr sz="2400">
              <a:latin typeface="Times New Roman"/>
              <a:cs typeface="Times New Roman"/>
            </a:endParaRPr>
          </a:p>
        </p:txBody>
      </p:sp>
      <p:sp>
        <p:nvSpPr>
          <p:cNvPr id="8" name="object 8"/>
          <p:cNvSpPr/>
          <p:nvPr/>
        </p:nvSpPr>
        <p:spPr>
          <a:xfrm>
            <a:off x="6253734" y="5100065"/>
            <a:ext cx="460247" cy="458723"/>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6153911" y="5054346"/>
            <a:ext cx="736854" cy="458724"/>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6183376" y="5029200"/>
            <a:ext cx="449580" cy="447675"/>
          </a:xfrm>
          <a:custGeom>
            <a:avLst/>
            <a:gdLst/>
            <a:ahLst/>
            <a:cxnLst/>
            <a:rect l="l" t="t" r="r" b="b"/>
            <a:pathLst>
              <a:path w="449579" h="447675">
                <a:moveTo>
                  <a:pt x="224536" y="0"/>
                </a:moveTo>
                <a:lnTo>
                  <a:pt x="179263" y="4547"/>
                </a:lnTo>
                <a:lnTo>
                  <a:pt x="137106" y="17589"/>
                </a:lnTo>
                <a:lnTo>
                  <a:pt x="98964" y="38227"/>
                </a:lnTo>
                <a:lnTo>
                  <a:pt x="65738" y="65563"/>
                </a:lnTo>
                <a:lnTo>
                  <a:pt x="38328" y="98697"/>
                </a:lnTo>
                <a:lnTo>
                  <a:pt x="17635" y="136731"/>
                </a:lnTo>
                <a:lnTo>
                  <a:pt x="4558" y="178765"/>
                </a:lnTo>
                <a:lnTo>
                  <a:pt x="0" y="223900"/>
                </a:lnTo>
                <a:lnTo>
                  <a:pt x="4558" y="268994"/>
                </a:lnTo>
                <a:lnTo>
                  <a:pt x="17635" y="310997"/>
                </a:lnTo>
                <a:lnTo>
                  <a:pt x="38328" y="349008"/>
                </a:lnTo>
                <a:lnTo>
                  <a:pt x="65738" y="382127"/>
                </a:lnTo>
                <a:lnTo>
                  <a:pt x="98964" y="409453"/>
                </a:lnTo>
                <a:lnTo>
                  <a:pt x="137106" y="430087"/>
                </a:lnTo>
                <a:lnTo>
                  <a:pt x="179263" y="443128"/>
                </a:lnTo>
                <a:lnTo>
                  <a:pt x="224536" y="447675"/>
                </a:lnTo>
                <a:lnTo>
                  <a:pt x="269813" y="443128"/>
                </a:lnTo>
                <a:lnTo>
                  <a:pt x="311985" y="430087"/>
                </a:lnTo>
                <a:lnTo>
                  <a:pt x="350147" y="409453"/>
                </a:lnTo>
                <a:lnTo>
                  <a:pt x="383397" y="382127"/>
                </a:lnTo>
                <a:lnTo>
                  <a:pt x="410830" y="349008"/>
                </a:lnTo>
                <a:lnTo>
                  <a:pt x="431544" y="310997"/>
                </a:lnTo>
                <a:lnTo>
                  <a:pt x="444634" y="268994"/>
                </a:lnTo>
                <a:lnTo>
                  <a:pt x="449198" y="223900"/>
                </a:lnTo>
                <a:lnTo>
                  <a:pt x="444634" y="178765"/>
                </a:lnTo>
                <a:lnTo>
                  <a:pt x="431544" y="136731"/>
                </a:lnTo>
                <a:lnTo>
                  <a:pt x="410830" y="98697"/>
                </a:lnTo>
                <a:lnTo>
                  <a:pt x="383397" y="65563"/>
                </a:lnTo>
                <a:lnTo>
                  <a:pt x="350147" y="38227"/>
                </a:lnTo>
                <a:lnTo>
                  <a:pt x="311985" y="17589"/>
                </a:lnTo>
                <a:lnTo>
                  <a:pt x="269813" y="4547"/>
                </a:lnTo>
                <a:lnTo>
                  <a:pt x="224536" y="0"/>
                </a:lnTo>
                <a:close/>
              </a:path>
            </a:pathLst>
          </a:custGeom>
          <a:solidFill>
            <a:srgbClr val="000000"/>
          </a:solidFill>
        </p:spPr>
        <p:txBody>
          <a:bodyPr wrap="square" lIns="0" tIns="0" rIns="0" bIns="0" rtlCol="0"/>
          <a:lstStyle/>
          <a:p>
            <a:endParaRPr/>
          </a:p>
        </p:txBody>
      </p:sp>
      <p:sp>
        <p:nvSpPr>
          <p:cNvPr id="11" name="object 11"/>
          <p:cNvSpPr/>
          <p:nvPr/>
        </p:nvSpPr>
        <p:spPr>
          <a:xfrm>
            <a:off x="6183376" y="5029200"/>
            <a:ext cx="449580" cy="447675"/>
          </a:xfrm>
          <a:custGeom>
            <a:avLst/>
            <a:gdLst/>
            <a:ahLst/>
            <a:cxnLst/>
            <a:rect l="l" t="t" r="r" b="b"/>
            <a:pathLst>
              <a:path w="449579" h="447675">
                <a:moveTo>
                  <a:pt x="0" y="223900"/>
                </a:moveTo>
                <a:lnTo>
                  <a:pt x="4558" y="178765"/>
                </a:lnTo>
                <a:lnTo>
                  <a:pt x="17635" y="136731"/>
                </a:lnTo>
                <a:lnTo>
                  <a:pt x="38328" y="98697"/>
                </a:lnTo>
                <a:lnTo>
                  <a:pt x="65738" y="65563"/>
                </a:lnTo>
                <a:lnTo>
                  <a:pt x="98964" y="38227"/>
                </a:lnTo>
                <a:lnTo>
                  <a:pt x="137106" y="17589"/>
                </a:lnTo>
                <a:lnTo>
                  <a:pt x="179263" y="4547"/>
                </a:lnTo>
                <a:lnTo>
                  <a:pt x="224536" y="0"/>
                </a:lnTo>
                <a:lnTo>
                  <a:pt x="269813" y="4547"/>
                </a:lnTo>
                <a:lnTo>
                  <a:pt x="311985" y="17589"/>
                </a:lnTo>
                <a:lnTo>
                  <a:pt x="350147" y="38227"/>
                </a:lnTo>
                <a:lnTo>
                  <a:pt x="383397" y="65563"/>
                </a:lnTo>
                <a:lnTo>
                  <a:pt x="410830" y="98697"/>
                </a:lnTo>
                <a:lnTo>
                  <a:pt x="431544" y="136731"/>
                </a:lnTo>
                <a:lnTo>
                  <a:pt x="444634" y="178765"/>
                </a:lnTo>
                <a:lnTo>
                  <a:pt x="449198" y="223900"/>
                </a:lnTo>
                <a:lnTo>
                  <a:pt x="444634" y="268994"/>
                </a:lnTo>
                <a:lnTo>
                  <a:pt x="431544" y="310997"/>
                </a:lnTo>
                <a:lnTo>
                  <a:pt x="410830" y="349008"/>
                </a:lnTo>
                <a:lnTo>
                  <a:pt x="383397" y="382127"/>
                </a:lnTo>
                <a:lnTo>
                  <a:pt x="350147" y="409453"/>
                </a:lnTo>
                <a:lnTo>
                  <a:pt x="311985" y="430087"/>
                </a:lnTo>
                <a:lnTo>
                  <a:pt x="269813" y="443128"/>
                </a:lnTo>
                <a:lnTo>
                  <a:pt x="224536" y="447675"/>
                </a:lnTo>
                <a:lnTo>
                  <a:pt x="179263" y="443128"/>
                </a:lnTo>
                <a:lnTo>
                  <a:pt x="137106" y="430087"/>
                </a:lnTo>
                <a:lnTo>
                  <a:pt x="98964" y="409453"/>
                </a:lnTo>
                <a:lnTo>
                  <a:pt x="65738" y="382127"/>
                </a:lnTo>
                <a:lnTo>
                  <a:pt x="38328" y="349008"/>
                </a:lnTo>
                <a:lnTo>
                  <a:pt x="17635" y="310997"/>
                </a:lnTo>
                <a:lnTo>
                  <a:pt x="4558" y="268994"/>
                </a:lnTo>
                <a:lnTo>
                  <a:pt x="0" y="223900"/>
                </a:lnTo>
                <a:close/>
              </a:path>
            </a:pathLst>
          </a:custGeom>
          <a:ln w="9524">
            <a:solidFill>
              <a:srgbClr val="000000"/>
            </a:solidFill>
          </a:ln>
        </p:spPr>
        <p:txBody>
          <a:bodyPr wrap="square" lIns="0" tIns="0" rIns="0" bIns="0" rtlCol="0"/>
          <a:lstStyle/>
          <a:p>
            <a:endParaRPr/>
          </a:p>
        </p:txBody>
      </p:sp>
      <p:sp>
        <p:nvSpPr>
          <p:cNvPr id="12" name="object 12"/>
          <p:cNvSpPr txBox="1"/>
          <p:nvPr/>
        </p:nvSpPr>
        <p:spPr>
          <a:xfrm>
            <a:off x="6249161" y="5047233"/>
            <a:ext cx="307340" cy="391160"/>
          </a:xfrm>
          <a:prstGeom prst="rect">
            <a:avLst/>
          </a:prstGeom>
        </p:spPr>
        <p:txBody>
          <a:bodyPr vert="horz" wrap="square" lIns="0" tIns="12700" rIns="0" bIns="0" rtlCol="0">
            <a:spAutoFit/>
          </a:bodyPr>
          <a:lstStyle/>
          <a:p>
            <a:pPr marL="12700">
              <a:lnSpc>
                <a:spcPct val="100000"/>
              </a:lnSpc>
              <a:spcBef>
                <a:spcPts val="100"/>
              </a:spcBef>
            </a:pPr>
            <a:r>
              <a:rPr sz="2400" spc="-90" dirty="0">
                <a:solidFill>
                  <a:srgbClr val="CCCCFF"/>
                </a:solidFill>
                <a:latin typeface="Times New Roman"/>
                <a:cs typeface="Times New Roman"/>
              </a:rPr>
              <a:t>11</a:t>
            </a:r>
            <a:endParaRPr sz="2400">
              <a:latin typeface="Times New Roman"/>
              <a:cs typeface="Times New Roman"/>
            </a:endParaRPr>
          </a:p>
        </p:txBody>
      </p:sp>
      <p:sp>
        <p:nvSpPr>
          <p:cNvPr id="13" name="object 13"/>
          <p:cNvSpPr/>
          <p:nvPr/>
        </p:nvSpPr>
        <p:spPr>
          <a:xfrm>
            <a:off x="5676138" y="4428744"/>
            <a:ext cx="458724" cy="458724"/>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5570220" y="4383023"/>
            <a:ext cx="748284" cy="458724"/>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5605526" y="4357751"/>
            <a:ext cx="447675" cy="447675"/>
          </a:xfrm>
          <a:custGeom>
            <a:avLst/>
            <a:gdLst/>
            <a:ahLst/>
            <a:cxnLst/>
            <a:rect l="l" t="t" r="r" b="b"/>
            <a:pathLst>
              <a:path w="447675" h="447675">
                <a:moveTo>
                  <a:pt x="223774" y="0"/>
                </a:moveTo>
                <a:lnTo>
                  <a:pt x="178680" y="4510"/>
                </a:lnTo>
                <a:lnTo>
                  <a:pt x="136677" y="17533"/>
                </a:lnTo>
                <a:lnTo>
                  <a:pt x="98666" y="38165"/>
                </a:lnTo>
                <a:lnTo>
                  <a:pt x="65508" y="65547"/>
                </a:lnTo>
                <a:lnTo>
                  <a:pt x="38203" y="98666"/>
                </a:lnTo>
                <a:lnTo>
                  <a:pt x="17581" y="136677"/>
                </a:lnTo>
                <a:lnTo>
                  <a:pt x="4546" y="178680"/>
                </a:lnTo>
                <a:lnTo>
                  <a:pt x="0" y="223774"/>
                </a:lnTo>
                <a:lnTo>
                  <a:pt x="4546" y="268873"/>
                </a:lnTo>
                <a:lnTo>
                  <a:pt x="17587" y="310890"/>
                </a:lnTo>
                <a:lnTo>
                  <a:pt x="38221" y="348921"/>
                </a:lnTo>
                <a:lnTo>
                  <a:pt x="65547" y="382063"/>
                </a:lnTo>
                <a:lnTo>
                  <a:pt x="98666" y="409413"/>
                </a:lnTo>
                <a:lnTo>
                  <a:pt x="136677" y="430067"/>
                </a:lnTo>
                <a:lnTo>
                  <a:pt x="178680" y="443122"/>
                </a:lnTo>
                <a:lnTo>
                  <a:pt x="223774" y="447675"/>
                </a:lnTo>
                <a:lnTo>
                  <a:pt x="268873" y="443122"/>
                </a:lnTo>
                <a:lnTo>
                  <a:pt x="310890" y="430067"/>
                </a:lnTo>
                <a:lnTo>
                  <a:pt x="348921" y="409413"/>
                </a:lnTo>
                <a:lnTo>
                  <a:pt x="382063" y="382063"/>
                </a:lnTo>
                <a:lnTo>
                  <a:pt x="409413" y="348921"/>
                </a:lnTo>
                <a:lnTo>
                  <a:pt x="430067" y="310890"/>
                </a:lnTo>
                <a:lnTo>
                  <a:pt x="443122" y="268873"/>
                </a:lnTo>
                <a:lnTo>
                  <a:pt x="447675" y="223774"/>
                </a:lnTo>
                <a:lnTo>
                  <a:pt x="443120" y="178675"/>
                </a:lnTo>
                <a:lnTo>
                  <a:pt x="430057" y="136659"/>
                </a:lnTo>
                <a:lnTo>
                  <a:pt x="409385" y="98633"/>
                </a:lnTo>
                <a:lnTo>
                  <a:pt x="382063" y="65547"/>
                </a:lnTo>
                <a:lnTo>
                  <a:pt x="348921" y="38221"/>
                </a:lnTo>
                <a:lnTo>
                  <a:pt x="310890" y="17587"/>
                </a:lnTo>
                <a:lnTo>
                  <a:pt x="268873" y="4546"/>
                </a:lnTo>
                <a:lnTo>
                  <a:pt x="223774" y="0"/>
                </a:lnTo>
                <a:close/>
              </a:path>
            </a:pathLst>
          </a:custGeom>
          <a:solidFill>
            <a:srgbClr val="CC0000"/>
          </a:solidFill>
        </p:spPr>
        <p:txBody>
          <a:bodyPr wrap="square" lIns="0" tIns="0" rIns="0" bIns="0" rtlCol="0"/>
          <a:lstStyle/>
          <a:p>
            <a:endParaRPr/>
          </a:p>
        </p:txBody>
      </p:sp>
      <p:sp>
        <p:nvSpPr>
          <p:cNvPr id="16" name="object 16"/>
          <p:cNvSpPr/>
          <p:nvPr/>
        </p:nvSpPr>
        <p:spPr>
          <a:xfrm>
            <a:off x="5605526" y="4357623"/>
            <a:ext cx="447675" cy="448309"/>
          </a:xfrm>
          <a:custGeom>
            <a:avLst/>
            <a:gdLst/>
            <a:ahLst/>
            <a:cxnLst/>
            <a:rect l="l" t="t" r="r" b="b"/>
            <a:pathLst>
              <a:path w="447675" h="448310">
                <a:moveTo>
                  <a:pt x="0" y="223900"/>
                </a:moveTo>
                <a:lnTo>
                  <a:pt x="4546" y="178802"/>
                </a:lnTo>
                <a:lnTo>
                  <a:pt x="17587" y="136786"/>
                </a:lnTo>
                <a:lnTo>
                  <a:pt x="38221" y="98760"/>
                </a:lnTo>
                <a:lnTo>
                  <a:pt x="65547" y="65627"/>
                </a:lnTo>
                <a:lnTo>
                  <a:pt x="98666" y="38292"/>
                </a:lnTo>
                <a:lnTo>
                  <a:pt x="136677" y="17660"/>
                </a:lnTo>
                <a:lnTo>
                  <a:pt x="178680" y="4637"/>
                </a:lnTo>
                <a:lnTo>
                  <a:pt x="223774" y="126"/>
                </a:lnTo>
                <a:lnTo>
                  <a:pt x="268873" y="4673"/>
                </a:lnTo>
                <a:lnTo>
                  <a:pt x="310890" y="17714"/>
                </a:lnTo>
                <a:lnTo>
                  <a:pt x="348921" y="38348"/>
                </a:lnTo>
                <a:lnTo>
                  <a:pt x="382063" y="65674"/>
                </a:lnTo>
                <a:lnTo>
                  <a:pt x="409413" y="98793"/>
                </a:lnTo>
                <a:lnTo>
                  <a:pt x="430067" y="136804"/>
                </a:lnTo>
                <a:lnTo>
                  <a:pt x="443122" y="178807"/>
                </a:lnTo>
                <a:lnTo>
                  <a:pt x="447675" y="223900"/>
                </a:lnTo>
                <a:lnTo>
                  <a:pt x="443122" y="269000"/>
                </a:lnTo>
                <a:lnTo>
                  <a:pt x="430067" y="311017"/>
                </a:lnTo>
                <a:lnTo>
                  <a:pt x="409413" y="349048"/>
                </a:lnTo>
                <a:lnTo>
                  <a:pt x="382063" y="382190"/>
                </a:lnTo>
                <a:lnTo>
                  <a:pt x="348921" y="409540"/>
                </a:lnTo>
                <a:lnTo>
                  <a:pt x="310890" y="430194"/>
                </a:lnTo>
                <a:lnTo>
                  <a:pt x="268873" y="443249"/>
                </a:lnTo>
                <a:lnTo>
                  <a:pt x="223774" y="447801"/>
                </a:lnTo>
                <a:lnTo>
                  <a:pt x="178680" y="443249"/>
                </a:lnTo>
                <a:lnTo>
                  <a:pt x="136677" y="430194"/>
                </a:lnTo>
                <a:lnTo>
                  <a:pt x="98666" y="409540"/>
                </a:lnTo>
                <a:lnTo>
                  <a:pt x="65547" y="382190"/>
                </a:lnTo>
                <a:lnTo>
                  <a:pt x="38221" y="349048"/>
                </a:lnTo>
                <a:lnTo>
                  <a:pt x="17587" y="311017"/>
                </a:lnTo>
                <a:lnTo>
                  <a:pt x="4546" y="269000"/>
                </a:lnTo>
                <a:lnTo>
                  <a:pt x="0" y="223900"/>
                </a:lnTo>
                <a:close/>
              </a:path>
            </a:pathLst>
          </a:custGeom>
          <a:ln w="9525">
            <a:solidFill>
              <a:srgbClr val="000000"/>
            </a:solidFill>
          </a:ln>
        </p:spPr>
        <p:txBody>
          <a:bodyPr wrap="square" lIns="0" tIns="0" rIns="0" bIns="0" rtlCol="0"/>
          <a:lstStyle/>
          <a:p>
            <a:endParaRPr/>
          </a:p>
        </p:txBody>
      </p:sp>
      <p:sp>
        <p:nvSpPr>
          <p:cNvPr id="17" name="object 17"/>
          <p:cNvSpPr txBox="1"/>
          <p:nvPr/>
        </p:nvSpPr>
        <p:spPr>
          <a:xfrm>
            <a:off x="5664961" y="4375657"/>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CCFF"/>
                </a:solidFill>
                <a:latin typeface="Times New Roman"/>
                <a:cs typeface="Times New Roman"/>
              </a:rPr>
              <a:t>10</a:t>
            </a:r>
            <a:endParaRPr sz="2400">
              <a:latin typeface="Times New Roman"/>
              <a:cs typeface="Times New Roman"/>
            </a:endParaRPr>
          </a:p>
        </p:txBody>
      </p:sp>
      <p:sp>
        <p:nvSpPr>
          <p:cNvPr id="18" name="object 18"/>
          <p:cNvSpPr/>
          <p:nvPr/>
        </p:nvSpPr>
        <p:spPr>
          <a:xfrm>
            <a:off x="6517385" y="3810761"/>
            <a:ext cx="458724" cy="460248"/>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6411467" y="3765803"/>
            <a:ext cx="748284" cy="458724"/>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6446901" y="3740150"/>
            <a:ext cx="447675" cy="449580"/>
          </a:xfrm>
          <a:custGeom>
            <a:avLst/>
            <a:gdLst/>
            <a:ahLst/>
            <a:cxnLst/>
            <a:rect l="l" t="t" r="r" b="b"/>
            <a:pathLst>
              <a:path w="447675" h="449579">
                <a:moveTo>
                  <a:pt x="223774" y="0"/>
                </a:moveTo>
                <a:lnTo>
                  <a:pt x="178680" y="4564"/>
                </a:lnTo>
                <a:lnTo>
                  <a:pt x="136677" y="17654"/>
                </a:lnTo>
                <a:lnTo>
                  <a:pt x="98666" y="38368"/>
                </a:lnTo>
                <a:lnTo>
                  <a:pt x="65547" y="65801"/>
                </a:lnTo>
                <a:lnTo>
                  <a:pt x="38221" y="99051"/>
                </a:lnTo>
                <a:lnTo>
                  <a:pt x="17587" y="137213"/>
                </a:lnTo>
                <a:lnTo>
                  <a:pt x="4546" y="179385"/>
                </a:lnTo>
                <a:lnTo>
                  <a:pt x="0" y="224662"/>
                </a:lnTo>
                <a:lnTo>
                  <a:pt x="4546" y="269940"/>
                </a:lnTo>
                <a:lnTo>
                  <a:pt x="17587" y="312112"/>
                </a:lnTo>
                <a:lnTo>
                  <a:pt x="38221" y="350274"/>
                </a:lnTo>
                <a:lnTo>
                  <a:pt x="65547" y="383524"/>
                </a:lnTo>
                <a:lnTo>
                  <a:pt x="98666" y="410957"/>
                </a:lnTo>
                <a:lnTo>
                  <a:pt x="136677" y="431671"/>
                </a:lnTo>
                <a:lnTo>
                  <a:pt x="178680" y="444761"/>
                </a:lnTo>
                <a:lnTo>
                  <a:pt x="223774" y="449325"/>
                </a:lnTo>
                <a:lnTo>
                  <a:pt x="268873" y="444761"/>
                </a:lnTo>
                <a:lnTo>
                  <a:pt x="310890" y="431671"/>
                </a:lnTo>
                <a:lnTo>
                  <a:pt x="348921" y="410957"/>
                </a:lnTo>
                <a:lnTo>
                  <a:pt x="382063" y="383524"/>
                </a:lnTo>
                <a:lnTo>
                  <a:pt x="409413" y="350274"/>
                </a:lnTo>
                <a:lnTo>
                  <a:pt x="430067" y="312112"/>
                </a:lnTo>
                <a:lnTo>
                  <a:pt x="443122" y="269940"/>
                </a:lnTo>
                <a:lnTo>
                  <a:pt x="447675" y="224662"/>
                </a:lnTo>
                <a:lnTo>
                  <a:pt x="443122" y="179385"/>
                </a:lnTo>
                <a:lnTo>
                  <a:pt x="430067" y="137213"/>
                </a:lnTo>
                <a:lnTo>
                  <a:pt x="409413" y="99051"/>
                </a:lnTo>
                <a:lnTo>
                  <a:pt x="382063" y="65801"/>
                </a:lnTo>
                <a:lnTo>
                  <a:pt x="348921" y="38368"/>
                </a:lnTo>
                <a:lnTo>
                  <a:pt x="310890" y="17654"/>
                </a:lnTo>
                <a:lnTo>
                  <a:pt x="268873" y="4564"/>
                </a:lnTo>
                <a:lnTo>
                  <a:pt x="223774" y="0"/>
                </a:lnTo>
                <a:close/>
              </a:path>
            </a:pathLst>
          </a:custGeom>
          <a:solidFill>
            <a:srgbClr val="CC0000"/>
          </a:solidFill>
        </p:spPr>
        <p:txBody>
          <a:bodyPr wrap="square" lIns="0" tIns="0" rIns="0" bIns="0" rtlCol="0"/>
          <a:lstStyle/>
          <a:p>
            <a:endParaRPr/>
          </a:p>
        </p:txBody>
      </p:sp>
      <p:sp>
        <p:nvSpPr>
          <p:cNvPr id="21" name="object 21"/>
          <p:cNvSpPr/>
          <p:nvPr/>
        </p:nvSpPr>
        <p:spPr>
          <a:xfrm>
            <a:off x="6446901" y="3740150"/>
            <a:ext cx="447675" cy="449580"/>
          </a:xfrm>
          <a:custGeom>
            <a:avLst/>
            <a:gdLst/>
            <a:ahLst/>
            <a:cxnLst/>
            <a:rect l="l" t="t" r="r" b="b"/>
            <a:pathLst>
              <a:path w="447675" h="449579">
                <a:moveTo>
                  <a:pt x="0" y="224662"/>
                </a:moveTo>
                <a:lnTo>
                  <a:pt x="4546" y="179385"/>
                </a:lnTo>
                <a:lnTo>
                  <a:pt x="17587" y="137213"/>
                </a:lnTo>
                <a:lnTo>
                  <a:pt x="38221" y="99051"/>
                </a:lnTo>
                <a:lnTo>
                  <a:pt x="65547" y="65801"/>
                </a:lnTo>
                <a:lnTo>
                  <a:pt x="98666" y="38368"/>
                </a:lnTo>
                <a:lnTo>
                  <a:pt x="136677" y="17654"/>
                </a:lnTo>
                <a:lnTo>
                  <a:pt x="178680" y="4564"/>
                </a:lnTo>
                <a:lnTo>
                  <a:pt x="223774" y="0"/>
                </a:lnTo>
                <a:lnTo>
                  <a:pt x="268873" y="4564"/>
                </a:lnTo>
                <a:lnTo>
                  <a:pt x="310890" y="17654"/>
                </a:lnTo>
                <a:lnTo>
                  <a:pt x="348921" y="38368"/>
                </a:lnTo>
                <a:lnTo>
                  <a:pt x="382063" y="65801"/>
                </a:lnTo>
                <a:lnTo>
                  <a:pt x="409413" y="99051"/>
                </a:lnTo>
                <a:lnTo>
                  <a:pt x="430067" y="137213"/>
                </a:lnTo>
                <a:lnTo>
                  <a:pt x="443122" y="179385"/>
                </a:lnTo>
                <a:lnTo>
                  <a:pt x="447675" y="224662"/>
                </a:lnTo>
                <a:lnTo>
                  <a:pt x="443122" y="269940"/>
                </a:lnTo>
                <a:lnTo>
                  <a:pt x="430067" y="312112"/>
                </a:lnTo>
                <a:lnTo>
                  <a:pt x="409413" y="350274"/>
                </a:lnTo>
                <a:lnTo>
                  <a:pt x="382063" y="383524"/>
                </a:lnTo>
                <a:lnTo>
                  <a:pt x="348921" y="410957"/>
                </a:lnTo>
                <a:lnTo>
                  <a:pt x="310890" y="431671"/>
                </a:lnTo>
                <a:lnTo>
                  <a:pt x="268873" y="444761"/>
                </a:lnTo>
                <a:lnTo>
                  <a:pt x="223774" y="449325"/>
                </a:lnTo>
                <a:lnTo>
                  <a:pt x="178680" y="444761"/>
                </a:lnTo>
                <a:lnTo>
                  <a:pt x="136677" y="431671"/>
                </a:lnTo>
                <a:lnTo>
                  <a:pt x="98666" y="410957"/>
                </a:lnTo>
                <a:lnTo>
                  <a:pt x="65547" y="383524"/>
                </a:lnTo>
                <a:lnTo>
                  <a:pt x="38221" y="350274"/>
                </a:lnTo>
                <a:lnTo>
                  <a:pt x="17587" y="312112"/>
                </a:lnTo>
                <a:lnTo>
                  <a:pt x="4546" y="269940"/>
                </a:lnTo>
                <a:lnTo>
                  <a:pt x="0" y="224662"/>
                </a:lnTo>
                <a:close/>
              </a:path>
            </a:pathLst>
          </a:custGeom>
          <a:ln w="9525">
            <a:solidFill>
              <a:srgbClr val="000000"/>
            </a:solidFill>
          </a:ln>
        </p:spPr>
        <p:txBody>
          <a:bodyPr wrap="square" lIns="0" tIns="0" rIns="0" bIns="0" rtlCol="0"/>
          <a:lstStyle/>
          <a:p>
            <a:endParaRPr/>
          </a:p>
        </p:txBody>
      </p:sp>
      <p:sp>
        <p:nvSpPr>
          <p:cNvPr id="22" name="object 22"/>
          <p:cNvSpPr/>
          <p:nvPr/>
        </p:nvSpPr>
        <p:spPr>
          <a:xfrm>
            <a:off x="7898892" y="5100065"/>
            <a:ext cx="460248" cy="458723"/>
          </a:xfrm>
          <a:prstGeom prst="rect">
            <a:avLst/>
          </a:prstGeom>
          <a:blipFill>
            <a:blip r:embed="rId10" cstate="print"/>
            <a:stretch>
              <a:fillRect/>
            </a:stretch>
          </a:blipFill>
        </p:spPr>
        <p:txBody>
          <a:bodyPr wrap="square" lIns="0" tIns="0" rIns="0" bIns="0" rtlCol="0"/>
          <a:lstStyle/>
          <a:p>
            <a:endParaRPr/>
          </a:p>
        </p:txBody>
      </p:sp>
      <p:sp>
        <p:nvSpPr>
          <p:cNvPr id="23" name="object 23"/>
          <p:cNvSpPr/>
          <p:nvPr/>
        </p:nvSpPr>
        <p:spPr>
          <a:xfrm>
            <a:off x="7792973" y="5054346"/>
            <a:ext cx="748283" cy="458724"/>
          </a:xfrm>
          <a:prstGeom prst="rect">
            <a:avLst/>
          </a:prstGeom>
          <a:blipFill>
            <a:blip r:embed="rId11" cstate="print"/>
            <a:stretch>
              <a:fillRect/>
            </a:stretch>
          </a:blipFill>
        </p:spPr>
        <p:txBody>
          <a:bodyPr wrap="square" lIns="0" tIns="0" rIns="0" bIns="0" rtlCol="0"/>
          <a:lstStyle/>
          <a:p>
            <a:endParaRPr/>
          </a:p>
        </p:txBody>
      </p:sp>
      <p:sp>
        <p:nvSpPr>
          <p:cNvPr id="24" name="object 24"/>
          <p:cNvSpPr/>
          <p:nvPr/>
        </p:nvSpPr>
        <p:spPr>
          <a:xfrm>
            <a:off x="7828026" y="5029200"/>
            <a:ext cx="449580" cy="447675"/>
          </a:xfrm>
          <a:custGeom>
            <a:avLst/>
            <a:gdLst/>
            <a:ahLst/>
            <a:cxnLst/>
            <a:rect l="l" t="t" r="r" b="b"/>
            <a:pathLst>
              <a:path w="449579" h="447675">
                <a:moveTo>
                  <a:pt x="224536" y="0"/>
                </a:moveTo>
                <a:lnTo>
                  <a:pt x="179263" y="4547"/>
                </a:lnTo>
                <a:lnTo>
                  <a:pt x="137106" y="17589"/>
                </a:lnTo>
                <a:lnTo>
                  <a:pt x="98964" y="38227"/>
                </a:lnTo>
                <a:lnTo>
                  <a:pt x="65738" y="65563"/>
                </a:lnTo>
                <a:lnTo>
                  <a:pt x="38328" y="98697"/>
                </a:lnTo>
                <a:lnTo>
                  <a:pt x="17635" y="136731"/>
                </a:lnTo>
                <a:lnTo>
                  <a:pt x="4558" y="178765"/>
                </a:lnTo>
                <a:lnTo>
                  <a:pt x="0" y="223900"/>
                </a:lnTo>
                <a:lnTo>
                  <a:pt x="4558" y="268994"/>
                </a:lnTo>
                <a:lnTo>
                  <a:pt x="17635" y="310997"/>
                </a:lnTo>
                <a:lnTo>
                  <a:pt x="38328" y="349008"/>
                </a:lnTo>
                <a:lnTo>
                  <a:pt x="65738" y="382127"/>
                </a:lnTo>
                <a:lnTo>
                  <a:pt x="98964" y="409453"/>
                </a:lnTo>
                <a:lnTo>
                  <a:pt x="137106" y="430087"/>
                </a:lnTo>
                <a:lnTo>
                  <a:pt x="179263" y="443128"/>
                </a:lnTo>
                <a:lnTo>
                  <a:pt x="224536" y="447675"/>
                </a:lnTo>
                <a:lnTo>
                  <a:pt x="269813" y="443128"/>
                </a:lnTo>
                <a:lnTo>
                  <a:pt x="311985" y="430087"/>
                </a:lnTo>
                <a:lnTo>
                  <a:pt x="350147" y="409453"/>
                </a:lnTo>
                <a:lnTo>
                  <a:pt x="383397" y="382127"/>
                </a:lnTo>
                <a:lnTo>
                  <a:pt x="410830" y="349008"/>
                </a:lnTo>
                <a:lnTo>
                  <a:pt x="431544" y="310997"/>
                </a:lnTo>
                <a:lnTo>
                  <a:pt x="444634" y="268994"/>
                </a:lnTo>
                <a:lnTo>
                  <a:pt x="449198" y="223900"/>
                </a:lnTo>
                <a:lnTo>
                  <a:pt x="444634" y="178765"/>
                </a:lnTo>
                <a:lnTo>
                  <a:pt x="431544" y="136731"/>
                </a:lnTo>
                <a:lnTo>
                  <a:pt x="410830" y="98697"/>
                </a:lnTo>
                <a:lnTo>
                  <a:pt x="383397" y="65563"/>
                </a:lnTo>
                <a:lnTo>
                  <a:pt x="350147" y="38227"/>
                </a:lnTo>
                <a:lnTo>
                  <a:pt x="311985" y="17589"/>
                </a:lnTo>
                <a:lnTo>
                  <a:pt x="269813" y="4547"/>
                </a:lnTo>
                <a:lnTo>
                  <a:pt x="224536" y="0"/>
                </a:lnTo>
                <a:close/>
              </a:path>
            </a:pathLst>
          </a:custGeom>
          <a:solidFill>
            <a:srgbClr val="CC0000"/>
          </a:solidFill>
        </p:spPr>
        <p:txBody>
          <a:bodyPr wrap="square" lIns="0" tIns="0" rIns="0" bIns="0" rtlCol="0"/>
          <a:lstStyle/>
          <a:p>
            <a:endParaRPr/>
          </a:p>
        </p:txBody>
      </p:sp>
      <p:sp>
        <p:nvSpPr>
          <p:cNvPr id="25" name="object 25"/>
          <p:cNvSpPr/>
          <p:nvPr/>
        </p:nvSpPr>
        <p:spPr>
          <a:xfrm>
            <a:off x="7828026" y="5029200"/>
            <a:ext cx="449580" cy="447675"/>
          </a:xfrm>
          <a:custGeom>
            <a:avLst/>
            <a:gdLst/>
            <a:ahLst/>
            <a:cxnLst/>
            <a:rect l="l" t="t" r="r" b="b"/>
            <a:pathLst>
              <a:path w="449579" h="447675">
                <a:moveTo>
                  <a:pt x="0" y="223900"/>
                </a:moveTo>
                <a:lnTo>
                  <a:pt x="4558" y="178765"/>
                </a:lnTo>
                <a:lnTo>
                  <a:pt x="17635" y="136731"/>
                </a:lnTo>
                <a:lnTo>
                  <a:pt x="38328" y="98697"/>
                </a:lnTo>
                <a:lnTo>
                  <a:pt x="65738" y="65563"/>
                </a:lnTo>
                <a:lnTo>
                  <a:pt x="98964" y="38227"/>
                </a:lnTo>
                <a:lnTo>
                  <a:pt x="137106" y="17589"/>
                </a:lnTo>
                <a:lnTo>
                  <a:pt x="179263" y="4547"/>
                </a:lnTo>
                <a:lnTo>
                  <a:pt x="224536" y="0"/>
                </a:lnTo>
                <a:lnTo>
                  <a:pt x="269813" y="4547"/>
                </a:lnTo>
                <a:lnTo>
                  <a:pt x="311985" y="17589"/>
                </a:lnTo>
                <a:lnTo>
                  <a:pt x="350147" y="38227"/>
                </a:lnTo>
                <a:lnTo>
                  <a:pt x="383397" y="65563"/>
                </a:lnTo>
                <a:lnTo>
                  <a:pt x="410830" y="98697"/>
                </a:lnTo>
                <a:lnTo>
                  <a:pt x="431544" y="136731"/>
                </a:lnTo>
                <a:lnTo>
                  <a:pt x="444634" y="178765"/>
                </a:lnTo>
                <a:lnTo>
                  <a:pt x="449198" y="223900"/>
                </a:lnTo>
                <a:lnTo>
                  <a:pt x="444634" y="268994"/>
                </a:lnTo>
                <a:lnTo>
                  <a:pt x="431544" y="310997"/>
                </a:lnTo>
                <a:lnTo>
                  <a:pt x="410830" y="349008"/>
                </a:lnTo>
                <a:lnTo>
                  <a:pt x="383397" y="382127"/>
                </a:lnTo>
                <a:lnTo>
                  <a:pt x="350147" y="409453"/>
                </a:lnTo>
                <a:lnTo>
                  <a:pt x="311985" y="430087"/>
                </a:lnTo>
                <a:lnTo>
                  <a:pt x="269813" y="443128"/>
                </a:lnTo>
                <a:lnTo>
                  <a:pt x="224536" y="447675"/>
                </a:lnTo>
                <a:lnTo>
                  <a:pt x="179263" y="443128"/>
                </a:lnTo>
                <a:lnTo>
                  <a:pt x="137106" y="430087"/>
                </a:lnTo>
                <a:lnTo>
                  <a:pt x="98964" y="409453"/>
                </a:lnTo>
                <a:lnTo>
                  <a:pt x="65738" y="382127"/>
                </a:lnTo>
                <a:lnTo>
                  <a:pt x="38328" y="349008"/>
                </a:lnTo>
                <a:lnTo>
                  <a:pt x="17635" y="310997"/>
                </a:lnTo>
                <a:lnTo>
                  <a:pt x="4558" y="268994"/>
                </a:lnTo>
                <a:lnTo>
                  <a:pt x="0" y="223900"/>
                </a:lnTo>
                <a:close/>
              </a:path>
            </a:pathLst>
          </a:custGeom>
          <a:ln w="9524">
            <a:solidFill>
              <a:srgbClr val="000000"/>
            </a:solidFill>
          </a:ln>
        </p:spPr>
        <p:txBody>
          <a:bodyPr wrap="square" lIns="0" tIns="0" rIns="0" bIns="0" rtlCol="0"/>
          <a:lstStyle/>
          <a:p>
            <a:endParaRPr/>
          </a:p>
        </p:txBody>
      </p:sp>
      <p:sp>
        <p:nvSpPr>
          <p:cNvPr id="26" name="object 26"/>
          <p:cNvSpPr txBox="1"/>
          <p:nvPr/>
        </p:nvSpPr>
        <p:spPr>
          <a:xfrm>
            <a:off x="7888478" y="5047233"/>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CCFF"/>
                </a:solidFill>
                <a:latin typeface="Times New Roman"/>
                <a:cs typeface="Times New Roman"/>
              </a:rPr>
              <a:t>26</a:t>
            </a:r>
            <a:endParaRPr sz="2400">
              <a:latin typeface="Times New Roman"/>
              <a:cs typeface="Times New Roman"/>
            </a:endParaRPr>
          </a:p>
        </p:txBody>
      </p:sp>
      <p:sp>
        <p:nvSpPr>
          <p:cNvPr id="27" name="object 27"/>
          <p:cNvSpPr/>
          <p:nvPr/>
        </p:nvSpPr>
        <p:spPr>
          <a:xfrm>
            <a:off x="7357109" y="4428744"/>
            <a:ext cx="460248" cy="458724"/>
          </a:xfrm>
          <a:prstGeom prst="rect">
            <a:avLst/>
          </a:prstGeom>
          <a:blipFill>
            <a:blip r:embed="rId12" cstate="print"/>
            <a:stretch>
              <a:fillRect/>
            </a:stretch>
          </a:blipFill>
        </p:spPr>
        <p:txBody>
          <a:bodyPr wrap="square" lIns="0" tIns="0" rIns="0" bIns="0" rtlCol="0"/>
          <a:lstStyle/>
          <a:p>
            <a:endParaRPr/>
          </a:p>
        </p:txBody>
      </p:sp>
      <p:sp>
        <p:nvSpPr>
          <p:cNvPr id="28" name="object 28"/>
          <p:cNvSpPr/>
          <p:nvPr/>
        </p:nvSpPr>
        <p:spPr>
          <a:xfrm>
            <a:off x="7251954" y="4383023"/>
            <a:ext cx="748283" cy="458724"/>
          </a:xfrm>
          <a:prstGeom prst="rect">
            <a:avLst/>
          </a:prstGeom>
          <a:blipFill>
            <a:blip r:embed="rId13" cstate="print"/>
            <a:stretch>
              <a:fillRect/>
            </a:stretch>
          </a:blipFill>
        </p:spPr>
        <p:txBody>
          <a:bodyPr wrap="square" lIns="0" tIns="0" rIns="0" bIns="0" rtlCol="0"/>
          <a:lstStyle/>
          <a:p>
            <a:endParaRPr/>
          </a:p>
        </p:txBody>
      </p:sp>
      <p:sp>
        <p:nvSpPr>
          <p:cNvPr id="29" name="object 29"/>
          <p:cNvSpPr/>
          <p:nvPr/>
        </p:nvSpPr>
        <p:spPr>
          <a:xfrm>
            <a:off x="7286625" y="4357751"/>
            <a:ext cx="449580" cy="447675"/>
          </a:xfrm>
          <a:custGeom>
            <a:avLst/>
            <a:gdLst/>
            <a:ahLst/>
            <a:cxnLst/>
            <a:rect l="l" t="t" r="r" b="b"/>
            <a:pathLst>
              <a:path w="449579" h="447675">
                <a:moveTo>
                  <a:pt x="224663" y="0"/>
                </a:moveTo>
                <a:lnTo>
                  <a:pt x="179385" y="4510"/>
                </a:lnTo>
                <a:lnTo>
                  <a:pt x="137213" y="17533"/>
                </a:lnTo>
                <a:lnTo>
                  <a:pt x="99051" y="38165"/>
                </a:lnTo>
                <a:lnTo>
                  <a:pt x="65762" y="65547"/>
                </a:lnTo>
                <a:lnTo>
                  <a:pt x="38350" y="98666"/>
                </a:lnTo>
                <a:lnTo>
                  <a:pt x="17649" y="136677"/>
                </a:lnTo>
                <a:lnTo>
                  <a:pt x="4563" y="178680"/>
                </a:lnTo>
                <a:lnTo>
                  <a:pt x="0" y="223774"/>
                </a:lnTo>
                <a:lnTo>
                  <a:pt x="4564" y="268873"/>
                </a:lnTo>
                <a:lnTo>
                  <a:pt x="17654" y="310890"/>
                </a:lnTo>
                <a:lnTo>
                  <a:pt x="38368" y="348921"/>
                </a:lnTo>
                <a:lnTo>
                  <a:pt x="65801" y="382063"/>
                </a:lnTo>
                <a:lnTo>
                  <a:pt x="99051" y="409413"/>
                </a:lnTo>
                <a:lnTo>
                  <a:pt x="137213" y="430067"/>
                </a:lnTo>
                <a:lnTo>
                  <a:pt x="179385" y="443122"/>
                </a:lnTo>
                <a:lnTo>
                  <a:pt x="224663" y="447675"/>
                </a:lnTo>
                <a:lnTo>
                  <a:pt x="269940" y="443122"/>
                </a:lnTo>
                <a:lnTo>
                  <a:pt x="312112" y="430067"/>
                </a:lnTo>
                <a:lnTo>
                  <a:pt x="350274" y="409413"/>
                </a:lnTo>
                <a:lnTo>
                  <a:pt x="383524" y="382063"/>
                </a:lnTo>
                <a:lnTo>
                  <a:pt x="410957" y="348921"/>
                </a:lnTo>
                <a:lnTo>
                  <a:pt x="431671" y="310890"/>
                </a:lnTo>
                <a:lnTo>
                  <a:pt x="444761" y="268873"/>
                </a:lnTo>
                <a:lnTo>
                  <a:pt x="449326" y="223774"/>
                </a:lnTo>
                <a:lnTo>
                  <a:pt x="444760" y="178675"/>
                </a:lnTo>
                <a:lnTo>
                  <a:pt x="431661" y="136659"/>
                </a:lnTo>
                <a:lnTo>
                  <a:pt x="410929" y="98633"/>
                </a:lnTo>
                <a:lnTo>
                  <a:pt x="383524" y="65547"/>
                </a:lnTo>
                <a:lnTo>
                  <a:pt x="350274" y="38221"/>
                </a:lnTo>
                <a:lnTo>
                  <a:pt x="312112" y="17587"/>
                </a:lnTo>
                <a:lnTo>
                  <a:pt x="269940" y="4546"/>
                </a:lnTo>
                <a:lnTo>
                  <a:pt x="224663" y="0"/>
                </a:lnTo>
                <a:close/>
              </a:path>
            </a:pathLst>
          </a:custGeom>
          <a:solidFill>
            <a:srgbClr val="000000"/>
          </a:solidFill>
        </p:spPr>
        <p:txBody>
          <a:bodyPr wrap="square" lIns="0" tIns="0" rIns="0" bIns="0" rtlCol="0"/>
          <a:lstStyle/>
          <a:p>
            <a:endParaRPr/>
          </a:p>
        </p:txBody>
      </p:sp>
      <p:sp>
        <p:nvSpPr>
          <p:cNvPr id="30" name="object 30"/>
          <p:cNvSpPr/>
          <p:nvPr/>
        </p:nvSpPr>
        <p:spPr>
          <a:xfrm>
            <a:off x="7286625" y="4357623"/>
            <a:ext cx="449580" cy="448309"/>
          </a:xfrm>
          <a:custGeom>
            <a:avLst/>
            <a:gdLst/>
            <a:ahLst/>
            <a:cxnLst/>
            <a:rect l="l" t="t" r="r" b="b"/>
            <a:pathLst>
              <a:path w="449579" h="448310">
                <a:moveTo>
                  <a:pt x="0" y="223900"/>
                </a:moveTo>
                <a:lnTo>
                  <a:pt x="4564" y="178802"/>
                </a:lnTo>
                <a:lnTo>
                  <a:pt x="17654" y="136786"/>
                </a:lnTo>
                <a:lnTo>
                  <a:pt x="38368" y="98760"/>
                </a:lnTo>
                <a:lnTo>
                  <a:pt x="65801" y="65627"/>
                </a:lnTo>
                <a:lnTo>
                  <a:pt x="99051" y="38292"/>
                </a:lnTo>
                <a:lnTo>
                  <a:pt x="137213" y="17660"/>
                </a:lnTo>
                <a:lnTo>
                  <a:pt x="179385" y="4637"/>
                </a:lnTo>
                <a:lnTo>
                  <a:pt x="224663" y="126"/>
                </a:lnTo>
                <a:lnTo>
                  <a:pt x="269940" y="4673"/>
                </a:lnTo>
                <a:lnTo>
                  <a:pt x="312112" y="17714"/>
                </a:lnTo>
                <a:lnTo>
                  <a:pt x="350274" y="38348"/>
                </a:lnTo>
                <a:lnTo>
                  <a:pt x="383524" y="65674"/>
                </a:lnTo>
                <a:lnTo>
                  <a:pt x="410957" y="98793"/>
                </a:lnTo>
                <a:lnTo>
                  <a:pt x="431671" y="136804"/>
                </a:lnTo>
                <a:lnTo>
                  <a:pt x="444761" y="178807"/>
                </a:lnTo>
                <a:lnTo>
                  <a:pt x="449326" y="223900"/>
                </a:lnTo>
                <a:lnTo>
                  <a:pt x="444761" y="269000"/>
                </a:lnTo>
                <a:lnTo>
                  <a:pt x="431671" y="311017"/>
                </a:lnTo>
                <a:lnTo>
                  <a:pt x="410957" y="349048"/>
                </a:lnTo>
                <a:lnTo>
                  <a:pt x="383524" y="382190"/>
                </a:lnTo>
                <a:lnTo>
                  <a:pt x="350274" y="409540"/>
                </a:lnTo>
                <a:lnTo>
                  <a:pt x="312112" y="430194"/>
                </a:lnTo>
                <a:lnTo>
                  <a:pt x="269940" y="443249"/>
                </a:lnTo>
                <a:lnTo>
                  <a:pt x="224663" y="447801"/>
                </a:lnTo>
                <a:lnTo>
                  <a:pt x="179385" y="443249"/>
                </a:lnTo>
                <a:lnTo>
                  <a:pt x="137213" y="430194"/>
                </a:lnTo>
                <a:lnTo>
                  <a:pt x="99051" y="409540"/>
                </a:lnTo>
                <a:lnTo>
                  <a:pt x="65801" y="382190"/>
                </a:lnTo>
                <a:lnTo>
                  <a:pt x="38368" y="349048"/>
                </a:lnTo>
                <a:lnTo>
                  <a:pt x="17654" y="311017"/>
                </a:lnTo>
                <a:lnTo>
                  <a:pt x="4564" y="269000"/>
                </a:lnTo>
                <a:lnTo>
                  <a:pt x="0" y="223900"/>
                </a:lnTo>
                <a:close/>
              </a:path>
            </a:pathLst>
          </a:custGeom>
          <a:ln w="9525">
            <a:solidFill>
              <a:srgbClr val="000000"/>
            </a:solidFill>
          </a:ln>
        </p:spPr>
        <p:txBody>
          <a:bodyPr wrap="square" lIns="0" tIns="0" rIns="0" bIns="0" rtlCol="0"/>
          <a:lstStyle/>
          <a:p>
            <a:endParaRPr/>
          </a:p>
        </p:txBody>
      </p:sp>
      <p:sp>
        <p:nvSpPr>
          <p:cNvPr id="31" name="object 31"/>
          <p:cNvSpPr txBox="1"/>
          <p:nvPr/>
        </p:nvSpPr>
        <p:spPr>
          <a:xfrm>
            <a:off x="7347204" y="4375657"/>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CCFF"/>
                </a:solidFill>
                <a:latin typeface="Times New Roman"/>
                <a:cs typeface="Times New Roman"/>
              </a:rPr>
              <a:t>22</a:t>
            </a:r>
            <a:endParaRPr sz="2400">
              <a:latin typeface="Times New Roman"/>
              <a:cs typeface="Times New Roman"/>
            </a:endParaRPr>
          </a:p>
        </p:txBody>
      </p:sp>
      <p:sp>
        <p:nvSpPr>
          <p:cNvPr id="32" name="object 32"/>
          <p:cNvSpPr/>
          <p:nvPr/>
        </p:nvSpPr>
        <p:spPr>
          <a:xfrm>
            <a:off x="5060441" y="3195066"/>
            <a:ext cx="458724" cy="458724"/>
          </a:xfrm>
          <a:prstGeom prst="rect">
            <a:avLst/>
          </a:prstGeom>
          <a:blipFill>
            <a:blip r:embed="rId14" cstate="print"/>
            <a:stretch>
              <a:fillRect/>
            </a:stretch>
          </a:blipFill>
        </p:spPr>
        <p:txBody>
          <a:bodyPr wrap="square" lIns="0" tIns="0" rIns="0" bIns="0" rtlCol="0"/>
          <a:lstStyle/>
          <a:p>
            <a:endParaRPr/>
          </a:p>
        </p:txBody>
      </p:sp>
      <p:sp>
        <p:nvSpPr>
          <p:cNvPr id="33" name="object 33"/>
          <p:cNvSpPr/>
          <p:nvPr/>
        </p:nvSpPr>
        <p:spPr>
          <a:xfrm>
            <a:off x="5029961" y="3149345"/>
            <a:ext cx="595884" cy="458723"/>
          </a:xfrm>
          <a:prstGeom prst="rect">
            <a:avLst/>
          </a:prstGeom>
          <a:blipFill>
            <a:blip r:embed="rId15" cstate="print"/>
            <a:stretch>
              <a:fillRect/>
            </a:stretch>
          </a:blipFill>
        </p:spPr>
        <p:txBody>
          <a:bodyPr wrap="square" lIns="0" tIns="0" rIns="0" bIns="0" rtlCol="0"/>
          <a:lstStyle/>
          <a:p>
            <a:endParaRPr/>
          </a:p>
        </p:txBody>
      </p:sp>
      <p:sp>
        <p:nvSpPr>
          <p:cNvPr id="34" name="object 34"/>
          <p:cNvSpPr/>
          <p:nvPr/>
        </p:nvSpPr>
        <p:spPr>
          <a:xfrm>
            <a:off x="4989576" y="3124200"/>
            <a:ext cx="447675" cy="447675"/>
          </a:xfrm>
          <a:custGeom>
            <a:avLst/>
            <a:gdLst/>
            <a:ahLst/>
            <a:cxnLst/>
            <a:rect l="l" t="t" r="r" b="b"/>
            <a:pathLst>
              <a:path w="447675" h="447675">
                <a:moveTo>
                  <a:pt x="223774" y="0"/>
                </a:moveTo>
                <a:lnTo>
                  <a:pt x="178680" y="4547"/>
                </a:lnTo>
                <a:lnTo>
                  <a:pt x="136677" y="17589"/>
                </a:lnTo>
                <a:lnTo>
                  <a:pt x="98666" y="38227"/>
                </a:lnTo>
                <a:lnTo>
                  <a:pt x="65547" y="65563"/>
                </a:lnTo>
                <a:lnTo>
                  <a:pt x="38221" y="98697"/>
                </a:lnTo>
                <a:lnTo>
                  <a:pt x="17587" y="136731"/>
                </a:lnTo>
                <a:lnTo>
                  <a:pt x="4546" y="178765"/>
                </a:lnTo>
                <a:lnTo>
                  <a:pt x="0" y="223900"/>
                </a:lnTo>
                <a:lnTo>
                  <a:pt x="4546" y="268994"/>
                </a:lnTo>
                <a:lnTo>
                  <a:pt x="17587" y="310997"/>
                </a:lnTo>
                <a:lnTo>
                  <a:pt x="38221" y="349008"/>
                </a:lnTo>
                <a:lnTo>
                  <a:pt x="65547" y="382127"/>
                </a:lnTo>
                <a:lnTo>
                  <a:pt x="98666" y="409453"/>
                </a:lnTo>
                <a:lnTo>
                  <a:pt x="136677" y="430087"/>
                </a:lnTo>
                <a:lnTo>
                  <a:pt x="178680" y="443128"/>
                </a:lnTo>
                <a:lnTo>
                  <a:pt x="223774" y="447675"/>
                </a:lnTo>
                <a:lnTo>
                  <a:pt x="268873" y="443128"/>
                </a:lnTo>
                <a:lnTo>
                  <a:pt x="310890" y="430087"/>
                </a:lnTo>
                <a:lnTo>
                  <a:pt x="348921" y="409453"/>
                </a:lnTo>
                <a:lnTo>
                  <a:pt x="382063" y="382127"/>
                </a:lnTo>
                <a:lnTo>
                  <a:pt x="409413" y="349008"/>
                </a:lnTo>
                <a:lnTo>
                  <a:pt x="430067" y="310997"/>
                </a:lnTo>
                <a:lnTo>
                  <a:pt x="443122" y="268994"/>
                </a:lnTo>
                <a:lnTo>
                  <a:pt x="447675" y="223900"/>
                </a:lnTo>
                <a:lnTo>
                  <a:pt x="443122" y="178765"/>
                </a:lnTo>
                <a:lnTo>
                  <a:pt x="430067" y="136731"/>
                </a:lnTo>
                <a:lnTo>
                  <a:pt x="409413" y="98697"/>
                </a:lnTo>
                <a:lnTo>
                  <a:pt x="382063" y="65563"/>
                </a:lnTo>
                <a:lnTo>
                  <a:pt x="348921" y="38227"/>
                </a:lnTo>
                <a:lnTo>
                  <a:pt x="310890" y="17589"/>
                </a:lnTo>
                <a:lnTo>
                  <a:pt x="268873" y="4547"/>
                </a:lnTo>
                <a:lnTo>
                  <a:pt x="223774" y="0"/>
                </a:lnTo>
                <a:close/>
              </a:path>
            </a:pathLst>
          </a:custGeom>
          <a:solidFill>
            <a:srgbClr val="000000"/>
          </a:solidFill>
        </p:spPr>
        <p:txBody>
          <a:bodyPr wrap="square" lIns="0" tIns="0" rIns="0" bIns="0" rtlCol="0"/>
          <a:lstStyle/>
          <a:p>
            <a:endParaRPr/>
          </a:p>
        </p:txBody>
      </p:sp>
      <p:sp>
        <p:nvSpPr>
          <p:cNvPr id="35" name="object 35"/>
          <p:cNvSpPr/>
          <p:nvPr/>
        </p:nvSpPr>
        <p:spPr>
          <a:xfrm>
            <a:off x="4989576" y="3124200"/>
            <a:ext cx="447675" cy="447675"/>
          </a:xfrm>
          <a:custGeom>
            <a:avLst/>
            <a:gdLst/>
            <a:ahLst/>
            <a:cxnLst/>
            <a:rect l="l" t="t" r="r" b="b"/>
            <a:pathLst>
              <a:path w="447675" h="447675">
                <a:moveTo>
                  <a:pt x="0" y="223900"/>
                </a:moveTo>
                <a:lnTo>
                  <a:pt x="4546" y="178765"/>
                </a:lnTo>
                <a:lnTo>
                  <a:pt x="17587" y="136731"/>
                </a:lnTo>
                <a:lnTo>
                  <a:pt x="38221" y="98697"/>
                </a:lnTo>
                <a:lnTo>
                  <a:pt x="65547" y="65563"/>
                </a:lnTo>
                <a:lnTo>
                  <a:pt x="98666" y="38227"/>
                </a:lnTo>
                <a:lnTo>
                  <a:pt x="136677" y="17589"/>
                </a:lnTo>
                <a:lnTo>
                  <a:pt x="178680" y="4547"/>
                </a:lnTo>
                <a:lnTo>
                  <a:pt x="223774" y="0"/>
                </a:lnTo>
                <a:lnTo>
                  <a:pt x="268873" y="4547"/>
                </a:lnTo>
                <a:lnTo>
                  <a:pt x="310890" y="17589"/>
                </a:lnTo>
                <a:lnTo>
                  <a:pt x="348921" y="38227"/>
                </a:lnTo>
                <a:lnTo>
                  <a:pt x="382063" y="65563"/>
                </a:lnTo>
                <a:lnTo>
                  <a:pt x="409413" y="98697"/>
                </a:lnTo>
                <a:lnTo>
                  <a:pt x="430067" y="136731"/>
                </a:lnTo>
                <a:lnTo>
                  <a:pt x="443122" y="178765"/>
                </a:lnTo>
                <a:lnTo>
                  <a:pt x="447675" y="223900"/>
                </a:lnTo>
                <a:lnTo>
                  <a:pt x="443122" y="268994"/>
                </a:lnTo>
                <a:lnTo>
                  <a:pt x="430067" y="310997"/>
                </a:lnTo>
                <a:lnTo>
                  <a:pt x="409413" y="349008"/>
                </a:lnTo>
                <a:lnTo>
                  <a:pt x="382063" y="382127"/>
                </a:lnTo>
                <a:lnTo>
                  <a:pt x="348921" y="409453"/>
                </a:lnTo>
                <a:lnTo>
                  <a:pt x="310890" y="430087"/>
                </a:lnTo>
                <a:lnTo>
                  <a:pt x="268873" y="443128"/>
                </a:lnTo>
                <a:lnTo>
                  <a:pt x="223774" y="447675"/>
                </a:lnTo>
                <a:lnTo>
                  <a:pt x="178680" y="443128"/>
                </a:lnTo>
                <a:lnTo>
                  <a:pt x="136677" y="430087"/>
                </a:lnTo>
                <a:lnTo>
                  <a:pt x="98666" y="409453"/>
                </a:lnTo>
                <a:lnTo>
                  <a:pt x="65547" y="382127"/>
                </a:lnTo>
                <a:lnTo>
                  <a:pt x="38221" y="349008"/>
                </a:lnTo>
                <a:lnTo>
                  <a:pt x="17587" y="310997"/>
                </a:lnTo>
                <a:lnTo>
                  <a:pt x="4546" y="268994"/>
                </a:lnTo>
                <a:lnTo>
                  <a:pt x="0" y="223900"/>
                </a:lnTo>
                <a:close/>
              </a:path>
            </a:pathLst>
          </a:custGeom>
          <a:ln w="9525">
            <a:solidFill>
              <a:srgbClr val="000000"/>
            </a:solidFill>
          </a:ln>
        </p:spPr>
        <p:txBody>
          <a:bodyPr wrap="square" lIns="0" tIns="0" rIns="0" bIns="0" rtlCol="0"/>
          <a:lstStyle/>
          <a:p>
            <a:endParaRPr/>
          </a:p>
        </p:txBody>
      </p:sp>
      <p:sp>
        <p:nvSpPr>
          <p:cNvPr id="36" name="object 36"/>
          <p:cNvSpPr/>
          <p:nvPr/>
        </p:nvSpPr>
        <p:spPr>
          <a:xfrm>
            <a:off x="3738626" y="3506851"/>
            <a:ext cx="1316355" cy="227329"/>
          </a:xfrm>
          <a:custGeom>
            <a:avLst/>
            <a:gdLst/>
            <a:ahLst/>
            <a:cxnLst/>
            <a:rect l="l" t="t" r="r" b="b"/>
            <a:pathLst>
              <a:path w="1316354" h="227329">
                <a:moveTo>
                  <a:pt x="0" y="226949"/>
                </a:moveTo>
                <a:lnTo>
                  <a:pt x="1315974" y="0"/>
                </a:lnTo>
              </a:path>
            </a:pathLst>
          </a:custGeom>
          <a:ln w="28575">
            <a:solidFill>
              <a:srgbClr val="000000"/>
            </a:solidFill>
          </a:ln>
        </p:spPr>
        <p:txBody>
          <a:bodyPr wrap="square" lIns="0" tIns="0" rIns="0" bIns="0" rtlCol="0"/>
          <a:lstStyle/>
          <a:p>
            <a:endParaRPr/>
          </a:p>
        </p:txBody>
      </p:sp>
      <p:sp>
        <p:nvSpPr>
          <p:cNvPr id="37" name="object 37"/>
          <p:cNvSpPr/>
          <p:nvPr/>
        </p:nvSpPr>
        <p:spPr>
          <a:xfrm>
            <a:off x="5372100" y="3506851"/>
            <a:ext cx="1298575" cy="233679"/>
          </a:xfrm>
          <a:custGeom>
            <a:avLst/>
            <a:gdLst/>
            <a:ahLst/>
            <a:cxnLst/>
            <a:rect l="l" t="t" r="r" b="b"/>
            <a:pathLst>
              <a:path w="1298575" h="233679">
                <a:moveTo>
                  <a:pt x="1298575" y="233299"/>
                </a:moveTo>
                <a:lnTo>
                  <a:pt x="0" y="0"/>
                </a:lnTo>
              </a:path>
            </a:pathLst>
          </a:custGeom>
          <a:ln w="28575">
            <a:solidFill>
              <a:srgbClr val="000000"/>
            </a:solidFill>
          </a:ln>
        </p:spPr>
        <p:txBody>
          <a:bodyPr wrap="square" lIns="0" tIns="0" rIns="0" bIns="0" rtlCol="0"/>
          <a:lstStyle/>
          <a:p>
            <a:endParaRPr/>
          </a:p>
        </p:txBody>
      </p:sp>
      <p:sp>
        <p:nvSpPr>
          <p:cNvPr id="38" name="object 38"/>
          <p:cNvSpPr/>
          <p:nvPr/>
        </p:nvSpPr>
        <p:spPr>
          <a:xfrm>
            <a:off x="6829425" y="4122673"/>
            <a:ext cx="681355" cy="234950"/>
          </a:xfrm>
          <a:custGeom>
            <a:avLst/>
            <a:gdLst/>
            <a:ahLst/>
            <a:cxnLst/>
            <a:rect l="l" t="t" r="r" b="b"/>
            <a:pathLst>
              <a:path w="681354" h="234950">
                <a:moveTo>
                  <a:pt x="681101" y="234950"/>
                </a:moveTo>
                <a:lnTo>
                  <a:pt x="0" y="0"/>
                </a:lnTo>
              </a:path>
            </a:pathLst>
          </a:custGeom>
          <a:ln w="28575">
            <a:solidFill>
              <a:srgbClr val="000000"/>
            </a:solidFill>
          </a:ln>
        </p:spPr>
        <p:txBody>
          <a:bodyPr wrap="square" lIns="0" tIns="0" rIns="0" bIns="0" rtlCol="0"/>
          <a:lstStyle/>
          <a:p>
            <a:endParaRPr/>
          </a:p>
        </p:txBody>
      </p:sp>
      <p:sp>
        <p:nvSpPr>
          <p:cNvPr id="39" name="object 39"/>
          <p:cNvSpPr/>
          <p:nvPr/>
        </p:nvSpPr>
        <p:spPr>
          <a:xfrm>
            <a:off x="5829300" y="4122673"/>
            <a:ext cx="682625" cy="234950"/>
          </a:xfrm>
          <a:custGeom>
            <a:avLst/>
            <a:gdLst/>
            <a:ahLst/>
            <a:cxnLst/>
            <a:rect l="l" t="t" r="r" b="b"/>
            <a:pathLst>
              <a:path w="682625" h="234950">
                <a:moveTo>
                  <a:pt x="0" y="234950"/>
                </a:moveTo>
                <a:lnTo>
                  <a:pt x="682625" y="0"/>
                </a:lnTo>
              </a:path>
            </a:pathLst>
          </a:custGeom>
          <a:ln w="28575">
            <a:solidFill>
              <a:srgbClr val="000000"/>
            </a:solidFill>
          </a:ln>
        </p:spPr>
        <p:txBody>
          <a:bodyPr wrap="square" lIns="0" tIns="0" rIns="0" bIns="0" rtlCol="0"/>
          <a:lstStyle/>
          <a:p>
            <a:endParaRPr/>
          </a:p>
        </p:txBody>
      </p:sp>
      <p:sp>
        <p:nvSpPr>
          <p:cNvPr id="40" name="object 40"/>
          <p:cNvSpPr/>
          <p:nvPr/>
        </p:nvSpPr>
        <p:spPr>
          <a:xfrm>
            <a:off x="5253101" y="4740275"/>
            <a:ext cx="417830" cy="288925"/>
          </a:xfrm>
          <a:custGeom>
            <a:avLst/>
            <a:gdLst/>
            <a:ahLst/>
            <a:cxnLst/>
            <a:rect l="l" t="t" r="r" b="b"/>
            <a:pathLst>
              <a:path w="417829" h="288925">
                <a:moveTo>
                  <a:pt x="0" y="288925"/>
                </a:moveTo>
                <a:lnTo>
                  <a:pt x="417448" y="0"/>
                </a:lnTo>
              </a:path>
            </a:pathLst>
          </a:custGeom>
          <a:ln w="28575">
            <a:solidFill>
              <a:srgbClr val="000000"/>
            </a:solidFill>
          </a:ln>
        </p:spPr>
        <p:txBody>
          <a:bodyPr wrap="square" lIns="0" tIns="0" rIns="0" bIns="0" rtlCol="0"/>
          <a:lstStyle/>
          <a:p>
            <a:endParaRPr/>
          </a:p>
        </p:txBody>
      </p:sp>
      <p:sp>
        <p:nvSpPr>
          <p:cNvPr id="41" name="object 41"/>
          <p:cNvSpPr/>
          <p:nvPr/>
        </p:nvSpPr>
        <p:spPr>
          <a:xfrm>
            <a:off x="5988050" y="4740275"/>
            <a:ext cx="419100" cy="288925"/>
          </a:xfrm>
          <a:custGeom>
            <a:avLst/>
            <a:gdLst/>
            <a:ahLst/>
            <a:cxnLst/>
            <a:rect l="l" t="t" r="r" b="b"/>
            <a:pathLst>
              <a:path w="419100" h="288925">
                <a:moveTo>
                  <a:pt x="419100" y="288925"/>
                </a:moveTo>
                <a:lnTo>
                  <a:pt x="0" y="0"/>
                </a:lnTo>
              </a:path>
            </a:pathLst>
          </a:custGeom>
          <a:ln w="28575">
            <a:solidFill>
              <a:srgbClr val="000000"/>
            </a:solidFill>
          </a:ln>
        </p:spPr>
        <p:txBody>
          <a:bodyPr wrap="square" lIns="0" tIns="0" rIns="0" bIns="0" rtlCol="0"/>
          <a:lstStyle/>
          <a:p>
            <a:endParaRPr/>
          </a:p>
        </p:txBody>
      </p:sp>
      <p:sp>
        <p:nvSpPr>
          <p:cNvPr id="42" name="object 42"/>
          <p:cNvSpPr/>
          <p:nvPr/>
        </p:nvSpPr>
        <p:spPr>
          <a:xfrm>
            <a:off x="7669276" y="4740275"/>
            <a:ext cx="384175" cy="288925"/>
          </a:xfrm>
          <a:custGeom>
            <a:avLst/>
            <a:gdLst/>
            <a:ahLst/>
            <a:cxnLst/>
            <a:rect l="l" t="t" r="r" b="b"/>
            <a:pathLst>
              <a:path w="384175" h="288925">
                <a:moveTo>
                  <a:pt x="384175" y="288925"/>
                </a:moveTo>
                <a:lnTo>
                  <a:pt x="0" y="0"/>
                </a:lnTo>
              </a:path>
            </a:pathLst>
          </a:custGeom>
          <a:ln w="28575">
            <a:solidFill>
              <a:srgbClr val="000000"/>
            </a:solidFill>
          </a:ln>
        </p:spPr>
        <p:txBody>
          <a:bodyPr wrap="square" lIns="0" tIns="0" rIns="0" bIns="0" rtlCol="0"/>
          <a:lstStyle/>
          <a:p>
            <a:endParaRPr/>
          </a:p>
        </p:txBody>
      </p:sp>
      <p:sp>
        <p:nvSpPr>
          <p:cNvPr id="43" name="object 43"/>
          <p:cNvSpPr/>
          <p:nvPr/>
        </p:nvSpPr>
        <p:spPr>
          <a:xfrm>
            <a:off x="4920122" y="5403341"/>
            <a:ext cx="185658" cy="228638"/>
          </a:xfrm>
          <a:prstGeom prst="rect">
            <a:avLst/>
          </a:prstGeom>
          <a:blipFill>
            <a:blip r:embed="rId16" cstate="print"/>
            <a:stretch>
              <a:fillRect/>
            </a:stretch>
          </a:blipFill>
        </p:spPr>
        <p:txBody>
          <a:bodyPr wrap="square" lIns="0" tIns="0" rIns="0" bIns="0" rtlCol="0"/>
          <a:lstStyle/>
          <a:p>
            <a:endParaRPr/>
          </a:p>
        </p:txBody>
      </p:sp>
      <p:sp>
        <p:nvSpPr>
          <p:cNvPr id="44" name="object 44"/>
          <p:cNvSpPr/>
          <p:nvPr/>
        </p:nvSpPr>
        <p:spPr>
          <a:xfrm>
            <a:off x="6077521" y="5403469"/>
            <a:ext cx="182435" cy="228438"/>
          </a:xfrm>
          <a:prstGeom prst="rect">
            <a:avLst/>
          </a:prstGeom>
          <a:blipFill>
            <a:blip r:embed="rId17" cstate="print"/>
            <a:stretch>
              <a:fillRect/>
            </a:stretch>
          </a:blipFill>
        </p:spPr>
        <p:txBody>
          <a:bodyPr wrap="square" lIns="0" tIns="0" rIns="0" bIns="0" rtlCol="0"/>
          <a:lstStyle/>
          <a:p>
            <a:endParaRPr/>
          </a:p>
        </p:txBody>
      </p:sp>
      <p:sp>
        <p:nvSpPr>
          <p:cNvPr id="45" name="object 45"/>
          <p:cNvSpPr/>
          <p:nvPr/>
        </p:nvSpPr>
        <p:spPr>
          <a:xfrm>
            <a:off x="7717234" y="5403215"/>
            <a:ext cx="187245" cy="228801"/>
          </a:xfrm>
          <a:prstGeom prst="rect">
            <a:avLst/>
          </a:prstGeom>
          <a:blipFill>
            <a:blip r:embed="rId18" cstate="print"/>
            <a:stretch>
              <a:fillRect/>
            </a:stretch>
          </a:blipFill>
        </p:spPr>
        <p:txBody>
          <a:bodyPr wrap="square" lIns="0" tIns="0" rIns="0" bIns="0" rtlCol="0"/>
          <a:lstStyle/>
          <a:p>
            <a:endParaRPr/>
          </a:p>
        </p:txBody>
      </p:sp>
      <p:sp>
        <p:nvSpPr>
          <p:cNvPr id="46" name="object 46"/>
          <p:cNvSpPr/>
          <p:nvPr/>
        </p:nvSpPr>
        <p:spPr>
          <a:xfrm>
            <a:off x="7163022" y="4731130"/>
            <a:ext cx="199675" cy="227996"/>
          </a:xfrm>
          <a:prstGeom prst="rect">
            <a:avLst/>
          </a:prstGeom>
          <a:blipFill>
            <a:blip r:embed="rId19" cstate="print"/>
            <a:stretch>
              <a:fillRect/>
            </a:stretch>
          </a:blipFill>
        </p:spPr>
        <p:txBody>
          <a:bodyPr wrap="square" lIns="0" tIns="0" rIns="0" bIns="0" rtlCol="0"/>
          <a:lstStyle/>
          <a:p>
            <a:endParaRPr/>
          </a:p>
        </p:txBody>
      </p:sp>
      <p:sp>
        <p:nvSpPr>
          <p:cNvPr id="47" name="object 47"/>
          <p:cNvSpPr/>
          <p:nvPr/>
        </p:nvSpPr>
        <p:spPr>
          <a:xfrm>
            <a:off x="8201786" y="5401945"/>
            <a:ext cx="223075" cy="230492"/>
          </a:xfrm>
          <a:prstGeom prst="rect">
            <a:avLst/>
          </a:prstGeom>
          <a:blipFill>
            <a:blip r:embed="rId20" cstate="print"/>
            <a:stretch>
              <a:fillRect/>
            </a:stretch>
          </a:blipFill>
        </p:spPr>
        <p:txBody>
          <a:bodyPr wrap="square" lIns="0" tIns="0" rIns="0" bIns="0" rtlCol="0"/>
          <a:lstStyle/>
          <a:p>
            <a:endParaRPr/>
          </a:p>
        </p:txBody>
      </p:sp>
      <p:sp>
        <p:nvSpPr>
          <p:cNvPr id="48" name="object 48"/>
          <p:cNvSpPr/>
          <p:nvPr/>
        </p:nvSpPr>
        <p:spPr>
          <a:xfrm>
            <a:off x="6567551" y="5411851"/>
            <a:ext cx="198755" cy="227329"/>
          </a:xfrm>
          <a:custGeom>
            <a:avLst/>
            <a:gdLst/>
            <a:ahLst/>
            <a:cxnLst/>
            <a:rect l="l" t="t" r="r" b="b"/>
            <a:pathLst>
              <a:path w="198754" h="227329">
                <a:moveTo>
                  <a:pt x="198374" y="226949"/>
                </a:moveTo>
                <a:lnTo>
                  <a:pt x="0" y="0"/>
                </a:lnTo>
              </a:path>
            </a:pathLst>
          </a:custGeom>
          <a:ln w="28575">
            <a:solidFill>
              <a:srgbClr val="000000"/>
            </a:solidFill>
          </a:ln>
        </p:spPr>
        <p:txBody>
          <a:bodyPr wrap="square" lIns="0" tIns="0" rIns="0" bIns="0" rtlCol="0"/>
          <a:lstStyle/>
          <a:p>
            <a:endParaRPr/>
          </a:p>
        </p:txBody>
      </p:sp>
      <p:sp>
        <p:nvSpPr>
          <p:cNvPr id="49" name="object 49"/>
          <p:cNvSpPr/>
          <p:nvPr/>
        </p:nvSpPr>
        <p:spPr>
          <a:xfrm>
            <a:off x="5400294" y="5403341"/>
            <a:ext cx="184023" cy="228604"/>
          </a:xfrm>
          <a:prstGeom prst="rect">
            <a:avLst/>
          </a:prstGeom>
          <a:blipFill>
            <a:blip r:embed="rId21" cstate="print"/>
            <a:stretch>
              <a:fillRect/>
            </a:stretch>
          </a:blipFill>
        </p:spPr>
        <p:txBody>
          <a:bodyPr wrap="square" lIns="0" tIns="0" rIns="0" bIns="0" rtlCol="0"/>
          <a:lstStyle/>
          <a:p>
            <a:endParaRPr/>
          </a:p>
        </p:txBody>
      </p:sp>
      <p:sp>
        <p:nvSpPr>
          <p:cNvPr id="50" name="object 50"/>
          <p:cNvSpPr/>
          <p:nvPr/>
        </p:nvSpPr>
        <p:spPr>
          <a:xfrm>
            <a:off x="6611111" y="5709665"/>
            <a:ext cx="460248" cy="458723"/>
          </a:xfrm>
          <a:prstGeom prst="rect">
            <a:avLst/>
          </a:prstGeom>
          <a:blipFill>
            <a:blip r:embed="rId22" cstate="print"/>
            <a:stretch>
              <a:fillRect/>
            </a:stretch>
          </a:blipFill>
        </p:spPr>
        <p:txBody>
          <a:bodyPr wrap="square" lIns="0" tIns="0" rIns="0" bIns="0" rtlCol="0"/>
          <a:lstStyle/>
          <a:p>
            <a:endParaRPr/>
          </a:p>
        </p:txBody>
      </p:sp>
      <p:sp>
        <p:nvSpPr>
          <p:cNvPr id="51" name="object 51"/>
          <p:cNvSpPr/>
          <p:nvPr/>
        </p:nvSpPr>
        <p:spPr>
          <a:xfrm>
            <a:off x="6505956" y="5663946"/>
            <a:ext cx="748283" cy="458723"/>
          </a:xfrm>
          <a:prstGeom prst="rect">
            <a:avLst/>
          </a:prstGeom>
          <a:blipFill>
            <a:blip r:embed="rId23" cstate="print"/>
            <a:stretch>
              <a:fillRect/>
            </a:stretch>
          </a:blipFill>
        </p:spPr>
        <p:txBody>
          <a:bodyPr wrap="square" lIns="0" tIns="0" rIns="0" bIns="0" rtlCol="0"/>
          <a:lstStyle/>
          <a:p>
            <a:endParaRPr/>
          </a:p>
        </p:txBody>
      </p:sp>
      <p:sp>
        <p:nvSpPr>
          <p:cNvPr id="52" name="object 52"/>
          <p:cNvSpPr/>
          <p:nvPr/>
        </p:nvSpPr>
        <p:spPr>
          <a:xfrm>
            <a:off x="6540500" y="5638800"/>
            <a:ext cx="449580" cy="447675"/>
          </a:xfrm>
          <a:custGeom>
            <a:avLst/>
            <a:gdLst/>
            <a:ahLst/>
            <a:cxnLst/>
            <a:rect l="l" t="t" r="r" b="b"/>
            <a:pathLst>
              <a:path w="449579" h="447675">
                <a:moveTo>
                  <a:pt x="224663" y="0"/>
                </a:moveTo>
                <a:lnTo>
                  <a:pt x="179385" y="4547"/>
                </a:lnTo>
                <a:lnTo>
                  <a:pt x="137213" y="17590"/>
                </a:lnTo>
                <a:lnTo>
                  <a:pt x="99051" y="38227"/>
                </a:lnTo>
                <a:lnTo>
                  <a:pt x="65801" y="65560"/>
                </a:lnTo>
                <a:lnTo>
                  <a:pt x="38368" y="98687"/>
                </a:lnTo>
                <a:lnTo>
                  <a:pt x="17654" y="136709"/>
                </a:lnTo>
                <a:lnTo>
                  <a:pt x="4564" y="178726"/>
                </a:lnTo>
                <a:lnTo>
                  <a:pt x="0" y="223837"/>
                </a:lnTo>
                <a:lnTo>
                  <a:pt x="4564" y="268948"/>
                </a:lnTo>
                <a:lnTo>
                  <a:pt x="17654" y="310965"/>
                </a:lnTo>
                <a:lnTo>
                  <a:pt x="38368" y="348987"/>
                </a:lnTo>
                <a:lnTo>
                  <a:pt x="65801" y="382114"/>
                </a:lnTo>
                <a:lnTo>
                  <a:pt x="99051" y="409447"/>
                </a:lnTo>
                <a:lnTo>
                  <a:pt x="137213" y="430084"/>
                </a:lnTo>
                <a:lnTo>
                  <a:pt x="179385" y="443127"/>
                </a:lnTo>
                <a:lnTo>
                  <a:pt x="224663" y="447675"/>
                </a:lnTo>
                <a:lnTo>
                  <a:pt x="269940" y="443127"/>
                </a:lnTo>
                <a:lnTo>
                  <a:pt x="312112" y="430084"/>
                </a:lnTo>
                <a:lnTo>
                  <a:pt x="350274" y="409447"/>
                </a:lnTo>
                <a:lnTo>
                  <a:pt x="383524" y="382114"/>
                </a:lnTo>
                <a:lnTo>
                  <a:pt x="410957" y="348987"/>
                </a:lnTo>
                <a:lnTo>
                  <a:pt x="431671" y="310965"/>
                </a:lnTo>
                <a:lnTo>
                  <a:pt x="444761" y="268948"/>
                </a:lnTo>
                <a:lnTo>
                  <a:pt x="449326" y="223837"/>
                </a:lnTo>
                <a:lnTo>
                  <a:pt x="444761" y="178726"/>
                </a:lnTo>
                <a:lnTo>
                  <a:pt x="431671" y="136709"/>
                </a:lnTo>
                <a:lnTo>
                  <a:pt x="410957" y="98687"/>
                </a:lnTo>
                <a:lnTo>
                  <a:pt x="383524" y="65560"/>
                </a:lnTo>
                <a:lnTo>
                  <a:pt x="350274" y="38227"/>
                </a:lnTo>
                <a:lnTo>
                  <a:pt x="312112" y="17590"/>
                </a:lnTo>
                <a:lnTo>
                  <a:pt x="269940" y="4547"/>
                </a:lnTo>
                <a:lnTo>
                  <a:pt x="224663" y="0"/>
                </a:lnTo>
                <a:close/>
              </a:path>
            </a:pathLst>
          </a:custGeom>
          <a:solidFill>
            <a:srgbClr val="CC0000"/>
          </a:solidFill>
        </p:spPr>
        <p:txBody>
          <a:bodyPr wrap="square" lIns="0" tIns="0" rIns="0" bIns="0" rtlCol="0"/>
          <a:lstStyle/>
          <a:p>
            <a:endParaRPr/>
          </a:p>
        </p:txBody>
      </p:sp>
      <p:sp>
        <p:nvSpPr>
          <p:cNvPr id="53" name="object 53"/>
          <p:cNvSpPr/>
          <p:nvPr/>
        </p:nvSpPr>
        <p:spPr>
          <a:xfrm>
            <a:off x="6540500" y="5638800"/>
            <a:ext cx="449580" cy="447675"/>
          </a:xfrm>
          <a:custGeom>
            <a:avLst/>
            <a:gdLst/>
            <a:ahLst/>
            <a:cxnLst/>
            <a:rect l="l" t="t" r="r" b="b"/>
            <a:pathLst>
              <a:path w="449579" h="447675">
                <a:moveTo>
                  <a:pt x="0" y="223837"/>
                </a:moveTo>
                <a:lnTo>
                  <a:pt x="4564" y="178726"/>
                </a:lnTo>
                <a:lnTo>
                  <a:pt x="17654" y="136709"/>
                </a:lnTo>
                <a:lnTo>
                  <a:pt x="38368" y="98687"/>
                </a:lnTo>
                <a:lnTo>
                  <a:pt x="65801" y="65560"/>
                </a:lnTo>
                <a:lnTo>
                  <a:pt x="99051" y="38227"/>
                </a:lnTo>
                <a:lnTo>
                  <a:pt x="137213" y="17590"/>
                </a:lnTo>
                <a:lnTo>
                  <a:pt x="179385" y="4547"/>
                </a:lnTo>
                <a:lnTo>
                  <a:pt x="224663" y="0"/>
                </a:lnTo>
                <a:lnTo>
                  <a:pt x="269940" y="4547"/>
                </a:lnTo>
                <a:lnTo>
                  <a:pt x="312112" y="17590"/>
                </a:lnTo>
                <a:lnTo>
                  <a:pt x="350274" y="38227"/>
                </a:lnTo>
                <a:lnTo>
                  <a:pt x="383524" y="65560"/>
                </a:lnTo>
                <a:lnTo>
                  <a:pt x="410957" y="98687"/>
                </a:lnTo>
                <a:lnTo>
                  <a:pt x="431671" y="136709"/>
                </a:lnTo>
                <a:lnTo>
                  <a:pt x="444761" y="178726"/>
                </a:lnTo>
                <a:lnTo>
                  <a:pt x="449326" y="223837"/>
                </a:lnTo>
                <a:lnTo>
                  <a:pt x="444761" y="268948"/>
                </a:lnTo>
                <a:lnTo>
                  <a:pt x="431671" y="310965"/>
                </a:lnTo>
                <a:lnTo>
                  <a:pt x="410957" y="348987"/>
                </a:lnTo>
                <a:lnTo>
                  <a:pt x="383524" y="382114"/>
                </a:lnTo>
                <a:lnTo>
                  <a:pt x="350274" y="409447"/>
                </a:lnTo>
                <a:lnTo>
                  <a:pt x="312112" y="430084"/>
                </a:lnTo>
                <a:lnTo>
                  <a:pt x="269940" y="443127"/>
                </a:lnTo>
                <a:lnTo>
                  <a:pt x="224663" y="447675"/>
                </a:lnTo>
                <a:lnTo>
                  <a:pt x="179385" y="443127"/>
                </a:lnTo>
                <a:lnTo>
                  <a:pt x="137213" y="430084"/>
                </a:lnTo>
                <a:lnTo>
                  <a:pt x="99051" y="409447"/>
                </a:lnTo>
                <a:lnTo>
                  <a:pt x="65801" y="382114"/>
                </a:lnTo>
                <a:lnTo>
                  <a:pt x="38368" y="348987"/>
                </a:lnTo>
                <a:lnTo>
                  <a:pt x="17654" y="310965"/>
                </a:lnTo>
                <a:lnTo>
                  <a:pt x="4564" y="268948"/>
                </a:lnTo>
                <a:lnTo>
                  <a:pt x="0" y="223837"/>
                </a:lnTo>
                <a:close/>
              </a:path>
            </a:pathLst>
          </a:custGeom>
          <a:ln w="9524">
            <a:solidFill>
              <a:srgbClr val="000000"/>
            </a:solidFill>
          </a:ln>
        </p:spPr>
        <p:txBody>
          <a:bodyPr wrap="square" lIns="0" tIns="0" rIns="0" bIns="0" rtlCol="0"/>
          <a:lstStyle/>
          <a:p>
            <a:endParaRPr/>
          </a:p>
        </p:txBody>
      </p:sp>
      <p:sp>
        <p:nvSpPr>
          <p:cNvPr id="54" name="object 54"/>
          <p:cNvSpPr txBox="1"/>
          <p:nvPr/>
        </p:nvSpPr>
        <p:spPr>
          <a:xfrm>
            <a:off x="6600952" y="5657088"/>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FFFF"/>
                </a:solidFill>
                <a:latin typeface="Times New Roman"/>
                <a:cs typeface="Times New Roman"/>
              </a:rPr>
              <a:t>15</a:t>
            </a:r>
            <a:endParaRPr sz="2400">
              <a:latin typeface="Times New Roman"/>
              <a:cs typeface="Times New Roman"/>
            </a:endParaRPr>
          </a:p>
        </p:txBody>
      </p:sp>
      <p:sp>
        <p:nvSpPr>
          <p:cNvPr id="55" name="object 55"/>
          <p:cNvSpPr/>
          <p:nvPr/>
        </p:nvSpPr>
        <p:spPr>
          <a:xfrm>
            <a:off x="6434645" y="6013018"/>
            <a:ext cx="182562" cy="228488"/>
          </a:xfrm>
          <a:prstGeom prst="rect">
            <a:avLst/>
          </a:prstGeom>
          <a:blipFill>
            <a:blip r:embed="rId24" cstate="print"/>
            <a:stretch>
              <a:fillRect/>
            </a:stretch>
          </a:blipFill>
        </p:spPr>
        <p:txBody>
          <a:bodyPr wrap="square" lIns="0" tIns="0" rIns="0" bIns="0" rtlCol="0"/>
          <a:lstStyle/>
          <a:p>
            <a:endParaRPr/>
          </a:p>
        </p:txBody>
      </p:sp>
      <p:sp>
        <p:nvSpPr>
          <p:cNvPr id="56" name="object 56"/>
          <p:cNvSpPr/>
          <p:nvPr/>
        </p:nvSpPr>
        <p:spPr>
          <a:xfrm>
            <a:off x="6913118" y="6012941"/>
            <a:ext cx="184070" cy="228604"/>
          </a:xfrm>
          <a:prstGeom prst="rect">
            <a:avLst/>
          </a:prstGeom>
          <a:blipFill>
            <a:blip r:embed="rId25" cstate="print"/>
            <a:stretch>
              <a:fillRect/>
            </a:stretch>
          </a:blipFill>
        </p:spPr>
        <p:txBody>
          <a:bodyPr wrap="square" lIns="0" tIns="0" rIns="0" bIns="0" rtlCol="0"/>
          <a:lstStyle/>
          <a:p>
            <a:endParaRPr/>
          </a:p>
        </p:txBody>
      </p:sp>
      <p:sp>
        <p:nvSpPr>
          <p:cNvPr id="57" name="object 57"/>
          <p:cNvSpPr txBox="1"/>
          <p:nvPr/>
        </p:nvSpPr>
        <p:spPr>
          <a:xfrm>
            <a:off x="688340" y="3402583"/>
            <a:ext cx="2298065" cy="989330"/>
          </a:xfrm>
          <a:prstGeom prst="rect">
            <a:avLst/>
          </a:prstGeom>
        </p:spPr>
        <p:txBody>
          <a:bodyPr vert="horz" wrap="square" lIns="0" tIns="12065" rIns="0" bIns="0" rtlCol="0">
            <a:spAutoFit/>
          </a:bodyPr>
          <a:lstStyle/>
          <a:p>
            <a:pPr marL="12700">
              <a:lnSpc>
                <a:spcPts val="3795"/>
              </a:lnSpc>
              <a:spcBef>
                <a:spcPts val="95"/>
              </a:spcBef>
            </a:pPr>
            <a:r>
              <a:rPr sz="3200" b="1" spc="-5" dirty="0">
                <a:solidFill>
                  <a:srgbClr val="CC0000"/>
                </a:solidFill>
                <a:latin typeface="Times New Roman"/>
                <a:cs typeface="Times New Roman"/>
              </a:rPr>
              <a:t>Example:</a:t>
            </a:r>
            <a:endParaRPr sz="3200">
              <a:latin typeface="Times New Roman"/>
              <a:cs typeface="Times New Roman"/>
            </a:endParaRPr>
          </a:p>
          <a:p>
            <a:pPr marL="238125" indent="-226060">
              <a:lnSpc>
                <a:spcPts val="3795"/>
              </a:lnSpc>
              <a:buClr>
                <a:srgbClr val="CC0000"/>
              </a:buClr>
              <a:buChar char="•"/>
              <a:tabLst>
                <a:tab pos="238760" algn="l"/>
              </a:tabLst>
            </a:pPr>
            <a:r>
              <a:rPr sz="3200" spc="-5" dirty="0">
                <a:latin typeface="Times New Roman"/>
                <a:cs typeface="Times New Roman"/>
              </a:rPr>
              <a:t>Insert </a:t>
            </a:r>
            <a:r>
              <a:rPr sz="3200" i="1" spc="-5" dirty="0">
                <a:solidFill>
                  <a:srgbClr val="008986"/>
                </a:solidFill>
                <a:latin typeface="Times New Roman"/>
                <a:cs typeface="Times New Roman"/>
              </a:rPr>
              <a:t>x</a:t>
            </a:r>
            <a:r>
              <a:rPr sz="3200" i="1" spc="-45" dirty="0">
                <a:solidFill>
                  <a:srgbClr val="008986"/>
                </a:solidFill>
                <a:latin typeface="Times New Roman"/>
                <a:cs typeface="Times New Roman"/>
              </a:rPr>
              <a:t> </a:t>
            </a:r>
            <a:r>
              <a:rPr sz="3200" spc="-5" dirty="0">
                <a:solidFill>
                  <a:srgbClr val="008986"/>
                </a:solidFill>
                <a:latin typeface="Times New Roman"/>
                <a:cs typeface="Times New Roman"/>
              </a:rPr>
              <a:t>=15</a:t>
            </a:r>
            <a:r>
              <a:rPr sz="3200" spc="-5" dirty="0">
                <a:latin typeface="Times New Roman"/>
                <a:cs typeface="Times New Roman"/>
              </a:rPr>
              <a:t>.</a:t>
            </a:r>
            <a:endParaRPr sz="3200">
              <a:latin typeface="Times New Roman"/>
              <a:cs typeface="Times New Roman"/>
            </a:endParaRPr>
          </a:p>
        </p:txBody>
      </p:sp>
      <p:sp>
        <p:nvSpPr>
          <p:cNvPr id="58" name="object 58"/>
          <p:cNvSpPr txBox="1"/>
          <p:nvPr/>
        </p:nvSpPr>
        <p:spPr>
          <a:xfrm>
            <a:off x="688340" y="4355591"/>
            <a:ext cx="3613785" cy="1475105"/>
          </a:xfrm>
          <a:prstGeom prst="rect">
            <a:avLst/>
          </a:prstGeom>
        </p:spPr>
        <p:txBody>
          <a:bodyPr vert="horz" wrap="square" lIns="0" tIns="67310" rIns="0" bIns="0" rtlCol="0">
            <a:spAutoFit/>
          </a:bodyPr>
          <a:lstStyle/>
          <a:p>
            <a:pPr marL="238125" marR="5080" indent="-226060">
              <a:lnSpc>
                <a:spcPts val="3460"/>
              </a:lnSpc>
              <a:spcBef>
                <a:spcPts val="530"/>
              </a:spcBef>
              <a:buClr>
                <a:srgbClr val="CC0000"/>
              </a:buClr>
              <a:buChar char="•"/>
              <a:tabLst>
                <a:tab pos="238760" algn="l"/>
              </a:tabLst>
            </a:pPr>
            <a:r>
              <a:rPr sz="3200" spc="-20" dirty="0">
                <a:latin typeface="Times New Roman"/>
                <a:cs typeface="Times New Roman"/>
              </a:rPr>
              <a:t>Recolor, </a:t>
            </a:r>
            <a:r>
              <a:rPr sz="3200" spc="-5" dirty="0">
                <a:latin typeface="Times New Roman"/>
                <a:cs typeface="Times New Roman"/>
              </a:rPr>
              <a:t>moving the  </a:t>
            </a:r>
            <a:r>
              <a:rPr sz="3200" dirty="0">
                <a:latin typeface="Times New Roman"/>
                <a:cs typeface="Times New Roman"/>
              </a:rPr>
              <a:t>violation up the</a:t>
            </a:r>
            <a:r>
              <a:rPr sz="3200" spc="-110" dirty="0">
                <a:latin typeface="Times New Roman"/>
                <a:cs typeface="Times New Roman"/>
              </a:rPr>
              <a:t> </a:t>
            </a:r>
            <a:r>
              <a:rPr sz="3200" dirty="0">
                <a:latin typeface="Times New Roman"/>
                <a:cs typeface="Times New Roman"/>
              </a:rPr>
              <a:t>tree.</a:t>
            </a:r>
            <a:endParaRPr sz="3200">
              <a:latin typeface="Times New Roman"/>
              <a:cs typeface="Times New Roman"/>
            </a:endParaRPr>
          </a:p>
          <a:p>
            <a:pPr marL="238125" indent="-226060">
              <a:lnSpc>
                <a:spcPct val="100000"/>
              </a:lnSpc>
              <a:spcBef>
                <a:spcPts val="220"/>
              </a:spcBef>
              <a:buClr>
                <a:srgbClr val="CC0000"/>
              </a:buClr>
              <a:buChar char="•"/>
              <a:tabLst>
                <a:tab pos="238760" algn="l"/>
              </a:tabLst>
            </a:pPr>
            <a:r>
              <a:rPr sz="3200" spc="-30" dirty="0">
                <a:latin typeface="Times New Roman"/>
                <a:cs typeface="Times New Roman"/>
              </a:rPr>
              <a:t>R</a:t>
            </a:r>
            <a:r>
              <a:rPr sz="2400" spc="-30" dirty="0">
                <a:latin typeface="Times New Roman"/>
                <a:cs typeface="Times New Roman"/>
              </a:rPr>
              <a:t>IGHT</a:t>
            </a:r>
            <a:r>
              <a:rPr sz="3200" spc="-30" dirty="0">
                <a:latin typeface="Times New Roman"/>
                <a:cs typeface="Times New Roman"/>
              </a:rPr>
              <a:t>-R</a:t>
            </a:r>
            <a:r>
              <a:rPr sz="2400" spc="-30" dirty="0">
                <a:latin typeface="Times New Roman"/>
                <a:cs typeface="Times New Roman"/>
              </a:rPr>
              <a:t>OTATE</a:t>
            </a:r>
            <a:r>
              <a:rPr sz="3200" spc="-30" dirty="0">
                <a:solidFill>
                  <a:srgbClr val="008986"/>
                </a:solidFill>
                <a:latin typeface="Times New Roman"/>
                <a:cs typeface="Times New Roman"/>
              </a:rPr>
              <a:t>(10)</a:t>
            </a:r>
            <a:r>
              <a:rPr sz="3200" spc="-30" dirty="0">
                <a:latin typeface="Times New Roman"/>
                <a:cs typeface="Times New Roman"/>
              </a:rPr>
              <a:t>.</a:t>
            </a:r>
            <a:endParaRPr sz="3200">
              <a:latin typeface="Times New Roman"/>
              <a:cs typeface="Times New Roman"/>
            </a:endParaRPr>
          </a:p>
        </p:txBody>
      </p:sp>
      <p:sp>
        <p:nvSpPr>
          <p:cNvPr id="59" name="object 59"/>
          <p:cNvSpPr/>
          <p:nvPr/>
        </p:nvSpPr>
        <p:spPr>
          <a:xfrm>
            <a:off x="3585209" y="3804665"/>
            <a:ext cx="458724" cy="458724"/>
          </a:xfrm>
          <a:prstGeom prst="rect">
            <a:avLst/>
          </a:prstGeom>
          <a:blipFill>
            <a:blip r:embed="rId26" cstate="print"/>
            <a:stretch>
              <a:fillRect/>
            </a:stretch>
          </a:blipFill>
        </p:spPr>
        <p:txBody>
          <a:bodyPr wrap="square" lIns="0" tIns="0" rIns="0" bIns="0" rtlCol="0"/>
          <a:lstStyle/>
          <a:p>
            <a:endParaRPr/>
          </a:p>
        </p:txBody>
      </p:sp>
      <p:sp>
        <p:nvSpPr>
          <p:cNvPr id="60" name="object 60"/>
          <p:cNvSpPr/>
          <p:nvPr/>
        </p:nvSpPr>
        <p:spPr>
          <a:xfrm>
            <a:off x="3555491" y="3758946"/>
            <a:ext cx="595884" cy="458724"/>
          </a:xfrm>
          <a:prstGeom prst="rect">
            <a:avLst/>
          </a:prstGeom>
          <a:blipFill>
            <a:blip r:embed="rId27" cstate="print"/>
            <a:stretch>
              <a:fillRect/>
            </a:stretch>
          </a:blipFill>
        </p:spPr>
        <p:txBody>
          <a:bodyPr wrap="square" lIns="0" tIns="0" rIns="0" bIns="0" rtlCol="0"/>
          <a:lstStyle/>
          <a:p>
            <a:endParaRPr/>
          </a:p>
        </p:txBody>
      </p:sp>
      <p:sp>
        <p:nvSpPr>
          <p:cNvPr id="61" name="object 61"/>
          <p:cNvSpPr/>
          <p:nvPr/>
        </p:nvSpPr>
        <p:spPr>
          <a:xfrm>
            <a:off x="3514725" y="3733800"/>
            <a:ext cx="447675" cy="447675"/>
          </a:xfrm>
          <a:custGeom>
            <a:avLst/>
            <a:gdLst/>
            <a:ahLst/>
            <a:cxnLst/>
            <a:rect l="l" t="t" r="r" b="b"/>
            <a:pathLst>
              <a:path w="447675" h="447675">
                <a:moveTo>
                  <a:pt x="223901" y="0"/>
                </a:moveTo>
                <a:lnTo>
                  <a:pt x="178764" y="4547"/>
                </a:lnTo>
                <a:lnTo>
                  <a:pt x="136727" y="17589"/>
                </a:lnTo>
                <a:lnTo>
                  <a:pt x="98689" y="38227"/>
                </a:lnTo>
                <a:lnTo>
                  <a:pt x="65550" y="65563"/>
                </a:lnTo>
                <a:lnTo>
                  <a:pt x="38211" y="98697"/>
                </a:lnTo>
                <a:lnTo>
                  <a:pt x="17572" y="136731"/>
                </a:lnTo>
                <a:lnTo>
                  <a:pt x="4547" y="178680"/>
                </a:lnTo>
                <a:lnTo>
                  <a:pt x="0" y="223774"/>
                </a:lnTo>
                <a:lnTo>
                  <a:pt x="4547" y="268994"/>
                </a:lnTo>
                <a:lnTo>
                  <a:pt x="17589" y="310997"/>
                </a:lnTo>
                <a:lnTo>
                  <a:pt x="38227" y="349008"/>
                </a:lnTo>
                <a:lnTo>
                  <a:pt x="65563" y="382127"/>
                </a:lnTo>
                <a:lnTo>
                  <a:pt x="98697" y="409453"/>
                </a:lnTo>
                <a:lnTo>
                  <a:pt x="136731" y="430087"/>
                </a:lnTo>
                <a:lnTo>
                  <a:pt x="178765" y="443128"/>
                </a:lnTo>
                <a:lnTo>
                  <a:pt x="223901" y="447675"/>
                </a:lnTo>
                <a:lnTo>
                  <a:pt x="268994" y="443128"/>
                </a:lnTo>
                <a:lnTo>
                  <a:pt x="310997" y="430087"/>
                </a:lnTo>
                <a:lnTo>
                  <a:pt x="349008" y="409453"/>
                </a:lnTo>
                <a:lnTo>
                  <a:pt x="382127" y="382127"/>
                </a:lnTo>
                <a:lnTo>
                  <a:pt x="409453" y="349008"/>
                </a:lnTo>
                <a:lnTo>
                  <a:pt x="430087" y="310997"/>
                </a:lnTo>
                <a:lnTo>
                  <a:pt x="443128" y="268994"/>
                </a:lnTo>
                <a:lnTo>
                  <a:pt x="447675" y="223901"/>
                </a:lnTo>
                <a:lnTo>
                  <a:pt x="443128" y="178765"/>
                </a:lnTo>
                <a:lnTo>
                  <a:pt x="430058" y="136677"/>
                </a:lnTo>
                <a:lnTo>
                  <a:pt x="409428" y="98666"/>
                </a:lnTo>
                <a:lnTo>
                  <a:pt x="382107" y="65547"/>
                </a:lnTo>
                <a:lnTo>
                  <a:pt x="348995" y="38221"/>
                </a:lnTo>
                <a:lnTo>
                  <a:pt x="310990" y="17587"/>
                </a:lnTo>
                <a:lnTo>
                  <a:pt x="268992" y="4546"/>
                </a:lnTo>
                <a:lnTo>
                  <a:pt x="223901" y="0"/>
                </a:lnTo>
                <a:close/>
              </a:path>
            </a:pathLst>
          </a:custGeom>
          <a:solidFill>
            <a:srgbClr val="000000"/>
          </a:solidFill>
        </p:spPr>
        <p:txBody>
          <a:bodyPr wrap="square" lIns="0" tIns="0" rIns="0" bIns="0" rtlCol="0"/>
          <a:lstStyle/>
          <a:p>
            <a:endParaRPr/>
          </a:p>
        </p:txBody>
      </p:sp>
      <p:sp>
        <p:nvSpPr>
          <p:cNvPr id="62" name="object 62"/>
          <p:cNvSpPr/>
          <p:nvPr/>
        </p:nvSpPr>
        <p:spPr>
          <a:xfrm>
            <a:off x="3514725" y="3733800"/>
            <a:ext cx="447675" cy="447675"/>
          </a:xfrm>
          <a:custGeom>
            <a:avLst/>
            <a:gdLst/>
            <a:ahLst/>
            <a:cxnLst/>
            <a:rect l="l" t="t" r="r" b="b"/>
            <a:pathLst>
              <a:path w="447675" h="447675">
                <a:moveTo>
                  <a:pt x="0" y="223774"/>
                </a:moveTo>
                <a:lnTo>
                  <a:pt x="4547" y="178680"/>
                </a:lnTo>
                <a:lnTo>
                  <a:pt x="17589" y="136677"/>
                </a:lnTo>
                <a:lnTo>
                  <a:pt x="38227" y="98666"/>
                </a:lnTo>
                <a:lnTo>
                  <a:pt x="65563" y="65547"/>
                </a:lnTo>
                <a:lnTo>
                  <a:pt x="98697" y="38221"/>
                </a:lnTo>
                <a:lnTo>
                  <a:pt x="136731" y="17587"/>
                </a:lnTo>
                <a:lnTo>
                  <a:pt x="178765" y="4546"/>
                </a:lnTo>
                <a:lnTo>
                  <a:pt x="223901" y="0"/>
                </a:lnTo>
                <a:lnTo>
                  <a:pt x="268994" y="4547"/>
                </a:lnTo>
                <a:lnTo>
                  <a:pt x="310997" y="17589"/>
                </a:lnTo>
                <a:lnTo>
                  <a:pt x="349008" y="38227"/>
                </a:lnTo>
                <a:lnTo>
                  <a:pt x="382127" y="65563"/>
                </a:lnTo>
                <a:lnTo>
                  <a:pt x="409453" y="98697"/>
                </a:lnTo>
                <a:lnTo>
                  <a:pt x="430087" y="136731"/>
                </a:lnTo>
                <a:lnTo>
                  <a:pt x="443128" y="178765"/>
                </a:lnTo>
                <a:lnTo>
                  <a:pt x="447675" y="223901"/>
                </a:lnTo>
                <a:lnTo>
                  <a:pt x="443128" y="268994"/>
                </a:lnTo>
                <a:lnTo>
                  <a:pt x="430087" y="310997"/>
                </a:lnTo>
                <a:lnTo>
                  <a:pt x="409453" y="349008"/>
                </a:lnTo>
                <a:lnTo>
                  <a:pt x="382127" y="382127"/>
                </a:lnTo>
                <a:lnTo>
                  <a:pt x="349008" y="409453"/>
                </a:lnTo>
                <a:lnTo>
                  <a:pt x="310997" y="430087"/>
                </a:lnTo>
                <a:lnTo>
                  <a:pt x="268994" y="443128"/>
                </a:lnTo>
                <a:lnTo>
                  <a:pt x="223901" y="447675"/>
                </a:lnTo>
                <a:lnTo>
                  <a:pt x="178765" y="443128"/>
                </a:lnTo>
                <a:lnTo>
                  <a:pt x="136731" y="430087"/>
                </a:lnTo>
                <a:lnTo>
                  <a:pt x="98697" y="409453"/>
                </a:lnTo>
                <a:lnTo>
                  <a:pt x="65563" y="382127"/>
                </a:lnTo>
                <a:lnTo>
                  <a:pt x="38227" y="349008"/>
                </a:lnTo>
                <a:lnTo>
                  <a:pt x="17589" y="310997"/>
                </a:lnTo>
                <a:lnTo>
                  <a:pt x="4547" y="268994"/>
                </a:lnTo>
                <a:lnTo>
                  <a:pt x="0" y="223901"/>
                </a:lnTo>
                <a:close/>
              </a:path>
            </a:pathLst>
          </a:custGeom>
          <a:ln w="9525">
            <a:solidFill>
              <a:srgbClr val="000000"/>
            </a:solidFill>
          </a:ln>
        </p:spPr>
        <p:txBody>
          <a:bodyPr wrap="square" lIns="0" tIns="0" rIns="0" bIns="0" rtlCol="0"/>
          <a:lstStyle/>
          <a:p>
            <a:endParaRPr/>
          </a:p>
        </p:txBody>
      </p:sp>
      <p:sp>
        <p:nvSpPr>
          <p:cNvPr id="63" name="object 63"/>
          <p:cNvSpPr txBox="1"/>
          <p:nvPr/>
        </p:nvSpPr>
        <p:spPr>
          <a:xfrm>
            <a:off x="3650488" y="3758945"/>
            <a:ext cx="3186430" cy="391160"/>
          </a:xfrm>
          <a:prstGeom prst="rect">
            <a:avLst/>
          </a:prstGeom>
        </p:spPr>
        <p:txBody>
          <a:bodyPr vert="horz" wrap="square" lIns="0" tIns="12700" rIns="0" bIns="0" rtlCol="0">
            <a:spAutoFit/>
          </a:bodyPr>
          <a:lstStyle/>
          <a:p>
            <a:pPr marL="12700">
              <a:lnSpc>
                <a:spcPct val="100000"/>
              </a:lnSpc>
              <a:spcBef>
                <a:spcPts val="100"/>
              </a:spcBef>
              <a:tabLst>
                <a:tab pos="2868295" algn="l"/>
              </a:tabLst>
            </a:pPr>
            <a:r>
              <a:rPr sz="3600" baseline="1157" dirty="0">
                <a:solidFill>
                  <a:srgbClr val="CCCCFF"/>
                </a:solidFill>
                <a:latin typeface="Times New Roman"/>
                <a:cs typeface="Times New Roman"/>
              </a:rPr>
              <a:t>3	</a:t>
            </a:r>
            <a:r>
              <a:rPr sz="2400" dirty="0">
                <a:solidFill>
                  <a:srgbClr val="CCCCFF"/>
                </a:solidFill>
                <a:latin typeface="Times New Roman"/>
                <a:cs typeface="Times New Roman"/>
              </a:rPr>
              <a:t>18</a:t>
            </a:r>
            <a:endParaRPr sz="2400">
              <a:latin typeface="Times New Roman"/>
              <a:cs typeface="Times New Roman"/>
            </a:endParaRPr>
          </a:p>
        </p:txBody>
      </p:sp>
      <p:sp>
        <p:nvSpPr>
          <p:cNvPr id="64" name="object 64"/>
          <p:cNvSpPr/>
          <p:nvPr/>
        </p:nvSpPr>
        <p:spPr>
          <a:xfrm>
            <a:off x="3405647" y="4107941"/>
            <a:ext cx="185658" cy="228647"/>
          </a:xfrm>
          <a:prstGeom prst="rect">
            <a:avLst/>
          </a:prstGeom>
          <a:blipFill>
            <a:blip r:embed="rId28" cstate="print"/>
            <a:stretch>
              <a:fillRect/>
            </a:stretch>
          </a:blipFill>
        </p:spPr>
        <p:txBody>
          <a:bodyPr wrap="square" lIns="0" tIns="0" rIns="0" bIns="0" rtlCol="0"/>
          <a:lstStyle/>
          <a:p>
            <a:endParaRPr/>
          </a:p>
        </p:txBody>
      </p:sp>
      <p:sp>
        <p:nvSpPr>
          <p:cNvPr id="65" name="object 65"/>
          <p:cNvSpPr/>
          <p:nvPr/>
        </p:nvSpPr>
        <p:spPr>
          <a:xfrm>
            <a:off x="3885819" y="4107941"/>
            <a:ext cx="184023" cy="228600"/>
          </a:xfrm>
          <a:prstGeom prst="rect">
            <a:avLst/>
          </a:prstGeom>
          <a:blipFill>
            <a:blip r:embed="rId29" cstate="print"/>
            <a:stretch>
              <a:fillRect/>
            </a:stretch>
          </a:blipFill>
        </p:spPr>
        <p:txBody>
          <a:bodyPr wrap="square" lIns="0" tIns="0" rIns="0" bIns="0" rtlCol="0"/>
          <a:lstStyle/>
          <a:p>
            <a:endParaRPr/>
          </a:p>
        </p:txBody>
      </p:sp>
      <p:sp>
        <p:nvSpPr>
          <p:cNvPr id="66" name="object 66"/>
          <p:cNvSpPr txBox="1">
            <a:spLocks noGrp="1"/>
          </p:cNvSpPr>
          <p:nvPr>
            <p:ph type="body" idx="1"/>
          </p:nvPr>
        </p:nvSpPr>
        <p:spPr>
          <a:prstGeom prst="rect">
            <a:avLst/>
          </a:prstGeom>
        </p:spPr>
        <p:txBody>
          <a:bodyPr vert="horz" wrap="square" lIns="0" tIns="67310" rIns="0" bIns="0" rtlCol="0">
            <a:spAutoFit/>
          </a:bodyPr>
          <a:lstStyle/>
          <a:p>
            <a:pPr marL="12700" marR="5080" algn="just">
              <a:lnSpc>
                <a:spcPts val="3460"/>
              </a:lnSpc>
              <a:spcBef>
                <a:spcPts val="530"/>
              </a:spcBef>
            </a:pPr>
            <a:r>
              <a:rPr b="1" spc="-5" dirty="0">
                <a:solidFill>
                  <a:srgbClr val="CC0000"/>
                </a:solidFill>
                <a:latin typeface="Times New Roman"/>
                <a:cs typeface="Times New Roman"/>
              </a:rPr>
              <a:t>I</a:t>
            </a:r>
            <a:r>
              <a:rPr sz="2400" b="1" spc="-5" dirty="0">
                <a:solidFill>
                  <a:srgbClr val="CC0000"/>
                </a:solidFill>
                <a:latin typeface="Times New Roman"/>
                <a:cs typeface="Times New Roman"/>
              </a:rPr>
              <a:t>DEA</a:t>
            </a:r>
            <a:r>
              <a:rPr b="1" spc="-5" dirty="0">
                <a:solidFill>
                  <a:srgbClr val="CC0000"/>
                </a:solidFill>
                <a:latin typeface="Times New Roman"/>
                <a:cs typeface="Times New Roman"/>
              </a:rPr>
              <a:t>: </a:t>
            </a:r>
            <a:r>
              <a:rPr spc="-5" dirty="0"/>
              <a:t>Insert </a:t>
            </a:r>
            <a:r>
              <a:rPr i="1" spc="-5" dirty="0">
                <a:solidFill>
                  <a:srgbClr val="008986"/>
                </a:solidFill>
                <a:latin typeface="Times New Roman"/>
                <a:cs typeface="Times New Roman"/>
              </a:rPr>
              <a:t>x </a:t>
            </a:r>
            <a:r>
              <a:rPr spc="-5" dirty="0"/>
              <a:t>in tree. Color </a:t>
            </a:r>
            <a:r>
              <a:rPr i="1" spc="-5" dirty="0">
                <a:solidFill>
                  <a:srgbClr val="008986"/>
                </a:solidFill>
                <a:latin typeface="Times New Roman"/>
                <a:cs typeface="Times New Roman"/>
              </a:rPr>
              <a:t>x </a:t>
            </a:r>
            <a:r>
              <a:rPr spc="-5" dirty="0"/>
              <a:t>red. Only </a:t>
            </a:r>
            <a:r>
              <a:rPr dirty="0"/>
              <a:t>red-  </a:t>
            </a:r>
            <a:r>
              <a:rPr spc="-5" dirty="0"/>
              <a:t>black property </a:t>
            </a:r>
            <a:r>
              <a:rPr spc="-5" dirty="0">
                <a:solidFill>
                  <a:srgbClr val="CC0000"/>
                </a:solidFill>
              </a:rPr>
              <a:t>3 </a:t>
            </a:r>
            <a:r>
              <a:rPr spc="-5" dirty="0"/>
              <a:t>might be violated. </a:t>
            </a:r>
            <a:r>
              <a:rPr dirty="0"/>
              <a:t>Move the  </a:t>
            </a:r>
            <a:r>
              <a:rPr spc="-5" dirty="0"/>
              <a:t>violation up the tree by recoloring </a:t>
            </a:r>
            <a:r>
              <a:rPr dirty="0"/>
              <a:t>until </a:t>
            </a:r>
            <a:r>
              <a:rPr spc="-5" dirty="0"/>
              <a:t>it can  be fixed with rotations and</a:t>
            </a:r>
            <a:r>
              <a:rPr spc="15" dirty="0"/>
              <a:t> </a:t>
            </a:r>
            <a:r>
              <a:rPr spc="-5" dirty="0"/>
              <a:t>recoloring.</a:t>
            </a:r>
            <a:endParaRPr sz="2400">
              <a:latin typeface="Times New Roman"/>
              <a:cs typeface="Times New Roman"/>
            </a:endParaRPr>
          </a:p>
          <a:p>
            <a:pPr marL="1564640" algn="ctr">
              <a:lnSpc>
                <a:spcPct val="100000"/>
              </a:lnSpc>
              <a:spcBef>
                <a:spcPts val="1100"/>
              </a:spcBef>
            </a:pPr>
            <a:r>
              <a:rPr sz="2400" dirty="0">
                <a:solidFill>
                  <a:srgbClr val="CCCCFF"/>
                </a:solidFill>
              </a:rPr>
              <a:t>7</a:t>
            </a:r>
            <a:endParaRPr sz="2400"/>
          </a:p>
        </p:txBody>
      </p:sp>
      <p:sp>
        <p:nvSpPr>
          <p:cNvPr id="68" name="Footer Placeholder 67"/>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69123316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115695">
              <a:lnSpc>
                <a:spcPct val="100000"/>
              </a:lnSpc>
              <a:spcBef>
                <a:spcPts val="95"/>
              </a:spcBef>
            </a:pPr>
            <a:r>
              <a:rPr spc="-5" dirty="0"/>
              <a:t>Insertion into a red-black</a:t>
            </a:r>
            <a:r>
              <a:rPr spc="15" dirty="0"/>
              <a:t> </a:t>
            </a:r>
            <a:r>
              <a:rPr spc="-5" dirty="0"/>
              <a:t>tree</a:t>
            </a:r>
          </a:p>
        </p:txBody>
      </p:sp>
      <p:sp>
        <p:nvSpPr>
          <p:cNvPr id="3" name="object 3"/>
          <p:cNvSpPr/>
          <p:nvPr/>
        </p:nvSpPr>
        <p:spPr>
          <a:xfrm>
            <a:off x="5633465" y="4414265"/>
            <a:ext cx="458724" cy="45872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602985" y="4368546"/>
            <a:ext cx="595884" cy="45872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562600" y="4343400"/>
            <a:ext cx="447675" cy="447675"/>
          </a:xfrm>
          <a:custGeom>
            <a:avLst/>
            <a:gdLst/>
            <a:ahLst/>
            <a:cxnLst/>
            <a:rect l="l" t="t" r="r" b="b"/>
            <a:pathLst>
              <a:path w="447675" h="447675">
                <a:moveTo>
                  <a:pt x="223901" y="0"/>
                </a:moveTo>
                <a:lnTo>
                  <a:pt x="178765" y="4546"/>
                </a:lnTo>
                <a:lnTo>
                  <a:pt x="136731" y="17587"/>
                </a:lnTo>
                <a:lnTo>
                  <a:pt x="98697" y="38221"/>
                </a:lnTo>
                <a:lnTo>
                  <a:pt x="65563" y="65547"/>
                </a:lnTo>
                <a:lnTo>
                  <a:pt x="38227" y="98666"/>
                </a:lnTo>
                <a:lnTo>
                  <a:pt x="17589" y="136677"/>
                </a:lnTo>
                <a:lnTo>
                  <a:pt x="4547" y="178680"/>
                </a:lnTo>
                <a:lnTo>
                  <a:pt x="0" y="223774"/>
                </a:lnTo>
                <a:lnTo>
                  <a:pt x="4547" y="268994"/>
                </a:lnTo>
                <a:lnTo>
                  <a:pt x="17589" y="310997"/>
                </a:lnTo>
                <a:lnTo>
                  <a:pt x="38227" y="349008"/>
                </a:lnTo>
                <a:lnTo>
                  <a:pt x="65563" y="382127"/>
                </a:lnTo>
                <a:lnTo>
                  <a:pt x="98697" y="409453"/>
                </a:lnTo>
                <a:lnTo>
                  <a:pt x="136731" y="430087"/>
                </a:lnTo>
                <a:lnTo>
                  <a:pt x="178765" y="443128"/>
                </a:lnTo>
                <a:lnTo>
                  <a:pt x="223901" y="447675"/>
                </a:lnTo>
                <a:lnTo>
                  <a:pt x="268994" y="443128"/>
                </a:lnTo>
                <a:lnTo>
                  <a:pt x="310997" y="430087"/>
                </a:lnTo>
                <a:lnTo>
                  <a:pt x="349008" y="409453"/>
                </a:lnTo>
                <a:lnTo>
                  <a:pt x="382127" y="382127"/>
                </a:lnTo>
                <a:lnTo>
                  <a:pt x="409453" y="349008"/>
                </a:lnTo>
                <a:lnTo>
                  <a:pt x="430087" y="310997"/>
                </a:lnTo>
                <a:lnTo>
                  <a:pt x="443128" y="268994"/>
                </a:lnTo>
                <a:lnTo>
                  <a:pt x="447675" y="223901"/>
                </a:lnTo>
                <a:lnTo>
                  <a:pt x="447675" y="223774"/>
                </a:lnTo>
                <a:lnTo>
                  <a:pt x="443128" y="178680"/>
                </a:lnTo>
                <a:lnTo>
                  <a:pt x="430087" y="136677"/>
                </a:lnTo>
                <a:lnTo>
                  <a:pt x="409453" y="98666"/>
                </a:lnTo>
                <a:lnTo>
                  <a:pt x="382127" y="65547"/>
                </a:lnTo>
                <a:lnTo>
                  <a:pt x="349008" y="38221"/>
                </a:lnTo>
                <a:lnTo>
                  <a:pt x="310997" y="17587"/>
                </a:lnTo>
                <a:lnTo>
                  <a:pt x="268994" y="4546"/>
                </a:lnTo>
                <a:lnTo>
                  <a:pt x="223901" y="0"/>
                </a:lnTo>
                <a:close/>
              </a:path>
            </a:pathLst>
          </a:custGeom>
          <a:solidFill>
            <a:srgbClr val="000000"/>
          </a:solidFill>
        </p:spPr>
        <p:txBody>
          <a:bodyPr wrap="square" lIns="0" tIns="0" rIns="0" bIns="0" rtlCol="0"/>
          <a:lstStyle/>
          <a:p>
            <a:endParaRPr/>
          </a:p>
        </p:txBody>
      </p:sp>
      <p:sp>
        <p:nvSpPr>
          <p:cNvPr id="6" name="object 6"/>
          <p:cNvSpPr/>
          <p:nvPr/>
        </p:nvSpPr>
        <p:spPr>
          <a:xfrm>
            <a:off x="5562600" y="4343400"/>
            <a:ext cx="447675" cy="447675"/>
          </a:xfrm>
          <a:custGeom>
            <a:avLst/>
            <a:gdLst/>
            <a:ahLst/>
            <a:cxnLst/>
            <a:rect l="l" t="t" r="r" b="b"/>
            <a:pathLst>
              <a:path w="447675" h="447675">
                <a:moveTo>
                  <a:pt x="0" y="223774"/>
                </a:moveTo>
                <a:lnTo>
                  <a:pt x="4547" y="178680"/>
                </a:lnTo>
                <a:lnTo>
                  <a:pt x="17589" y="136677"/>
                </a:lnTo>
                <a:lnTo>
                  <a:pt x="38227" y="98666"/>
                </a:lnTo>
                <a:lnTo>
                  <a:pt x="65563" y="65547"/>
                </a:lnTo>
                <a:lnTo>
                  <a:pt x="98697" y="38221"/>
                </a:lnTo>
                <a:lnTo>
                  <a:pt x="136731" y="17587"/>
                </a:lnTo>
                <a:lnTo>
                  <a:pt x="178765" y="4546"/>
                </a:lnTo>
                <a:lnTo>
                  <a:pt x="223901" y="0"/>
                </a:lnTo>
                <a:lnTo>
                  <a:pt x="268994" y="4546"/>
                </a:lnTo>
                <a:lnTo>
                  <a:pt x="310997" y="17587"/>
                </a:lnTo>
                <a:lnTo>
                  <a:pt x="349008" y="38221"/>
                </a:lnTo>
                <a:lnTo>
                  <a:pt x="382127" y="65547"/>
                </a:lnTo>
                <a:lnTo>
                  <a:pt x="409453" y="98666"/>
                </a:lnTo>
                <a:lnTo>
                  <a:pt x="430087" y="136677"/>
                </a:lnTo>
                <a:lnTo>
                  <a:pt x="443128" y="178680"/>
                </a:lnTo>
                <a:lnTo>
                  <a:pt x="447675" y="223774"/>
                </a:lnTo>
                <a:lnTo>
                  <a:pt x="447675" y="223901"/>
                </a:lnTo>
                <a:lnTo>
                  <a:pt x="443128" y="268994"/>
                </a:lnTo>
                <a:lnTo>
                  <a:pt x="430087" y="310997"/>
                </a:lnTo>
                <a:lnTo>
                  <a:pt x="409453" y="349008"/>
                </a:lnTo>
                <a:lnTo>
                  <a:pt x="382127" y="382127"/>
                </a:lnTo>
                <a:lnTo>
                  <a:pt x="349008" y="409453"/>
                </a:lnTo>
                <a:lnTo>
                  <a:pt x="310997" y="430087"/>
                </a:lnTo>
                <a:lnTo>
                  <a:pt x="268994" y="443128"/>
                </a:lnTo>
                <a:lnTo>
                  <a:pt x="223901" y="447675"/>
                </a:lnTo>
                <a:lnTo>
                  <a:pt x="178765" y="443128"/>
                </a:lnTo>
                <a:lnTo>
                  <a:pt x="136731" y="430087"/>
                </a:lnTo>
                <a:lnTo>
                  <a:pt x="98697" y="409453"/>
                </a:lnTo>
                <a:lnTo>
                  <a:pt x="65563" y="382127"/>
                </a:lnTo>
                <a:lnTo>
                  <a:pt x="38227" y="349008"/>
                </a:lnTo>
                <a:lnTo>
                  <a:pt x="17589" y="310997"/>
                </a:lnTo>
                <a:lnTo>
                  <a:pt x="4547" y="268994"/>
                </a:lnTo>
                <a:lnTo>
                  <a:pt x="0" y="223901"/>
                </a:lnTo>
                <a:close/>
              </a:path>
            </a:pathLst>
          </a:custGeom>
          <a:ln w="9525">
            <a:solidFill>
              <a:srgbClr val="000000"/>
            </a:solidFill>
          </a:ln>
        </p:spPr>
        <p:txBody>
          <a:bodyPr wrap="square" lIns="0" tIns="0" rIns="0" bIns="0" rtlCol="0"/>
          <a:lstStyle/>
          <a:p>
            <a:endParaRPr/>
          </a:p>
        </p:txBody>
      </p:sp>
      <p:sp>
        <p:nvSpPr>
          <p:cNvPr id="7" name="object 7"/>
          <p:cNvSpPr/>
          <p:nvPr/>
        </p:nvSpPr>
        <p:spPr>
          <a:xfrm>
            <a:off x="6568440" y="5023865"/>
            <a:ext cx="460248" cy="458723"/>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467855" y="4978146"/>
            <a:ext cx="736853" cy="45872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6497701" y="4953000"/>
            <a:ext cx="449580" cy="447675"/>
          </a:xfrm>
          <a:custGeom>
            <a:avLst/>
            <a:gdLst/>
            <a:ahLst/>
            <a:cxnLst/>
            <a:rect l="l" t="t" r="r" b="b"/>
            <a:pathLst>
              <a:path w="449579" h="447675">
                <a:moveTo>
                  <a:pt x="224536" y="0"/>
                </a:moveTo>
                <a:lnTo>
                  <a:pt x="179263" y="4546"/>
                </a:lnTo>
                <a:lnTo>
                  <a:pt x="137106" y="17587"/>
                </a:lnTo>
                <a:lnTo>
                  <a:pt x="98964" y="38221"/>
                </a:lnTo>
                <a:lnTo>
                  <a:pt x="65738" y="65547"/>
                </a:lnTo>
                <a:lnTo>
                  <a:pt x="38328" y="98666"/>
                </a:lnTo>
                <a:lnTo>
                  <a:pt x="17635" y="136677"/>
                </a:lnTo>
                <a:lnTo>
                  <a:pt x="4558" y="178680"/>
                </a:lnTo>
                <a:lnTo>
                  <a:pt x="0" y="223774"/>
                </a:lnTo>
                <a:lnTo>
                  <a:pt x="4558" y="268994"/>
                </a:lnTo>
                <a:lnTo>
                  <a:pt x="17635" y="310997"/>
                </a:lnTo>
                <a:lnTo>
                  <a:pt x="38328" y="349008"/>
                </a:lnTo>
                <a:lnTo>
                  <a:pt x="65738" y="382127"/>
                </a:lnTo>
                <a:lnTo>
                  <a:pt x="98964" y="409453"/>
                </a:lnTo>
                <a:lnTo>
                  <a:pt x="137106" y="430087"/>
                </a:lnTo>
                <a:lnTo>
                  <a:pt x="179263" y="443128"/>
                </a:lnTo>
                <a:lnTo>
                  <a:pt x="224536" y="447675"/>
                </a:lnTo>
                <a:lnTo>
                  <a:pt x="269813" y="443128"/>
                </a:lnTo>
                <a:lnTo>
                  <a:pt x="311985" y="430087"/>
                </a:lnTo>
                <a:lnTo>
                  <a:pt x="350147" y="409453"/>
                </a:lnTo>
                <a:lnTo>
                  <a:pt x="383397" y="382127"/>
                </a:lnTo>
                <a:lnTo>
                  <a:pt x="410830" y="349008"/>
                </a:lnTo>
                <a:lnTo>
                  <a:pt x="431544" y="310997"/>
                </a:lnTo>
                <a:lnTo>
                  <a:pt x="444634" y="268994"/>
                </a:lnTo>
                <a:lnTo>
                  <a:pt x="449198" y="223901"/>
                </a:lnTo>
                <a:lnTo>
                  <a:pt x="449198" y="223774"/>
                </a:lnTo>
                <a:lnTo>
                  <a:pt x="444634" y="178680"/>
                </a:lnTo>
                <a:lnTo>
                  <a:pt x="431544" y="136677"/>
                </a:lnTo>
                <a:lnTo>
                  <a:pt x="410830" y="98666"/>
                </a:lnTo>
                <a:lnTo>
                  <a:pt x="383397" y="65547"/>
                </a:lnTo>
                <a:lnTo>
                  <a:pt x="350147" y="38221"/>
                </a:lnTo>
                <a:lnTo>
                  <a:pt x="311985" y="17587"/>
                </a:lnTo>
                <a:lnTo>
                  <a:pt x="269813" y="4546"/>
                </a:lnTo>
                <a:lnTo>
                  <a:pt x="224536" y="0"/>
                </a:lnTo>
                <a:close/>
              </a:path>
            </a:pathLst>
          </a:custGeom>
          <a:solidFill>
            <a:srgbClr val="000000"/>
          </a:solidFill>
        </p:spPr>
        <p:txBody>
          <a:bodyPr wrap="square" lIns="0" tIns="0" rIns="0" bIns="0" rtlCol="0"/>
          <a:lstStyle/>
          <a:p>
            <a:endParaRPr/>
          </a:p>
        </p:txBody>
      </p:sp>
      <p:sp>
        <p:nvSpPr>
          <p:cNvPr id="10" name="object 10"/>
          <p:cNvSpPr/>
          <p:nvPr/>
        </p:nvSpPr>
        <p:spPr>
          <a:xfrm>
            <a:off x="6497701" y="4953000"/>
            <a:ext cx="449580" cy="447675"/>
          </a:xfrm>
          <a:custGeom>
            <a:avLst/>
            <a:gdLst/>
            <a:ahLst/>
            <a:cxnLst/>
            <a:rect l="l" t="t" r="r" b="b"/>
            <a:pathLst>
              <a:path w="449579" h="447675">
                <a:moveTo>
                  <a:pt x="0" y="223774"/>
                </a:moveTo>
                <a:lnTo>
                  <a:pt x="4558" y="178680"/>
                </a:lnTo>
                <a:lnTo>
                  <a:pt x="17635" y="136677"/>
                </a:lnTo>
                <a:lnTo>
                  <a:pt x="38328" y="98666"/>
                </a:lnTo>
                <a:lnTo>
                  <a:pt x="65738" y="65547"/>
                </a:lnTo>
                <a:lnTo>
                  <a:pt x="98964" y="38221"/>
                </a:lnTo>
                <a:lnTo>
                  <a:pt x="137106" y="17587"/>
                </a:lnTo>
                <a:lnTo>
                  <a:pt x="179263" y="4546"/>
                </a:lnTo>
                <a:lnTo>
                  <a:pt x="224536" y="0"/>
                </a:lnTo>
                <a:lnTo>
                  <a:pt x="269813" y="4546"/>
                </a:lnTo>
                <a:lnTo>
                  <a:pt x="311985" y="17587"/>
                </a:lnTo>
                <a:lnTo>
                  <a:pt x="350147" y="38221"/>
                </a:lnTo>
                <a:lnTo>
                  <a:pt x="383397" y="65547"/>
                </a:lnTo>
                <a:lnTo>
                  <a:pt x="410830" y="98666"/>
                </a:lnTo>
                <a:lnTo>
                  <a:pt x="431544" y="136677"/>
                </a:lnTo>
                <a:lnTo>
                  <a:pt x="444634" y="178680"/>
                </a:lnTo>
                <a:lnTo>
                  <a:pt x="449198" y="223774"/>
                </a:lnTo>
                <a:lnTo>
                  <a:pt x="449198" y="223901"/>
                </a:lnTo>
                <a:lnTo>
                  <a:pt x="444634" y="268994"/>
                </a:lnTo>
                <a:lnTo>
                  <a:pt x="431544" y="310997"/>
                </a:lnTo>
                <a:lnTo>
                  <a:pt x="410830" y="349008"/>
                </a:lnTo>
                <a:lnTo>
                  <a:pt x="383397" y="382127"/>
                </a:lnTo>
                <a:lnTo>
                  <a:pt x="350147" y="409453"/>
                </a:lnTo>
                <a:lnTo>
                  <a:pt x="311985" y="430087"/>
                </a:lnTo>
                <a:lnTo>
                  <a:pt x="269813" y="443128"/>
                </a:lnTo>
                <a:lnTo>
                  <a:pt x="224536" y="447675"/>
                </a:lnTo>
                <a:lnTo>
                  <a:pt x="179263" y="443128"/>
                </a:lnTo>
                <a:lnTo>
                  <a:pt x="137106" y="430087"/>
                </a:lnTo>
                <a:lnTo>
                  <a:pt x="98964" y="409453"/>
                </a:lnTo>
                <a:lnTo>
                  <a:pt x="65738" y="382127"/>
                </a:lnTo>
                <a:lnTo>
                  <a:pt x="38328" y="349008"/>
                </a:lnTo>
                <a:lnTo>
                  <a:pt x="17635" y="310997"/>
                </a:lnTo>
                <a:lnTo>
                  <a:pt x="4558" y="268994"/>
                </a:lnTo>
                <a:lnTo>
                  <a:pt x="0" y="223901"/>
                </a:lnTo>
                <a:close/>
              </a:path>
            </a:pathLst>
          </a:custGeom>
          <a:ln w="9524">
            <a:solidFill>
              <a:srgbClr val="000000"/>
            </a:solidFill>
          </a:ln>
        </p:spPr>
        <p:txBody>
          <a:bodyPr wrap="square" lIns="0" tIns="0" rIns="0" bIns="0" rtlCol="0"/>
          <a:lstStyle/>
          <a:p>
            <a:endParaRPr/>
          </a:p>
        </p:txBody>
      </p:sp>
      <p:sp>
        <p:nvSpPr>
          <p:cNvPr id="11" name="object 11"/>
          <p:cNvSpPr txBox="1"/>
          <p:nvPr/>
        </p:nvSpPr>
        <p:spPr>
          <a:xfrm>
            <a:off x="6563359" y="4971033"/>
            <a:ext cx="307340" cy="391160"/>
          </a:xfrm>
          <a:prstGeom prst="rect">
            <a:avLst/>
          </a:prstGeom>
        </p:spPr>
        <p:txBody>
          <a:bodyPr vert="horz" wrap="square" lIns="0" tIns="12700" rIns="0" bIns="0" rtlCol="0">
            <a:spAutoFit/>
          </a:bodyPr>
          <a:lstStyle/>
          <a:p>
            <a:pPr marL="12700">
              <a:lnSpc>
                <a:spcPct val="100000"/>
              </a:lnSpc>
              <a:spcBef>
                <a:spcPts val="100"/>
              </a:spcBef>
            </a:pPr>
            <a:r>
              <a:rPr sz="2400" spc="-90" dirty="0">
                <a:solidFill>
                  <a:srgbClr val="CCCCFF"/>
                </a:solidFill>
                <a:latin typeface="Times New Roman"/>
                <a:cs typeface="Times New Roman"/>
              </a:rPr>
              <a:t>11</a:t>
            </a:r>
            <a:endParaRPr sz="2400">
              <a:latin typeface="Times New Roman"/>
              <a:cs typeface="Times New Roman"/>
            </a:endParaRPr>
          </a:p>
        </p:txBody>
      </p:sp>
      <p:sp>
        <p:nvSpPr>
          <p:cNvPr id="12" name="object 12"/>
          <p:cNvSpPr/>
          <p:nvPr/>
        </p:nvSpPr>
        <p:spPr>
          <a:xfrm>
            <a:off x="6380988" y="3804665"/>
            <a:ext cx="458723" cy="458724"/>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6275070" y="3758946"/>
            <a:ext cx="748283" cy="458724"/>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6310376" y="3733800"/>
            <a:ext cx="447675" cy="447675"/>
          </a:xfrm>
          <a:custGeom>
            <a:avLst/>
            <a:gdLst/>
            <a:ahLst/>
            <a:cxnLst/>
            <a:rect l="l" t="t" r="r" b="b"/>
            <a:pathLst>
              <a:path w="447675" h="447675">
                <a:moveTo>
                  <a:pt x="223774" y="0"/>
                </a:moveTo>
                <a:lnTo>
                  <a:pt x="178679" y="4547"/>
                </a:lnTo>
                <a:lnTo>
                  <a:pt x="136674" y="17589"/>
                </a:lnTo>
                <a:lnTo>
                  <a:pt x="98658" y="38227"/>
                </a:lnTo>
                <a:lnTo>
                  <a:pt x="65534" y="65563"/>
                </a:lnTo>
                <a:lnTo>
                  <a:pt x="38204" y="98697"/>
                </a:lnTo>
                <a:lnTo>
                  <a:pt x="17570" y="136731"/>
                </a:lnTo>
                <a:lnTo>
                  <a:pt x="4546" y="178680"/>
                </a:lnTo>
                <a:lnTo>
                  <a:pt x="0" y="223774"/>
                </a:lnTo>
                <a:lnTo>
                  <a:pt x="4546" y="268994"/>
                </a:lnTo>
                <a:lnTo>
                  <a:pt x="17587" y="310997"/>
                </a:lnTo>
                <a:lnTo>
                  <a:pt x="38221" y="349008"/>
                </a:lnTo>
                <a:lnTo>
                  <a:pt x="65547" y="382127"/>
                </a:lnTo>
                <a:lnTo>
                  <a:pt x="98666" y="409453"/>
                </a:lnTo>
                <a:lnTo>
                  <a:pt x="136677" y="430087"/>
                </a:lnTo>
                <a:lnTo>
                  <a:pt x="178680" y="443128"/>
                </a:lnTo>
                <a:lnTo>
                  <a:pt x="223774" y="447675"/>
                </a:lnTo>
                <a:lnTo>
                  <a:pt x="268873" y="443128"/>
                </a:lnTo>
                <a:lnTo>
                  <a:pt x="310890" y="430087"/>
                </a:lnTo>
                <a:lnTo>
                  <a:pt x="348921" y="409453"/>
                </a:lnTo>
                <a:lnTo>
                  <a:pt x="382063" y="382127"/>
                </a:lnTo>
                <a:lnTo>
                  <a:pt x="409413" y="349008"/>
                </a:lnTo>
                <a:lnTo>
                  <a:pt x="430067" y="310997"/>
                </a:lnTo>
                <a:lnTo>
                  <a:pt x="443122" y="268994"/>
                </a:lnTo>
                <a:lnTo>
                  <a:pt x="447675" y="223901"/>
                </a:lnTo>
                <a:lnTo>
                  <a:pt x="443122" y="178765"/>
                </a:lnTo>
                <a:lnTo>
                  <a:pt x="430038" y="136677"/>
                </a:lnTo>
                <a:lnTo>
                  <a:pt x="409387" y="98666"/>
                </a:lnTo>
                <a:lnTo>
                  <a:pt x="382044" y="65547"/>
                </a:lnTo>
                <a:lnTo>
                  <a:pt x="348908" y="38221"/>
                </a:lnTo>
                <a:lnTo>
                  <a:pt x="310883" y="17587"/>
                </a:lnTo>
                <a:lnTo>
                  <a:pt x="268870" y="4546"/>
                </a:lnTo>
                <a:lnTo>
                  <a:pt x="223774" y="0"/>
                </a:lnTo>
                <a:close/>
              </a:path>
            </a:pathLst>
          </a:custGeom>
          <a:solidFill>
            <a:srgbClr val="CC0000"/>
          </a:solidFill>
        </p:spPr>
        <p:txBody>
          <a:bodyPr wrap="square" lIns="0" tIns="0" rIns="0" bIns="0" rtlCol="0"/>
          <a:lstStyle/>
          <a:p>
            <a:endParaRPr/>
          </a:p>
        </p:txBody>
      </p:sp>
      <p:sp>
        <p:nvSpPr>
          <p:cNvPr id="15" name="object 15"/>
          <p:cNvSpPr/>
          <p:nvPr/>
        </p:nvSpPr>
        <p:spPr>
          <a:xfrm>
            <a:off x="6310376" y="3733800"/>
            <a:ext cx="447675" cy="447675"/>
          </a:xfrm>
          <a:custGeom>
            <a:avLst/>
            <a:gdLst/>
            <a:ahLst/>
            <a:cxnLst/>
            <a:rect l="l" t="t" r="r" b="b"/>
            <a:pathLst>
              <a:path w="447675" h="447675">
                <a:moveTo>
                  <a:pt x="0" y="223774"/>
                </a:moveTo>
                <a:lnTo>
                  <a:pt x="4546" y="178680"/>
                </a:lnTo>
                <a:lnTo>
                  <a:pt x="17587" y="136677"/>
                </a:lnTo>
                <a:lnTo>
                  <a:pt x="38221" y="98666"/>
                </a:lnTo>
                <a:lnTo>
                  <a:pt x="65547" y="65547"/>
                </a:lnTo>
                <a:lnTo>
                  <a:pt x="98666" y="38221"/>
                </a:lnTo>
                <a:lnTo>
                  <a:pt x="136677" y="17587"/>
                </a:lnTo>
                <a:lnTo>
                  <a:pt x="178680" y="4546"/>
                </a:lnTo>
                <a:lnTo>
                  <a:pt x="223774" y="0"/>
                </a:lnTo>
                <a:lnTo>
                  <a:pt x="268873" y="4547"/>
                </a:lnTo>
                <a:lnTo>
                  <a:pt x="310890" y="17589"/>
                </a:lnTo>
                <a:lnTo>
                  <a:pt x="348921" y="38227"/>
                </a:lnTo>
                <a:lnTo>
                  <a:pt x="382063" y="65563"/>
                </a:lnTo>
                <a:lnTo>
                  <a:pt x="409413" y="98697"/>
                </a:lnTo>
                <a:lnTo>
                  <a:pt x="430067" y="136731"/>
                </a:lnTo>
                <a:lnTo>
                  <a:pt x="443122" y="178765"/>
                </a:lnTo>
                <a:lnTo>
                  <a:pt x="447675" y="223901"/>
                </a:lnTo>
                <a:lnTo>
                  <a:pt x="443122" y="268994"/>
                </a:lnTo>
                <a:lnTo>
                  <a:pt x="430067" y="310997"/>
                </a:lnTo>
                <a:lnTo>
                  <a:pt x="409413" y="349008"/>
                </a:lnTo>
                <a:lnTo>
                  <a:pt x="382063" y="382127"/>
                </a:lnTo>
                <a:lnTo>
                  <a:pt x="348921" y="409453"/>
                </a:lnTo>
                <a:lnTo>
                  <a:pt x="310890" y="430087"/>
                </a:lnTo>
                <a:lnTo>
                  <a:pt x="268873" y="443128"/>
                </a:lnTo>
                <a:lnTo>
                  <a:pt x="223774" y="447675"/>
                </a:lnTo>
                <a:lnTo>
                  <a:pt x="178680" y="443128"/>
                </a:lnTo>
                <a:lnTo>
                  <a:pt x="136677" y="430087"/>
                </a:lnTo>
                <a:lnTo>
                  <a:pt x="98666" y="409453"/>
                </a:lnTo>
                <a:lnTo>
                  <a:pt x="65547" y="382127"/>
                </a:lnTo>
                <a:lnTo>
                  <a:pt x="38221" y="349008"/>
                </a:lnTo>
                <a:lnTo>
                  <a:pt x="17587" y="310997"/>
                </a:lnTo>
                <a:lnTo>
                  <a:pt x="4546" y="268994"/>
                </a:lnTo>
                <a:lnTo>
                  <a:pt x="0" y="223901"/>
                </a:lnTo>
                <a:close/>
              </a:path>
            </a:pathLst>
          </a:custGeom>
          <a:ln w="9525">
            <a:solidFill>
              <a:srgbClr val="000000"/>
            </a:solidFill>
          </a:ln>
        </p:spPr>
        <p:txBody>
          <a:bodyPr wrap="square" lIns="0" tIns="0" rIns="0" bIns="0" rtlCol="0"/>
          <a:lstStyle/>
          <a:p>
            <a:endParaRPr/>
          </a:p>
        </p:txBody>
      </p:sp>
      <p:sp>
        <p:nvSpPr>
          <p:cNvPr id="16" name="object 16"/>
          <p:cNvSpPr/>
          <p:nvPr/>
        </p:nvSpPr>
        <p:spPr>
          <a:xfrm>
            <a:off x="7130033" y="4414265"/>
            <a:ext cx="458724" cy="460248"/>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7024116" y="4369308"/>
            <a:ext cx="748283" cy="458724"/>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7059676" y="4343400"/>
            <a:ext cx="447675" cy="449580"/>
          </a:xfrm>
          <a:custGeom>
            <a:avLst/>
            <a:gdLst/>
            <a:ahLst/>
            <a:cxnLst/>
            <a:rect l="l" t="t" r="r" b="b"/>
            <a:pathLst>
              <a:path w="447675" h="449579">
                <a:moveTo>
                  <a:pt x="223774" y="0"/>
                </a:moveTo>
                <a:lnTo>
                  <a:pt x="178680" y="4564"/>
                </a:lnTo>
                <a:lnTo>
                  <a:pt x="136677" y="17654"/>
                </a:lnTo>
                <a:lnTo>
                  <a:pt x="98666" y="38368"/>
                </a:lnTo>
                <a:lnTo>
                  <a:pt x="65547" y="65801"/>
                </a:lnTo>
                <a:lnTo>
                  <a:pt x="38221" y="99051"/>
                </a:lnTo>
                <a:lnTo>
                  <a:pt x="17587" y="137213"/>
                </a:lnTo>
                <a:lnTo>
                  <a:pt x="4546" y="179385"/>
                </a:lnTo>
                <a:lnTo>
                  <a:pt x="0" y="224662"/>
                </a:lnTo>
                <a:lnTo>
                  <a:pt x="4546" y="269940"/>
                </a:lnTo>
                <a:lnTo>
                  <a:pt x="17587" y="312112"/>
                </a:lnTo>
                <a:lnTo>
                  <a:pt x="38221" y="350274"/>
                </a:lnTo>
                <a:lnTo>
                  <a:pt x="65547" y="383524"/>
                </a:lnTo>
                <a:lnTo>
                  <a:pt x="98666" y="410957"/>
                </a:lnTo>
                <a:lnTo>
                  <a:pt x="136677" y="431671"/>
                </a:lnTo>
                <a:lnTo>
                  <a:pt x="178680" y="444761"/>
                </a:lnTo>
                <a:lnTo>
                  <a:pt x="223774" y="449325"/>
                </a:lnTo>
                <a:lnTo>
                  <a:pt x="268873" y="444761"/>
                </a:lnTo>
                <a:lnTo>
                  <a:pt x="310890" y="431671"/>
                </a:lnTo>
                <a:lnTo>
                  <a:pt x="348921" y="410957"/>
                </a:lnTo>
                <a:lnTo>
                  <a:pt x="382063" y="383524"/>
                </a:lnTo>
                <a:lnTo>
                  <a:pt x="409413" y="350274"/>
                </a:lnTo>
                <a:lnTo>
                  <a:pt x="430067" y="312112"/>
                </a:lnTo>
                <a:lnTo>
                  <a:pt x="443122" y="269940"/>
                </a:lnTo>
                <a:lnTo>
                  <a:pt x="447675" y="224662"/>
                </a:lnTo>
                <a:lnTo>
                  <a:pt x="443122" y="179385"/>
                </a:lnTo>
                <a:lnTo>
                  <a:pt x="430067" y="137213"/>
                </a:lnTo>
                <a:lnTo>
                  <a:pt x="409413" y="99051"/>
                </a:lnTo>
                <a:lnTo>
                  <a:pt x="382063" y="65801"/>
                </a:lnTo>
                <a:lnTo>
                  <a:pt x="348921" y="38368"/>
                </a:lnTo>
                <a:lnTo>
                  <a:pt x="310890" y="17654"/>
                </a:lnTo>
                <a:lnTo>
                  <a:pt x="268873" y="4564"/>
                </a:lnTo>
                <a:lnTo>
                  <a:pt x="223774" y="0"/>
                </a:lnTo>
                <a:close/>
              </a:path>
            </a:pathLst>
          </a:custGeom>
          <a:solidFill>
            <a:srgbClr val="CC0000"/>
          </a:solidFill>
        </p:spPr>
        <p:txBody>
          <a:bodyPr wrap="square" lIns="0" tIns="0" rIns="0" bIns="0" rtlCol="0"/>
          <a:lstStyle/>
          <a:p>
            <a:endParaRPr/>
          </a:p>
        </p:txBody>
      </p:sp>
      <p:sp>
        <p:nvSpPr>
          <p:cNvPr id="19" name="object 19"/>
          <p:cNvSpPr/>
          <p:nvPr/>
        </p:nvSpPr>
        <p:spPr>
          <a:xfrm>
            <a:off x="7059676" y="4343400"/>
            <a:ext cx="447675" cy="449580"/>
          </a:xfrm>
          <a:custGeom>
            <a:avLst/>
            <a:gdLst/>
            <a:ahLst/>
            <a:cxnLst/>
            <a:rect l="l" t="t" r="r" b="b"/>
            <a:pathLst>
              <a:path w="447675" h="449579">
                <a:moveTo>
                  <a:pt x="0" y="224662"/>
                </a:moveTo>
                <a:lnTo>
                  <a:pt x="4546" y="179385"/>
                </a:lnTo>
                <a:lnTo>
                  <a:pt x="17587" y="137213"/>
                </a:lnTo>
                <a:lnTo>
                  <a:pt x="38221" y="99051"/>
                </a:lnTo>
                <a:lnTo>
                  <a:pt x="65547" y="65801"/>
                </a:lnTo>
                <a:lnTo>
                  <a:pt x="98666" y="38368"/>
                </a:lnTo>
                <a:lnTo>
                  <a:pt x="136677" y="17654"/>
                </a:lnTo>
                <a:lnTo>
                  <a:pt x="178680" y="4564"/>
                </a:lnTo>
                <a:lnTo>
                  <a:pt x="223774" y="0"/>
                </a:lnTo>
                <a:lnTo>
                  <a:pt x="268873" y="4564"/>
                </a:lnTo>
                <a:lnTo>
                  <a:pt x="310890" y="17654"/>
                </a:lnTo>
                <a:lnTo>
                  <a:pt x="348921" y="38368"/>
                </a:lnTo>
                <a:lnTo>
                  <a:pt x="382063" y="65801"/>
                </a:lnTo>
                <a:lnTo>
                  <a:pt x="409413" y="99051"/>
                </a:lnTo>
                <a:lnTo>
                  <a:pt x="430067" y="137213"/>
                </a:lnTo>
                <a:lnTo>
                  <a:pt x="443122" y="179385"/>
                </a:lnTo>
                <a:lnTo>
                  <a:pt x="447675" y="224662"/>
                </a:lnTo>
                <a:lnTo>
                  <a:pt x="443122" y="269940"/>
                </a:lnTo>
                <a:lnTo>
                  <a:pt x="430067" y="312112"/>
                </a:lnTo>
                <a:lnTo>
                  <a:pt x="409413" y="350274"/>
                </a:lnTo>
                <a:lnTo>
                  <a:pt x="382063" y="383524"/>
                </a:lnTo>
                <a:lnTo>
                  <a:pt x="348921" y="410957"/>
                </a:lnTo>
                <a:lnTo>
                  <a:pt x="310890" y="431671"/>
                </a:lnTo>
                <a:lnTo>
                  <a:pt x="268873" y="444761"/>
                </a:lnTo>
                <a:lnTo>
                  <a:pt x="223774" y="449325"/>
                </a:lnTo>
                <a:lnTo>
                  <a:pt x="178680" y="444761"/>
                </a:lnTo>
                <a:lnTo>
                  <a:pt x="136677" y="431671"/>
                </a:lnTo>
                <a:lnTo>
                  <a:pt x="98666" y="410957"/>
                </a:lnTo>
                <a:lnTo>
                  <a:pt x="65547" y="383524"/>
                </a:lnTo>
                <a:lnTo>
                  <a:pt x="38221" y="350274"/>
                </a:lnTo>
                <a:lnTo>
                  <a:pt x="17587" y="312112"/>
                </a:lnTo>
                <a:lnTo>
                  <a:pt x="4546" y="269940"/>
                </a:lnTo>
                <a:lnTo>
                  <a:pt x="0" y="224662"/>
                </a:lnTo>
                <a:close/>
              </a:path>
            </a:pathLst>
          </a:custGeom>
          <a:ln w="9525">
            <a:solidFill>
              <a:srgbClr val="000000"/>
            </a:solidFill>
          </a:ln>
        </p:spPr>
        <p:txBody>
          <a:bodyPr wrap="square" lIns="0" tIns="0" rIns="0" bIns="0" rtlCol="0"/>
          <a:lstStyle/>
          <a:p>
            <a:endParaRPr/>
          </a:p>
        </p:txBody>
      </p:sp>
      <p:sp>
        <p:nvSpPr>
          <p:cNvPr id="20" name="object 20"/>
          <p:cNvSpPr txBox="1"/>
          <p:nvPr/>
        </p:nvSpPr>
        <p:spPr>
          <a:xfrm>
            <a:off x="5698490" y="4362195"/>
            <a:ext cx="1751330" cy="391160"/>
          </a:xfrm>
          <a:prstGeom prst="rect">
            <a:avLst/>
          </a:prstGeom>
        </p:spPr>
        <p:txBody>
          <a:bodyPr vert="horz" wrap="square" lIns="0" tIns="12700" rIns="0" bIns="0" rtlCol="0">
            <a:spAutoFit/>
          </a:bodyPr>
          <a:lstStyle/>
          <a:p>
            <a:pPr marL="12700">
              <a:lnSpc>
                <a:spcPct val="100000"/>
              </a:lnSpc>
              <a:spcBef>
                <a:spcPts val="100"/>
              </a:spcBef>
              <a:tabLst>
                <a:tab pos="1433195" algn="l"/>
              </a:tabLst>
            </a:pPr>
            <a:r>
              <a:rPr sz="2400" dirty="0">
                <a:solidFill>
                  <a:srgbClr val="CCCCFF"/>
                </a:solidFill>
                <a:latin typeface="Times New Roman"/>
                <a:cs typeface="Times New Roman"/>
              </a:rPr>
              <a:t>8	18</a:t>
            </a:r>
            <a:endParaRPr sz="2400">
              <a:latin typeface="Times New Roman"/>
              <a:cs typeface="Times New Roman"/>
            </a:endParaRPr>
          </a:p>
        </p:txBody>
      </p:sp>
      <p:sp>
        <p:nvSpPr>
          <p:cNvPr id="21" name="object 21"/>
          <p:cNvSpPr/>
          <p:nvPr/>
        </p:nvSpPr>
        <p:spPr>
          <a:xfrm>
            <a:off x="8071866" y="5633465"/>
            <a:ext cx="460248" cy="458723"/>
          </a:xfrm>
          <a:prstGeom prst="rect">
            <a:avLst/>
          </a:prstGeom>
          <a:blipFill>
            <a:blip r:embed="rId10" cstate="print"/>
            <a:stretch>
              <a:fillRect/>
            </a:stretch>
          </a:blipFill>
        </p:spPr>
        <p:txBody>
          <a:bodyPr wrap="square" lIns="0" tIns="0" rIns="0" bIns="0" rtlCol="0"/>
          <a:lstStyle/>
          <a:p>
            <a:endParaRPr/>
          </a:p>
        </p:txBody>
      </p:sp>
      <p:sp>
        <p:nvSpPr>
          <p:cNvPr id="22" name="object 22"/>
          <p:cNvSpPr/>
          <p:nvPr/>
        </p:nvSpPr>
        <p:spPr>
          <a:xfrm>
            <a:off x="7965947" y="5587746"/>
            <a:ext cx="748283" cy="458723"/>
          </a:xfrm>
          <a:prstGeom prst="rect">
            <a:avLst/>
          </a:prstGeom>
          <a:blipFill>
            <a:blip r:embed="rId11" cstate="print"/>
            <a:stretch>
              <a:fillRect/>
            </a:stretch>
          </a:blipFill>
        </p:spPr>
        <p:txBody>
          <a:bodyPr wrap="square" lIns="0" tIns="0" rIns="0" bIns="0" rtlCol="0"/>
          <a:lstStyle/>
          <a:p>
            <a:endParaRPr/>
          </a:p>
        </p:txBody>
      </p:sp>
      <p:sp>
        <p:nvSpPr>
          <p:cNvPr id="23" name="object 23"/>
          <p:cNvSpPr/>
          <p:nvPr/>
        </p:nvSpPr>
        <p:spPr>
          <a:xfrm>
            <a:off x="8001000" y="5562600"/>
            <a:ext cx="449580" cy="447675"/>
          </a:xfrm>
          <a:custGeom>
            <a:avLst/>
            <a:gdLst/>
            <a:ahLst/>
            <a:cxnLst/>
            <a:rect l="l" t="t" r="r" b="b"/>
            <a:pathLst>
              <a:path w="449579" h="447675">
                <a:moveTo>
                  <a:pt x="224663" y="0"/>
                </a:moveTo>
                <a:lnTo>
                  <a:pt x="179385" y="4547"/>
                </a:lnTo>
                <a:lnTo>
                  <a:pt x="137213" y="17590"/>
                </a:lnTo>
                <a:lnTo>
                  <a:pt x="99051" y="38227"/>
                </a:lnTo>
                <a:lnTo>
                  <a:pt x="65801" y="65560"/>
                </a:lnTo>
                <a:lnTo>
                  <a:pt x="38368" y="98687"/>
                </a:lnTo>
                <a:lnTo>
                  <a:pt x="17654" y="136709"/>
                </a:lnTo>
                <a:lnTo>
                  <a:pt x="4564" y="178726"/>
                </a:lnTo>
                <a:lnTo>
                  <a:pt x="0" y="223837"/>
                </a:lnTo>
                <a:lnTo>
                  <a:pt x="4564" y="268948"/>
                </a:lnTo>
                <a:lnTo>
                  <a:pt x="17654" y="310965"/>
                </a:lnTo>
                <a:lnTo>
                  <a:pt x="38368" y="348987"/>
                </a:lnTo>
                <a:lnTo>
                  <a:pt x="65801" y="382114"/>
                </a:lnTo>
                <a:lnTo>
                  <a:pt x="99051" y="409447"/>
                </a:lnTo>
                <a:lnTo>
                  <a:pt x="137213" y="430084"/>
                </a:lnTo>
                <a:lnTo>
                  <a:pt x="179385" y="443127"/>
                </a:lnTo>
                <a:lnTo>
                  <a:pt x="224663" y="447675"/>
                </a:lnTo>
                <a:lnTo>
                  <a:pt x="269940" y="443127"/>
                </a:lnTo>
                <a:lnTo>
                  <a:pt x="312112" y="430084"/>
                </a:lnTo>
                <a:lnTo>
                  <a:pt x="350274" y="409447"/>
                </a:lnTo>
                <a:lnTo>
                  <a:pt x="383524" y="382114"/>
                </a:lnTo>
                <a:lnTo>
                  <a:pt x="410957" y="348987"/>
                </a:lnTo>
                <a:lnTo>
                  <a:pt x="431671" y="310965"/>
                </a:lnTo>
                <a:lnTo>
                  <a:pt x="444761" y="268948"/>
                </a:lnTo>
                <a:lnTo>
                  <a:pt x="449326" y="223837"/>
                </a:lnTo>
                <a:lnTo>
                  <a:pt x="444761" y="178726"/>
                </a:lnTo>
                <a:lnTo>
                  <a:pt x="431671" y="136709"/>
                </a:lnTo>
                <a:lnTo>
                  <a:pt x="410957" y="98687"/>
                </a:lnTo>
                <a:lnTo>
                  <a:pt x="383524" y="65560"/>
                </a:lnTo>
                <a:lnTo>
                  <a:pt x="350274" y="38227"/>
                </a:lnTo>
                <a:lnTo>
                  <a:pt x="312112" y="17590"/>
                </a:lnTo>
                <a:lnTo>
                  <a:pt x="269940" y="4547"/>
                </a:lnTo>
                <a:lnTo>
                  <a:pt x="224663" y="0"/>
                </a:lnTo>
                <a:close/>
              </a:path>
            </a:pathLst>
          </a:custGeom>
          <a:solidFill>
            <a:srgbClr val="CC0000"/>
          </a:solidFill>
        </p:spPr>
        <p:txBody>
          <a:bodyPr wrap="square" lIns="0" tIns="0" rIns="0" bIns="0" rtlCol="0"/>
          <a:lstStyle/>
          <a:p>
            <a:endParaRPr/>
          </a:p>
        </p:txBody>
      </p:sp>
      <p:sp>
        <p:nvSpPr>
          <p:cNvPr id="24" name="object 24"/>
          <p:cNvSpPr/>
          <p:nvPr/>
        </p:nvSpPr>
        <p:spPr>
          <a:xfrm>
            <a:off x="8001000" y="5562600"/>
            <a:ext cx="449580" cy="447675"/>
          </a:xfrm>
          <a:custGeom>
            <a:avLst/>
            <a:gdLst/>
            <a:ahLst/>
            <a:cxnLst/>
            <a:rect l="l" t="t" r="r" b="b"/>
            <a:pathLst>
              <a:path w="449579" h="447675">
                <a:moveTo>
                  <a:pt x="0" y="223837"/>
                </a:moveTo>
                <a:lnTo>
                  <a:pt x="4564" y="178726"/>
                </a:lnTo>
                <a:lnTo>
                  <a:pt x="17654" y="136709"/>
                </a:lnTo>
                <a:lnTo>
                  <a:pt x="38368" y="98687"/>
                </a:lnTo>
                <a:lnTo>
                  <a:pt x="65801" y="65560"/>
                </a:lnTo>
                <a:lnTo>
                  <a:pt x="99051" y="38227"/>
                </a:lnTo>
                <a:lnTo>
                  <a:pt x="137213" y="17590"/>
                </a:lnTo>
                <a:lnTo>
                  <a:pt x="179385" y="4547"/>
                </a:lnTo>
                <a:lnTo>
                  <a:pt x="224663" y="0"/>
                </a:lnTo>
                <a:lnTo>
                  <a:pt x="269940" y="4547"/>
                </a:lnTo>
                <a:lnTo>
                  <a:pt x="312112" y="17590"/>
                </a:lnTo>
                <a:lnTo>
                  <a:pt x="350274" y="38227"/>
                </a:lnTo>
                <a:lnTo>
                  <a:pt x="383524" y="65560"/>
                </a:lnTo>
                <a:lnTo>
                  <a:pt x="410957" y="98687"/>
                </a:lnTo>
                <a:lnTo>
                  <a:pt x="431671" y="136709"/>
                </a:lnTo>
                <a:lnTo>
                  <a:pt x="444761" y="178726"/>
                </a:lnTo>
                <a:lnTo>
                  <a:pt x="449326" y="223837"/>
                </a:lnTo>
                <a:lnTo>
                  <a:pt x="444761" y="268948"/>
                </a:lnTo>
                <a:lnTo>
                  <a:pt x="431671" y="310965"/>
                </a:lnTo>
                <a:lnTo>
                  <a:pt x="410957" y="348987"/>
                </a:lnTo>
                <a:lnTo>
                  <a:pt x="383524" y="382114"/>
                </a:lnTo>
                <a:lnTo>
                  <a:pt x="350274" y="409447"/>
                </a:lnTo>
                <a:lnTo>
                  <a:pt x="312112" y="430084"/>
                </a:lnTo>
                <a:lnTo>
                  <a:pt x="269940" y="443127"/>
                </a:lnTo>
                <a:lnTo>
                  <a:pt x="224663" y="447675"/>
                </a:lnTo>
                <a:lnTo>
                  <a:pt x="179385" y="443127"/>
                </a:lnTo>
                <a:lnTo>
                  <a:pt x="137213" y="430084"/>
                </a:lnTo>
                <a:lnTo>
                  <a:pt x="99051" y="409447"/>
                </a:lnTo>
                <a:lnTo>
                  <a:pt x="65801" y="382114"/>
                </a:lnTo>
                <a:lnTo>
                  <a:pt x="38368" y="348987"/>
                </a:lnTo>
                <a:lnTo>
                  <a:pt x="17654" y="310965"/>
                </a:lnTo>
                <a:lnTo>
                  <a:pt x="4564" y="268948"/>
                </a:lnTo>
                <a:lnTo>
                  <a:pt x="0" y="223837"/>
                </a:lnTo>
                <a:close/>
              </a:path>
            </a:pathLst>
          </a:custGeom>
          <a:ln w="9524">
            <a:solidFill>
              <a:srgbClr val="000000"/>
            </a:solidFill>
          </a:ln>
        </p:spPr>
        <p:txBody>
          <a:bodyPr wrap="square" lIns="0" tIns="0" rIns="0" bIns="0" rtlCol="0"/>
          <a:lstStyle/>
          <a:p>
            <a:endParaRPr/>
          </a:p>
        </p:txBody>
      </p:sp>
      <p:sp>
        <p:nvSpPr>
          <p:cNvPr id="25" name="object 25"/>
          <p:cNvSpPr txBox="1"/>
          <p:nvPr/>
        </p:nvSpPr>
        <p:spPr>
          <a:xfrm>
            <a:off x="8061706" y="5580634"/>
            <a:ext cx="330200" cy="39179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CCCCFF"/>
                </a:solidFill>
                <a:latin typeface="Times New Roman"/>
                <a:cs typeface="Times New Roman"/>
              </a:rPr>
              <a:t>26</a:t>
            </a:r>
            <a:endParaRPr sz="2400">
              <a:latin typeface="Times New Roman"/>
              <a:cs typeface="Times New Roman"/>
            </a:endParaRPr>
          </a:p>
        </p:txBody>
      </p:sp>
      <p:sp>
        <p:nvSpPr>
          <p:cNvPr id="26" name="object 26"/>
          <p:cNvSpPr/>
          <p:nvPr/>
        </p:nvSpPr>
        <p:spPr>
          <a:xfrm>
            <a:off x="7690866" y="5023865"/>
            <a:ext cx="460248" cy="458723"/>
          </a:xfrm>
          <a:prstGeom prst="rect">
            <a:avLst/>
          </a:prstGeom>
          <a:blipFill>
            <a:blip r:embed="rId10" cstate="print"/>
            <a:stretch>
              <a:fillRect/>
            </a:stretch>
          </a:blipFill>
        </p:spPr>
        <p:txBody>
          <a:bodyPr wrap="square" lIns="0" tIns="0" rIns="0" bIns="0" rtlCol="0"/>
          <a:lstStyle/>
          <a:p>
            <a:endParaRPr/>
          </a:p>
        </p:txBody>
      </p:sp>
      <p:sp>
        <p:nvSpPr>
          <p:cNvPr id="27" name="object 27"/>
          <p:cNvSpPr/>
          <p:nvPr/>
        </p:nvSpPr>
        <p:spPr>
          <a:xfrm>
            <a:off x="7584947" y="4978146"/>
            <a:ext cx="748283" cy="458724"/>
          </a:xfrm>
          <a:prstGeom prst="rect">
            <a:avLst/>
          </a:prstGeom>
          <a:blipFill>
            <a:blip r:embed="rId12" cstate="print"/>
            <a:stretch>
              <a:fillRect/>
            </a:stretch>
          </a:blipFill>
        </p:spPr>
        <p:txBody>
          <a:bodyPr wrap="square" lIns="0" tIns="0" rIns="0" bIns="0" rtlCol="0"/>
          <a:lstStyle/>
          <a:p>
            <a:endParaRPr/>
          </a:p>
        </p:txBody>
      </p:sp>
      <p:sp>
        <p:nvSpPr>
          <p:cNvPr id="28" name="object 28"/>
          <p:cNvSpPr/>
          <p:nvPr/>
        </p:nvSpPr>
        <p:spPr>
          <a:xfrm>
            <a:off x="7620000" y="4953000"/>
            <a:ext cx="449580" cy="447675"/>
          </a:xfrm>
          <a:custGeom>
            <a:avLst/>
            <a:gdLst/>
            <a:ahLst/>
            <a:cxnLst/>
            <a:rect l="l" t="t" r="r" b="b"/>
            <a:pathLst>
              <a:path w="449579" h="447675">
                <a:moveTo>
                  <a:pt x="224663" y="0"/>
                </a:moveTo>
                <a:lnTo>
                  <a:pt x="179385" y="4546"/>
                </a:lnTo>
                <a:lnTo>
                  <a:pt x="137213" y="17587"/>
                </a:lnTo>
                <a:lnTo>
                  <a:pt x="99051" y="38221"/>
                </a:lnTo>
                <a:lnTo>
                  <a:pt x="65801" y="65547"/>
                </a:lnTo>
                <a:lnTo>
                  <a:pt x="38368" y="98666"/>
                </a:lnTo>
                <a:lnTo>
                  <a:pt x="17654" y="136677"/>
                </a:lnTo>
                <a:lnTo>
                  <a:pt x="4564" y="178680"/>
                </a:lnTo>
                <a:lnTo>
                  <a:pt x="0" y="223774"/>
                </a:lnTo>
                <a:lnTo>
                  <a:pt x="4564" y="268994"/>
                </a:lnTo>
                <a:lnTo>
                  <a:pt x="17654" y="310997"/>
                </a:lnTo>
                <a:lnTo>
                  <a:pt x="38368" y="349008"/>
                </a:lnTo>
                <a:lnTo>
                  <a:pt x="65801" y="382127"/>
                </a:lnTo>
                <a:lnTo>
                  <a:pt x="99051" y="409453"/>
                </a:lnTo>
                <a:lnTo>
                  <a:pt x="137213" y="430087"/>
                </a:lnTo>
                <a:lnTo>
                  <a:pt x="179385" y="443128"/>
                </a:lnTo>
                <a:lnTo>
                  <a:pt x="224663" y="447675"/>
                </a:lnTo>
                <a:lnTo>
                  <a:pt x="269940" y="443128"/>
                </a:lnTo>
                <a:lnTo>
                  <a:pt x="312112" y="430087"/>
                </a:lnTo>
                <a:lnTo>
                  <a:pt x="350274" y="409453"/>
                </a:lnTo>
                <a:lnTo>
                  <a:pt x="383524" y="382127"/>
                </a:lnTo>
                <a:lnTo>
                  <a:pt x="410957" y="349008"/>
                </a:lnTo>
                <a:lnTo>
                  <a:pt x="431671" y="310997"/>
                </a:lnTo>
                <a:lnTo>
                  <a:pt x="444761" y="268994"/>
                </a:lnTo>
                <a:lnTo>
                  <a:pt x="449326" y="223901"/>
                </a:lnTo>
                <a:lnTo>
                  <a:pt x="449326" y="223774"/>
                </a:lnTo>
                <a:lnTo>
                  <a:pt x="444761" y="178680"/>
                </a:lnTo>
                <a:lnTo>
                  <a:pt x="431671" y="136677"/>
                </a:lnTo>
                <a:lnTo>
                  <a:pt x="410957" y="98666"/>
                </a:lnTo>
                <a:lnTo>
                  <a:pt x="383524" y="65547"/>
                </a:lnTo>
                <a:lnTo>
                  <a:pt x="350274" y="38221"/>
                </a:lnTo>
                <a:lnTo>
                  <a:pt x="312112" y="17587"/>
                </a:lnTo>
                <a:lnTo>
                  <a:pt x="269940" y="4546"/>
                </a:lnTo>
                <a:lnTo>
                  <a:pt x="224663" y="0"/>
                </a:lnTo>
                <a:close/>
              </a:path>
            </a:pathLst>
          </a:custGeom>
          <a:solidFill>
            <a:srgbClr val="000000"/>
          </a:solidFill>
        </p:spPr>
        <p:txBody>
          <a:bodyPr wrap="square" lIns="0" tIns="0" rIns="0" bIns="0" rtlCol="0"/>
          <a:lstStyle/>
          <a:p>
            <a:endParaRPr/>
          </a:p>
        </p:txBody>
      </p:sp>
      <p:sp>
        <p:nvSpPr>
          <p:cNvPr id="29" name="object 29"/>
          <p:cNvSpPr/>
          <p:nvPr/>
        </p:nvSpPr>
        <p:spPr>
          <a:xfrm>
            <a:off x="7620000" y="4953000"/>
            <a:ext cx="449580" cy="447675"/>
          </a:xfrm>
          <a:custGeom>
            <a:avLst/>
            <a:gdLst/>
            <a:ahLst/>
            <a:cxnLst/>
            <a:rect l="l" t="t" r="r" b="b"/>
            <a:pathLst>
              <a:path w="449579" h="447675">
                <a:moveTo>
                  <a:pt x="0" y="223774"/>
                </a:moveTo>
                <a:lnTo>
                  <a:pt x="4564" y="178680"/>
                </a:lnTo>
                <a:lnTo>
                  <a:pt x="17654" y="136677"/>
                </a:lnTo>
                <a:lnTo>
                  <a:pt x="38368" y="98666"/>
                </a:lnTo>
                <a:lnTo>
                  <a:pt x="65801" y="65547"/>
                </a:lnTo>
                <a:lnTo>
                  <a:pt x="99051" y="38221"/>
                </a:lnTo>
                <a:lnTo>
                  <a:pt x="137213" y="17587"/>
                </a:lnTo>
                <a:lnTo>
                  <a:pt x="179385" y="4546"/>
                </a:lnTo>
                <a:lnTo>
                  <a:pt x="224663" y="0"/>
                </a:lnTo>
                <a:lnTo>
                  <a:pt x="269940" y="4546"/>
                </a:lnTo>
                <a:lnTo>
                  <a:pt x="312112" y="17587"/>
                </a:lnTo>
                <a:lnTo>
                  <a:pt x="350274" y="38221"/>
                </a:lnTo>
                <a:lnTo>
                  <a:pt x="383524" y="65547"/>
                </a:lnTo>
                <a:lnTo>
                  <a:pt x="410957" y="98666"/>
                </a:lnTo>
                <a:lnTo>
                  <a:pt x="431671" y="136677"/>
                </a:lnTo>
                <a:lnTo>
                  <a:pt x="444761" y="178680"/>
                </a:lnTo>
                <a:lnTo>
                  <a:pt x="449326" y="223774"/>
                </a:lnTo>
                <a:lnTo>
                  <a:pt x="449326" y="223901"/>
                </a:lnTo>
                <a:lnTo>
                  <a:pt x="444761" y="268994"/>
                </a:lnTo>
                <a:lnTo>
                  <a:pt x="431671" y="310997"/>
                </a:lnTo>
                <a:lnTo>
                  <a:pt x="410957" y="349008"/>
                </a:lnTo>
                <a:lnTo>
                  <a:pt x="383524" y="382127"/>
                </a:lnTo>
                <a:lnTo>
                  <a:pt x="350274" y="409453"/>
                </a:lnTo>
                <a:lnTo>
                  <a:pt x="312112" y="430087"/>
                </a:lnTo>
                <a:lnTo>
                  <a:pt x="269940" y="443128"/>
                </a:lnTo>
                <a:lnTo>
                  <a:pt x="224663" y="447675"/>
                </a:lnTo>
                <a:lnTo>
                  <a:pt x="179385" y="443128"/>
                </a:lnTo>
                <a:lnTo>
                  <a:pt x="137213" y="430087"/>
                </a:lnTo>
                <a:lnTo>
                  <a:pt x="99051" y="409453"/>
                </a:lnTo>
                <a:lnTo>
                  <a:pt x="65801" y="382127"/>
                </a:lnTo>
                <a:lnTo>
                  <a:pt x="38368" y="349008"/>
                </a:lnTo>
                <a:lnTo>
                  <a:pt x="17654" y="310997"/>
                </a:lnTo>
                <a:lnTo>
                  <a:pt x="4564" y="268994"/>
                </a:lnTo>
                <a:lnTo>
                  <a:pt x="0" y="223901"/>
                </a:lnTo>
                <a:close/>
              </a:path>
            </a:pathLst>
          </a:custGeom>
          <a:ln w="9524">
            <a:solidFill>
              <a:srgbClr val="000000"/>
            </a:solidFill>
          </a:ln>
        </p:spPr>
        <p:txBody>
          <a:bodyPr wrap="square" lIns="0" tIns="0" rIns="0" bIns="0" rtlCol="0"/>
          <a:lstStyle/>
          <a:p>
            <a:endParaRPr/>
          </a:p>
        </p:txBody>
      </p:sp>
      <p:sp>
        <p:nvSpPr>
          <p:cNvPr id="30" name="object 30"/>
          <p:cNvSpPr txBox="1"/>
          <p:nvPr/>
        </p:nvSpPr>
        <p:spPr>
          <a:xfrm>
            <a:off x="7680706" y="4971033"/>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CCFF"/>
                </a:solidFill>
                <a:latin typeface="Times New Roman"/>
                <a:cs typeface="Times New Roman"/>
              </a:rPr>
              <a:t>22</a:t>
            </a:r>
            <a:endParaRPr sz="2400">
              <a:latin typeface="Times New Roman"/>
              <a:cs typeface="Times New Roman"/>
            </a:endParaRPr>
          </a:p>
        </p:txBody>
      </p:sp>
      <p:sp>
        <p:nvSpPr>
          <p:cNvPr id="31" name="object 31"/>
          <p:cNvSpPr/>
          <p:nvPr/>
        </p:nvSpPr>
        <p:spPr>
          <a:xfrm>
            <a:off x="5060441" y="3195066"/>
            <a:ext cx="458724" cy="458724"/>
          </a:xfrm>
          <a:prstGeom prst="rect">
            <a:avLst/>
          </a:prstGeom>
          <a:blipFill>
            <a:blip r:embed="rId13" cstate="print"/>
            <a:stretch>
              <a:fillRect/>
            </a:stretch>
          </a:blipFill>
        </p:spPr>
        <p:txBody>
          <a:bodyPr wrap="square" lIns="0" tIns="0" rIns="0" bIns="0" rtlCol="0"/>
          <a:lstStyle/>
          <a:p>
            <a:endParaRPr/>
          </a:p>
        </p:txBody>
      </p:sp>
      <p:sp>
        <p:nvSpPr>
          <p:cNvPr id="32" name="object 32"/>
          <p:cNvSpPr/>
          <p:nvPr/>
        </p:nvSpPr>
        <p:spPr>
          <a:xfrm>
            <a:off x="5029961" y="3149345"/>
            <a:ext cx="595884" cy="458723"/>
          </a:xfrm>
          <a:prstGeom prst="rect">
            <a:avLst/>
          </a:prstGeom>
          <a:blipFill>
            <a:blip r:embed="rId14" cstate="print"/>
            <a:stretch>
              <a:fillRect/>
            </a:stretch>
          </a:blipFill>
        </p:spPr>
        <p:txBody>
          <a:bodyPr wrap="square" lIns="0" tIns="0" rIns="0" bIns="0" rtlCol="0"/>
          <a:lstStyle/>
          <a:p>
            <a:endParaRPr/>
          </a:p>
        </p:txBody>
      </p:sp>
      <p:sp>
        <p:nvSpPr>
          <p:cNvPr id="33" name="object 33"/>
          <p:cNvSpPr/>
          <p:nvPr/>
        </p:nvSpPr>
        <p:spPr>
          <a:xfrm>
            <a:off x="4989576" y="3124200"/>
            <a:ext cx="447675" cy="447675"/>
          </a:xfrm>
          <a:custGeom>
            <a:avLst/>
            <a:gdLst/>
            <a:ahLst/>
            <a:cxnLst/>
            <a:rect l="l" t="t" r="r" b="b"/>
            <a:pathLst>
              <a:path w="447675" h="447675">
                <a:moveTo>
                  <a:pt x="223774" y="0"/>
                </a:moveTo>
                <a:lnTo>
                  <a:pt x="178680" y="4547"/>
                </a:lnTo>
                <a:lnTo>
                  <a:pt x="136677" y="17589"/>
                </a:lnTo>
                <a:lnTo>
                  <a:pt x="98666" y="38227"/>
                </a:lnTo>
                <a:lnTo>
                  <a:pt x="65547" y="65563"/>
                </a:lnTo>
                <a:lnTo>
                  <a:pt x="38221" y="98697"/>
                </a:lnTo>
                <a:lnTo>
                  <a:pt x="17587" y="136731"/>
                </a:lnTo>
                <a:lnTo>
                  <a:pt x="4546" y="178765"/>
                </a:lnTo>
                <a:lnTo>
                  <a:pt x="0" y="223900"/>
                </a:lnTo>
                <a:lnTo>
                  <a:pt x="4546" y="268994"/>
                </a:lnTo>
                <a:lnTo>
                  <a:pt x="17587" y="310997"/>
                </a:lnTo>
                <a:lnTo>
                  <a:pt x="38221" y="349008"/>
                </a:lnTo>
                <a:lnTo>
                  <a:pt x="65547" y="382127"/>
                </a:lnTo>
                <a:lnTo>
                  <a:pt x="98666" y="409453"/>
                </a:lnTo>
                <a:lnTo>
                  <a:pt x="136677" y="430087"/>
                </a:lnTo>
                <a:lnTo>
                  <a:pt x="178680" y="443128"/>
                </a:lnTo>
                <a:lnTo>
                  <a:pt x="223774" y="447675"/>
                </a:lnTo>
                <a:lnTo>
                  <a:pt x="268873" y="443128"/>
                </a:lnTo>
                <a:lnTo>
                  <a:pt x="310890" y="430087"/>
                </a:lnTo>
                <a:lnTo>
                  <a:pt x="348921" y="409453"/>
                </a:lnTo>
                <a:lnTo>
                  <a:pt x="382063" y="382127"/>
                </a:lnTo>
                <a:lnTo>
                  <a:pt x="409413" y="349008"/>
                </a:lnTo>
                <a:lnTo>
                  <a:pt x="430067" y="310997"/>
                </a:lnTo>
                <a:lnTo>
                  <a:pt x="443122" y="268994"/>
                </a:lnTo>
                <a:lnTo>
                  <a:pt x="447675" y="223900"/>
                </a:lnTo>
                <a:lnTo>
                  <a:pt x="443122" y="178765"/>
                </a:lnTo>
                <a:lnTo>
                  <a:pt x="430067" y="136731"/>
                </a:lnTo>
                <a:lnTo>
                  <a:pt x="409413" y="98697"/>
                </a:lnTo>
                <a:lnTo>
                  <a:pt x="382063" y="65563"/>
                </a:lnTo>
                <a:lnTo>
                  <a:pt x="348921" y="38227"/>
                </a:lnTo>
                <a:lnTo>
                  <a:pt x="310890" y="17589"/>
                </a:lnTo>
                <a:lnTo>
                  <a:pt x="268873" y="4547"/>
                </a:lnTo>
                <a:lnTo>
                  <a:pt x="223774" y="0"/>
                </a:lnTo>
                <a:close/>
              </a:path>
            </a:pathLst>
          </a:custGeom>
          <a:solidFill>
            <a:srgbClr val="000000"/>
          </a:solidFill>
        </p:spPr>
        <p:txBody>
          <a:bodyPr wrap="square" lIns="0" tIns="0" rIns="0" bIns="0" rtlCol="0"/>
          <a:lstStyle/>
          <a:p>
            <a:endParaRPr/>
          </a:p>
        </p:txBody>
      </p:sp>
      <p:sp>
        <p:nvSpPr>
          <p:cNvPr id="34" name="object 34"/>
          <p:cNvSpPr/>
          <p:nvPr/>
        </p:nvSpPr>
        <p:spPr>
          <a:xfrm>
            <a:off x="4989576" y="3124200"/>
            <a:ext cx="447675" cy="447675"/>
          </a:xfrm>
          <a:custGeom>
            <a:avLst/>
            <a:gdLst/>
            <a:ahLst/>
            <a:cxnLst/>
            <a:rect l="l" t="t" r="r" b="b"/>
            <a:pathLst>
              <a:path w="447675" h="447675">
                <a:moveTo>
                  <a:pt x="0" y="223900"/>
                </a:moveTo>
                <a:lnTo>
                  <a:pt x="4546" y="178765"/>
                </a:lnTo>
                <a:lnTo>
                  <a:pt x="17587" y="136731"/>
                </a:lnTo>
                <a:lnTo>
                  <a:pt x="38221" y="98697"/>
                </a:lnTo>
                <a:lnTo>
                  <a:pt x="65547" y="65563"/>
                </a:lnTo>
                <a:lnTo>
                  <a:pt x="98666" y="38227"/>
                </a:lnTo>
                <a:lnTo>
                  <a:pt x="136677" y="17589"/>
                </a:lnTo>
                <a:lnTo>
                  <a:pt x="178680" y="4547"/>
                </a:lnTo>
                <a:lnTo>
                  <a:pt x="223774" y="0"/>
                </a:lnTo>
                <a:lnTo>
                  <a:pt x="268873" y="4547"/>
                </a:lnTo>
                <a:lnTo>
                  <a:pt x="310890" y="17589"/>
                </a:lnTo>
                <a:lnTo>
                  <a:pt x="348921" y="38227"/>
                </a:lnTo>
                <a:lnTo>
                  <a:pt x="382063" y="65563"/>
                </a:lnTo>
                <a:lnTo>
                  <a:pt x="409413" y="98697"/>
                </a:lnTo>
                <a:lnTo>
                  <a:pt x="430067" y="136731"/>
                </a:lnTo>
                <a:lnTo>
                  <a:pt x="443122" y="178765"/>
                </a:lnTo>
                <a:lnTo>
                  <a:pt x="447675" y="223900"/>
                </a:lnTo>
                <a:lnTo>
                  <a:pt x="443122" y="268994"/>
                </a:lnTo>
                <a:lnTo>
                  <a:pt x="430067" y="310997"/>
                </a:lnTo>
                <a:lnTo>
                  <a:pt x="409413" y="349008"/>
                </a:lnTo>
                <a:lnTo>
                  <a:pt x="382063" y="382127"/>
                </a:lnTo>
                <a:lnTo>
                  <a:pt x="348921" y="409453"/>
                </a:lnTo>
                <a:lnTo>
                  <a:pt x="310890" y="430087"/>
                </a:lnTo>
                <a:lnTo>
                  <a:pt x="268873" y="443128"/>
                </a:lnTo>
                <a:lnTo>
                  <a:pt x="223774" y="447675"/>
                </a:lnTo>
                <a:lnTo>
                  <a:pt x="178680" y="443128"/>
                </a:lnTo>
                <a:lnTo>
                  <a:pt x="136677" y="430087"/>
                </a:lnTo>
                <a:lnTo>
                  <a:pt x="98666" y="409453"/>
                </a:lnTo>
                <a:lnTo>
                  <a:pt x="65547" y="382127"/>
                </a:lnTo>
                <a:lnTo>
                  <a:pt x="38221" y="349008"/>
                </a:lnTo>
                <a:lnTo>
                  <a:pt x="17587" y="310997"/>
                </a:lnTo>
                <a:lnTo>
                  <a:pt x="4546" y="268994"/>
                </a:lnTo>
                <a:lnTo>
                  <a:pt x="0" y="223900"/>
                </a:lnTo>
                <a:close/>
              </a:path>
            </a:pathLst>
          </a:custGeom>
          <a:ln w="9525">
            <a:solidFill>
              <a:srgbClr val="000000"/>
            </a:solidFill>
          </a:ln>
        </p:spPr>
        <p:txBody>
          <a:bodyPr wrap="square" lIns="0" tIns="0" rIns="0" bIns="0" rtlCol="0"/>
          <a:lstStyle/>
          <a:p>
            <a:endParaRPr/>
          </a:p>
        </p:txBody>
      </p:sp>
      <p:sp>
        <p:nvSpPr>
          <p:cNvPr id="35" name="object 35"/>
          <p:cNvSpPr/>
          <p:nvPr/>
        </p:nvSpPr>
        <p:spPr>
          <a:xfrm>
            <a:off x="3738626" y="3506851"/>
            <a:ext cx="1316355" cy="227329"/>
          </a:xfrm>
          <a:custGeom>
            <a:avLst/>
            <a:gdLst/>
            <a:ahLst/>
            <a:cxnLst/>
            <a:rect l="l" t="t" r="r" b="b"/>
            <a:pathLst>
              <a:path w="1316354" h="227329">
                <a:moveTo>
                  <a:pt x="0" y="226949"/>
                </a:moveTo>
                <a:lnTo>
                  <a:pt x="1315974" y="0"/>
                </a:lnTo>
              </a:path>
            </a:pathLst>
          </a:custGeom>
          <a:ln w="28575">
            <a:solidFill>
              <a:srgbClr val="000000"/>
            </a:solidFill>
          </a:ln>
        </p:spPr>
        <p:txBody>
          <a:bodyPr wrap="square" lIns="0" tIns="0" rIns="0" bIns="0" rtlCol="0"/>
          <a:lstStyle/>
          <a:p>
            <a:endParaRPr/>
          </a:p>
        </p:txBody>
      </p:sp>
      <p:sp>
        <p:nvSpPr>
          <p:cNvPr id="36" name="object 36"/>
          <p:cNvSpPr/>
          <p:nvPr/>
        </p:nvSpPr>
        <p:spPr>
          <a:xfrm>
            <a:off x="5372100" y="3506851"/>
            <a:ext cx="1162050" cy="227329"/>
          </a:xfrm>
          <a:custGeom>
            <a:avLst/>
            <a:gdLst/>
            <a:ahLst/>
            <a:cxnLst/>
            <a:rect l="l" t="t" r="r" b="b"/>
            <a:pathLst>
              <a:path w="1162050" h="227329">
                <a:moveTo>
                  <a:pt x="1162050" y="226949"/>
                </a:moveTo>
                <a:lnTo>
                  <a:pt x="0" y="0"/>
                </a:lnTo>
              </a:path>
            </a:pathLst>
          </a:custGeom>
          <a:ln w="28574">
            <a:solidFill>
              <a:srgbClr val="000000"/>
            </a:solidFill>
          </a:ln>
        </p:spPr>
        <p:txBody>
          <a:bodyPr wrap="square" lIns="0" tIns="0" rIns="0" bIns="0" rtlCol="0"/>
          <a:lstStyle/>
          <a:p>
            <a:endParaRPr/>
          </a:p>
        </p:txBody>
      </p:sp>
      <p:sp>
        <p:nvSpPr>
          <p:cNvPr id="37" name="object 37"/>
          <p:cNvSpPr/>
          <p:nvPr/>
        </p:nvSpPr>
        <p:spPr>
          <a:xfrm>
            <a:off x="7442200" y="4727575"/>
            <a:ext cx="403225" cy="225425"/>
          </a:xfrm>
          <a:custGeom>
            <a:avLst/>
            <a:gdLst/>
            <a:ahLst/>
            <a:cxnLst/>
            <a:rect l="l" t="t" r="r" b="b"/>
            <a:pathLst>
              <a:path w="403225" h="225425">
                <a:moveTo>
                  <a:pt x="403225" y="225425"/>
                </a:moveTo>
                <a:lnTo>
                  <a:pt x="0" y="0"/>
                </a:lnTo>
              </a:path>
            </a:pathLst>
          </a:custGeom>
          <a:ln w="28575">
            <a:solidFill>
              <a:srgbClr val="000000"/>
            </a:solidFill>
          </a:ln>
        </p:spPr>
        <p:txBody>
          <a:bodyPr wrap="square" lIns="0" tIns="0" rIns="0" bIns="0" rtlCol="0"/>
          <a:lstStyle/>
          <a:p>
            <a:endParaRPr/>
          </a:p>
        </p:txBody>
      </p:sp>
      <p:sp>
        <p:nvSpPr>
          <p:cNvPr id="38" name="object 38"/>
          <p:cNvSpPr/>
          <p:nvPr/>
        </p:nvSpPr>
        <p:spPr>
          <a:xfrm>
            <a:off x="6692900" y="4116323"/>
            <a:ext cx="590550" cy="227329"/>
          </a:xfrm>
          <a:custGeom>
            <a:avLst/>
            <a:gdLst/>
            <a:ahLst/>
            <a:cxnLst/>
            <a:rect l="l" t="t" r="r" b="b"/>
            <a:pathLst>
              <a:path w="590550" h="227329">
                <a:moveTo>
                  <a:pt x="0" y="0"/>
                </a:moveTo>
                <a:lnTo>
                  <a:pt x="590550" y="227076"/>
                </a:lnTo>
              </a:path>
            </a:pathLst>
          </a:custGeom>
          <a:ln w="28575">
            <a:solidFill>
              <a:srgbClr val="000000"/>
            </a:solidFill>
          </a:ln>
        </p:spPr>
        <p:txBody>
          <a:bodyPr wrap="square" lIns="0" tIns="0" rIns="0" bIns="0" rtlCol="0"/>
          <a:lstStyle/>
          <a:p>
            <a:endParaRPr/>
          </a:p>
        </p:txBody>
      </p:sp>
      <p:sp>
        <p:nvSpPr>
          <p:cNvPr id="39" name="object 39"/>
          <p:cNvSpPr/>
          <p:nvPr/>
        </p:nvSpPr>
        <p:spPr>
          <a:xfrm>
            <a:off x="5786501" y="4116323"/>
            <a:ext cx="589280" cy="227329"/>
          </a:xfrm>
          <a:custGeom>
            <a:avLst/>
            <a:gdLst/>
            <a:ahLst/>
            <a:cxnLst/>
            <a:rect l="l" t="t" r="r" b="b"/>
            <a:pathLst>
              <a:path w="589279" h="227329">
                <a:moveTo>
                  <a:pt x="0" y="227075"/>
                </a:moveTo>
                <a:lnTo>
                  <a:pt x="588899" y="0"/>
                </a:lnTo>
              </a:path>
            </a:pathLst>
          </a:custGeom>
          <a:ln w="28575">
            <a:solidFill>
              <a:srgbClr val="000000"/>
            </a:solidFill>
          </a:ln>
        </p:spPr>
        <p:txBody>
          <a:bodyPr wrap="square" lIns="0" tIns="0" rIns="0" bIns="0" rtlCol="0"/>
          <a:lstStyle/>
          <a:p>
            <a:endParaRPr/>
          </a:p>
        </p:txBody>
      </p:sp>
      <p:sp>
        <p:nvSpPr>
          <p:cNvPr id="40" name="object 40"/>
          <p:cNvSpPr/>
          <p:nvPr/>
        </p:nvSpPr>
        <p:spPr>
          <a:xfrm>
            <a:off x="6723126" y="4727575"/>
            <a:ext cx="401955" cy="225425"/>
          </a:xfrm>
          <a:custGeom>
            <a:avLst/>
            <a:gdLst/>
            <a:ahLst/>
            <a:cxnLst/>
            <a:rect l="l" t="t" r="r" b="b"/>
            <a:pathLst>
              <a:path w="401954" h="225425">
                <a:moveTo>
                  <a:pt x="0" y="225425"/>
                </a:moveTo>
                <a:lnTo>
                  <a:pt x="401574" y="0"/>
                </a:lnTo>
              </a:path>
            </a:pathLst>
          </a:custGeom>
          <a:ln w="28575">
            <a:solidFill>
              <a:srgbClr val="000000"/>
            </a:solidFill>
          </a:ln>
        </p:spPr>
        <p:txBody>
          <a:bodyPr wrap="square" lIns="0" tIns="0" rIns="0" bIns="0" rtlCol="0"/>
          <a:lstStyle/>
          <a:p>
            <a:endParaRPr/>
          </a:p>
        </p:txBody>
      </p:sp>
      <p:sp>
        <p:nvSpPr>
          <p:cNvPr id="41" name="object 41"/>
          <p:cNvSpPr/>
          <p:nvPr/>
        </p:nvSpPr>
        <p:spPr>
          <a:xfrm>
            <a:off x="8004175" y="5335651"/>
            <a:ext cx="222250" cy="227329"/>
          </a:xfrm>
          <a:custGeom>
            <a:avLst/>
            <a:gdLst/>
            <a:ahLst/>
            <a:cxnLst/>
            <a:rect l="l" t="t" r="r" b="b"/>
            <a:pathLst>
              <a:path w="222250" h="227329">
                <a:moveTo>
                  <a:pt x="222250" y="226949"/>
                </a:moveTo>
                <a:lnTo>
                  <a:pt x="0" y="0"/>
                </a:lnTo>
              </a:path>
            </a:pathLst>
          </a:custGeom>
          <a:ln w="28575">
            <a:solidFill>
              <a:srgbClr val="000000"/>
            </a:solidFill>
          </a:ln>
        </p:spPr>
        <p:txBody>
          <a:bodyPr wrap="square" lIns="0" tIns="0" rIns="0" bIns="0" rtlCol="0"/>
          <a:lstStyle/>
          <a:p>
            <a:endParaRPr/>
          </a:p>
        </p:txBody>
      </p:sp>
      <p:sp>
        <p:nvSpPr>
          <p:cNvPr id="42" name="object 42"/>
          <p:cNvSpPr/>
          <p:nvPr/>
        </p:nvSpPr>
        <p:spPr>
          <a:xfrm>
            <a:off x="5453522" y="4717541"/>
            <a:ext cx="185658" cy="228647"/>
          </a:xfrm>
          <a:prstGeom prst="rect">
            <a:avLst/>
          </a:prstGeom>
          <a:blipFill>
            <a:blip r:embed="rId15" cstate="print"/>
            <a:stretch>
              <a:fillRect/>
            </a:stretch>
          </a:blipFill>
        </p:spPr>
        <p:txBody>
          <a:bodyPr wrap="square" lIns="0" tIns="0" rIns="0" bIns="0" rtlCol="0"/>
          <a:lstStyle/>
          <a:p>
            <a:endParaRPr/>
          </a:p>
        </p:txBody>
      </p:sp>
      <p:sp>
        <p:nvSpPr>
          <p:cNvPr id="43" name="object 43"/>
          <p:cNvSpPr/>
          <p:nvPr/>
        </p:nvSpPr>
        <p:spPr>
          <a:xfrm>
            <a:off x="6391846" y="5327269"/>
            <a:ext cx="182435" cy="228409"/>
          </a:xfrm>
          <a:prstGeom prst="rect">
            <a:avLst/>
          </a:prstGeom>
          <a:blipFill>
            <a:blip r:embed="rId16" cstate="print"/>
            <a:stretch>
              <a:fillRect/>
            </a:stretch>
          </a:blipFill>
        </p:spPr>
        <p:txBody>
          <a:bodyPr wrap="square" lIns="0" tIns="0" rIns="0" bIns="0" rtlCol="0"/>
          <a:lstStyle/>
          <a:p>
            <a:endParaRPr/>
          </a:p>
        </p:txBody>
      </p:sp>
      <p:sp>
        <p:nvSpPr>
          <p:cNvPr id="44" name="object 44"/>
          <p:cNvSpPr/>
          <p:nvPr/>
        </p:nvSpPr>
        <p:spPr>
          <a:xfrm>
            <a:off x="7890319" y="5936615"/>
            <a:ext cx="187134" cy="228801"/>
          </a:xfrm>
          <a:prstGeom prst="rect">
            <a:avLst/>
          </a:prstGeom>
          <a:blipFill>
            <a:blip r:embed="rId17" cstate="print"/>
            <a:stretch>
              <a:fillRect/>
            </a:stretch>
          </a:blipFill>
        </p:spPr>
        <p:txBody>
          <a:bodyPr wrap="square" lIns="0" tIns="0" rIns="0" bIns="0" rtlCol="0"/>
          <a:lstStyle/>
          <a:p>
            <a:endParaRPr/>
          </a:p>
        </p:txBody>
      </p:sp>
      <p:sp>
        <p:nvSpPr>
          <p:cNvPr id="45" name="object 45"/>
          <p:cNvSpPr/>
          <p:nvPr/>
        </p:nvSpPr>
        <p:spPr>
          <a:xfrm>
            <a:off x="7496397" y="5326507"/>
            <a:ext cx="199675" cy="227980"/>
          </a:xfrm>
          <a:prstGeom prst="rect">
            <a:avLst/>
          </a:prstGeom>
          <a:blipFill>
            <a:blip r:embed="rId18" cstate="print"/>
            <a:stretch>
              <a:fillRect/>
            </a:stretch>
          </a:blipFill>
        </p:spPr>
        <p:txBody>
          <a:bodyPr wrap="square" lIns="0" tIns="0" rIns="0" bIns="0" rtlCol="0"/>
          <a:lstStyle/>
          <a:p>
            <a:endParaRPr/>
          </a:p>
        </p:txBody>
      </p:sp>
      <p:sp>
        <p:nvSpPr>
          <p:cNvPr id="46" name="object 46"/>
          <p:cNvSpPr/>
          <p:nvPr/>
        </p:nvSpPr>
        <p:spPr>
          <a:xfrm>
            <a:off x="8374888" y="5935319"/>
            <a:ext cx="222980" cy="230517"/>
          </a:xfrm>
          <a:prstGeom prst="rect">
            <a:avLst/>
          </a:prstGeom>
          <a:blipFill>
            <a:blip r:embed="rId19" cstate="print"/>
            <a:stretch>
              <a:fillRect/>
            </a:stretch>
          </a:blipFill>
        </p:spPr>
        <p:txBody>
          <a:bodyPr wrap="square" lIns="0" tIns="0" rIns="0" bIns="0" rtlCol="0"/>
          <a:lstStyle/>
          <a:p>
            <a:endParaRPr/>
          </a:p>
        </p:txBody>
      </p:sp>
      <p:sp>
        <p:nvSpPr>
          <p:cNvPr id="47" name="object 47"/>
          <p:cNvSpPr/>
          <p:nvPr/>
        </p:nvSpPr>
        <p:spPr>
          <a:xfrm>
            <a:off x="6881876" y="5335651"/>
            <a:ext cx="133350" cy="227329"/>
          </a:xfrm>
          <a:custGeom>
            <a:avLst/>
            <a:gdLst/>
            <a:ahLst/>
            <a:cxnLst/>
            <a:rect l="l" t="t" r="r" b="b"/>
            <a:pathLst>
              <a:path w="133350" h="227329">
                <a:moveTo>
                  <a:pt x="133350" y="226949"/>
                </a:moveTo>
                <a:lnTo>
                  <a:pt x="0" y="0"/>
                </a:lnTo>
              </a:path>
            </a:pathLst>
          </a:custGeom>
          <a:ln w="28575">
            <a:solidFill>
              <a:srgbClr val="000000"/>
            </a:solidFill>
          </a:ln>
        </p:spPr>
        <p:txBody>
          <a:bodyPr wrap="square" lIns="0" tIns="0" rIns="0" bIns="0" rtlCol="0"/>
          <a:lstStyle/>
          <a:p>
            <a:endParaRPr/>
          </a:p>
        </p:txBody>
      </p:sp>
      <p:sp>
        <p:nvSpPr>
          <p:cNvPr id="48" name="object 48"/>
          <p:cNvSpPr/>
          <p:nvPr/>
        </p:nvSpPr>
        <p:spPr>
          <a:xfrm>
            <a:off x="5933694" y="4717541"/>
            <a:ext cx="184023" cy="228600"/>
          </a:xfrm>
          <a:prstGeom prst="rect">
            <a:avLst/>
          </a:prstGeom>
          <a:blipFill>
            <a:blip r:embed="rId20" cstate="print"/>
            <a:stretch>
              <a:fillRect/>
            </a:stretch>
          </a:blipFill>
        </p:spPr>
        <p:txBody>
          <a:bodyPr wrap="square" lIns="0" tIns="0" rIns="0" bIns="0" rtlCol="0"/>
          <a:lstStyle/>
          <a:p>
            <a:endParaRPr/>
          </a:p>
        </p:txBody>
      </p:sp>
      <p:sp>
        <p:nvSpPr>
          <p:cNvPr id="49" name="object 49"/>
          <p:cNvSpPr/>
          <p:nvPr/>
        </p:nvSpPr>
        <p:spPr>
          <a:xfrm>
            <a:off x="6860285" y="5633465"/>
            <a:ext cx="460248" cy="458723"/>
          </a:xfrm>
          <a:prstGeom prst="rect">
            <a:avLst/>
          </a:prstGeom>
          <a:blipFill>
            <a:blip r:embed="rId21" cstate="print"/>
            <a:stretch>
              <a:fillRect/>
            </a:stretch>
          </a:blipFill>
        </p:spPr>
        <p:txBody>
          <a:bodyPr wrap="square" lIns="0" tIns="0" rIns="0" bIns="0" rtlCol="0"/>
          <a:lstStyle/>
          <a:p>
            <a:endParaRPr/>
          </a:p>
        </p:txBody>
      </p:sp>
      <p:sp>
        <p:nvSpPr>
          <p:cNvPr id="50" name="object 50"/>
          <p:cNvSpPr/>
          <p:nvPr/>
        </p:nvSpPr>
        <p:spPr>
          <a:xfrm>
            <a:off x="6755130" y="5587746"/>
            <a:ext cx="748283" cy="458723"/>
          </a:xfrm>
          <a:prstGeom prst="rect">
            <a:avLst/>
          </a:prstGeom>
          <a:blipFill>
            <a:blip r:embed="rId22" cstate="print"/>
            <a:stretch>
              <a:fillRect/>
            </a:stretch>
          </a:blipFill>
        </p:spPr>
        <p:txBody>
          <a:bodyPr wrap="square" lIns="0" tIns="0" rIns="0" bIns="0" rtlCol="0"/>
          <a:lstStyle/>
          <a:p>
            <a:endParaRPr/>
          </a:p>
        </p:txBody>
      </p:sp>
      <p:sp>
        <p:nvSpPr>
          <p:cNvPr id="51" name="object 51"/>
          <p:cNvSpPr/>
          <p:nvPr/>
        </p:nvSpPr>
        <p:spPr>
          <a:xfrm>
            <a:off x="6789801" y="5562600"/>
            <a:ext cx="449580" cy="447675"/>
          </a:xfrm>
          <a:custGeom>
            <a:avLst/>
            <a:gdLst/>
            <a:ahLst/>
            <a:cxnLst/>
            <a:rect l="l" t="t" r="r" b="b"/>
            <a:pathLst>
              <a:path w="449579" h="447675">
                <a:moveTo>
                  <a:pt x="224536" y="0"/>
                </a:moveTo>
                <a:lnTo>
                  <a:pt x="179263" y="4547"/>
                </a:lnTo>
                <a:lnTo>
                  <a:pt x="137106" y="17590"/>
                </a:lnTo>
                <a:lnTo>
                  <a:pt x="98964" y="38227"/>
                </a:lnTo>
                <a:lnTo>
                  <a:pt x="65738" y="65560"/>
                </a:lnTo>
                <a:lnTo>
                  <a:pt x="38328" y="98687"/>
                </a:lnTo>
                <a:lnTo>
                  <a:pt x="17635" y="136709"/>
                </a:lnTo>
                <a:lnTo>
                  <a:pt x="4558" y="178726"/>
                </a:lnTo>
                <a:lnTo>
                  <a:pt x="0" y="223837"/>
                </a:lnTo>
                <a:lnTo>
                  <a:pt x="4558" y="268948"/>
                </a:lnTo>
                <a:lnTo>
                  <a:pt x="17635" y="310965"/>
                </a:lnTo>
                <a:lnTo>
                  <a:pt x="38328" y="348987"/>
                </a:lnTo>
                <a:lnTo>
                  <a:pt x="65738" y="382114"/>
                </a:lnTo>
                <a:lnTo>
                  <a:pt x="98964" y="409447"/>
                </a:lnTo>
                <a:lnTo>
                  <a:pt x="137106" y="430084"/>
                </a:lnTo>
                <a:lnTo>
                  <a:pt x="179263" y="443127"/>
                </a:lnTo>
                <a:lnTo>
                  <a:pt x="224536" y="447675"/>
                </a:lnTo>
                <a:lnTo>
                  <a:pt x="269813" y="443127"/>
                </a:lnTo>
                <a:lnTo>
                  <a:pt x="311985" y="430084"/>
                </a:lnTo>
                <a:lnTo>
                  <a:pt x="350147" y="409447"/>
                </a:lnTo>
                <a:lnTo>
                  <a:pt x="383397" y="382114"/>
                </a:lnTo>
                <a:lnTo>
                  <a:pt x="410830" y="348987"/>
                </a:lnTo>
                <a:lnTo>
                  <a:pt x="431544" y="310965"/>
                </a:lnTo>
                <a:lnTo>
                  <a:pt x="444634" y="268948"/>
                </a:lnTo>
                <a:lnTo>
                  <a:pt x="449198" y="223837"/>
                </a:lnTo>
                <a:lnTo>
                  <a:pt x="444634" y="178726"/>
                </a:lnTo>
                <a:lnTo>
                  <a:pt x="431544" y="136709"/>
                </a:lnTo>
                <a:lnTo>
                  <a:pt x="410830" y="98687"/>
                </a:lnTo>
                <a:lnTo>
                  <a:pt x="383397" y="65560"/>
                </a:lnTo>
                <a:lnTo>
                  <a:pt x="350147" y="38227"/>
                </a:lnTo>
                <a:lnTo>
                  <a:pt x="311985" y="17590"/>
                </a:lnTo>
                <a:lnTo>
                  <a:pt x="269813" y="4547"/>
                </a:lnTo>
                <a:lnTo>
                  <a:pt x="224536" y="0"/>
                </a:lnTo>
                <a:close/>
              </a:path>
            </a:pathLst>
          </a:custGeom>
          <a:solidFill>
            <a:srgbClr val="CC0000"/>
          </a:solidFill>
        </p:spPr>
        <p:txBody>
          <a:bodyPr wrap="square" lIns="0" tIns="0" rIns="0" bIns="0" rtlCol="0"/>
          <a:lstStyle/>
          <a:p>
            <a:endParaRPr/>
          </a:p>
        </p:txBody>
      </p:sp>
      <p:sp>
        <p:nvSpPr>
          <p:cNvPr id="52" name="object 52"/>
          <p:cNvSpPr/>
          <p:nvPr/>
        </p:nvSpPr>
        <p:spPr>
          <a:xfrm>
            <a:off x="6789801" y="5562600"/>
            <a:ext cx="449580" cy="447675"/>
          </a:xfrm>
          <a:custGeom>
            <a:avLst/>
            <a:gdLst/>
            <a:ahLst/>
            <a:cxnLst/>
            <a:rect l="l" t="t" r="r" b="b"/>
            <a:pathLst>
              <a:path w="449579" h="447675">
                <a:moveTo>
                  <a:pt x="0" y="223837"/>
                </a:moveTo>
                <a:lnTo>
                  <a:pt x="4558" y="178726"/>
                </a:lnTo>
                <a:lnTo>
                  <a:pt x="17635" y="136709"/>
                </a:lnTo>
                <a:lnTo>
                  <a:pt x="38328" y="98687"/>
                </a:lnTo>
                <a:lnTo>
                  <a:pt x="65738" y="65560"/>
                </a:lnTo>
                <a:lnTo>
                  <a:pt x="98964" y="38227"/>
                </a:lnTo>
                <a:lnTo>
                  <a:pt x="137106" y="17590"/>
                </a:lnTo>
                <a:lnTo>
                  <a:pt x="179263" y="4547"/>
                </a:lnTo>
                <a:lnTo>
                  <a:pt x="224536" y="0"/>
                </a:lnTo>
                <a:lnTo>
                  <a:pt x="269813" y="4547"/>
                </a:lnTo>
                <a:lnTo>
                  <a:pt x="311985" y="17590"/>
                </a:lnTo>
                <a:lnTo>
                  <a:pt x="350147" y="38227"/>
                </a:lnTo>
                <a:lnTo>
                  <a:pt x="383397" y="65560"/>
                </a:lnTo>
                <a:lnTo>
                  <a:pt x="410830" y="98687"/>
                </a:lnTo>
                <a:lnTo>
                  <a:pt x="431544" y="136709"/>
                </a:lnTo>
                <a:lnTo>
                  <a:pt x="444634" y="178726"/>
                </a:lnTo>
                <a:lnTo>
                  <a:pt x="449198" y="223837"/>
                </a:lnTo>
                <a:lnTo>
                  <a:pt x="444634" y="268948"/>
                </a:lnTo>
                <a:lnTo>
                  <a:pt x="431544" y="310965"/>
                </a:lnTo>
                <a:lnTo>
                  <a:pt x="410830" y="348987"/>
                </a:lnTo>
                <a:lnTo>
                  <a:pt x="383397" y="382114"/>
                </a:lnTo>
                <a:lnTo>
                  <a:pt x="350147" y="409447"/>
                </a:lnTo>
                <a:lnTo>
                  <a:pt x="311985" y="430084"/>
                </a:lnTo>
                <a:lnTo>
                  <a:pt x="269813" y="443127"/>
                </a:lnTo>
                <a:lnTo>
                  <a:pt x="224536" y="447675"/>
                </a:lnTo>
                <a:lnTo>
                  <a:pt x="179263" y="443127"/>
                </a:lnTo>
                <a:lnTo>
                  <a:pt x="137106" y="430084"/>
                </a:lnTo>
                <a:lnTo>
                  <a:pt x="98964" y="409447"/>
                </a:lnTo>
                <a:lnTo>
                  <a:pt x="65738" y="382114"/>
                </a:lnTo>
                <a:lnTo>
                  <a:pt x="38328" y="348987"/>
                </a:lnTo>
                <a:lnTo>
                  <a:pt x="17635" y="310965"/>
                </a:lnTo>
                <a:lnTo>
                  <a:pt x="4558" y="268948"/>
                </a:lnTo>
                <a:lnTo>
                  <a:pt x="0" y="223837"/>
                </a:lnTo>
                <a:close/>
              </a:path>
            </a:pathLst>
          </a:custGeom>
          <a:ln w="9524">
            <a:solidFill>
              <a:srgbClr val="000000"/>
            </a:solidFill>
          </a:ln>
        </p:spPr>
        <p:txBody>
          <a:bodyPr wrap="square" lIns="0" tIns="0" rIns="0" bIns="0" rtlCol="0"/>
          <a:lstStyle/>
          <a:p>
            <a:endParaRPr/>
          </a:p>
        </p:txBody>
      </p:sp>
      <p:sp>
        <p:nvSpPr>
          <p:cNvPr id="53" name="object 53"/>
          <p:cNvSpPr txBox="1"/>
          <p:nvPr/>
        </p:nvSpPr>
        <p:spPr>
          <a:xfrm>
            <a:off x="6850380" y="5580634"/>
            <a:ext cx="330200" cy="39179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FFFFFF"/>
                </a:solidFill>
                <a:latin typeface="Times New Roman"/>
                <a:cs typeface="Times New Roman"/>
              </a:rPr>
              <a:t>15</a:t>
            </a:r>
            <a:endParaRPr sz="2400">
              <a:latin typeface="Times New Roman"/>
              <a:cs typeface="Times New Roman"/>
            </a:endParaRPr>
          </a:p>
        </p:txBody>
      </p:sp>
      <p:sp>
        <p:nvSpPr>
          <p:cNvPr id="54" name="object 54"/>
          <p:cNvSpPr/>
          <p:nvPr/>
        </p:nvSpPr>
        <p:spPr>
          <a:xfrm>
            <a:off x="6683946" y="5936818"/>
            <a:ext cx="182435" cy="228488"/>
          </a:xfrm>
          <a:prstGeom prst="rect">
            <a:avLst/>
          </a:prstGeom>
          <a:blipFill>
            <a:blip r:embed="rId23" cstate="print"/>
            <a:stretch>
              <a:fillRect/>
            </a:stretch>
          </a:blipFill>
        </p:spPr>
        <p:txBody>
          <a:bodyPr wrap="square" lIns="0" tIns="0" rIns="0" bIns="0" rtlCol="0"/>
          <a:lstStyle/>
          <a:p>
            <a:endParaRPr/>
          </a:p>
        </p:txBody>
      </p:sp>
      <p:sp>
        <p:nvSpPr>
          <p:cNvPr id="55" name="object 55"/>
          <p:cNvSpPr/>
          <p:nvPr/>
        </p:nvSpPr>
        <p:spPr>
          <a:xfrm>
            <a:off x="7162418" y="5936741"/>
            <a:ext cx="184023" cy="228604"/>
          </a:xfrm>
          <a:prstGeom prst="rect">
            <a:avLst/>
          </a:prstGeom>
          <a:blipFill>
            <a:blip r:embed="rId24" cstate="print"/>
            <a:stretch>
              <a:fillRect/>
            </a:stretch>
          </a:blipFill>
        </p:spPr>
        <p:txBody>
          <a:bodyPr wrap="square" lIns="0" tIns="0" rIns="0" bIns="0" rtlCol="0"/>
          <a:lstStyle/>
          <a:p>
            <a:endParaRPr/>
          </a:p>
        </p:txBody>
      </p:sp>
      <p:sp>
        <p:nvSpPr>
          <p:cNvPr id="56" name="object 56"/>
          <p:cNvSpPr txBox="1"/>
          <p:nvPr/>
        </p:nvSpPr>
        <p:spPr>
          <a:xfrm>
            <a:off x="688340" y="3878833"/>
            <a:ext cx="2298065" cy="513080"/>
          </a:xfrm>
          <a:prstGeom prst="rect">
            <a:avLst/>
          </a:prstGeom>
        </p:spPr>
        <p:txBody>
          <a:bodyPr vert="horz" wrap="square" lIns="0" tIns="12065" rIns="0" bIns="0" rtlCol="0">
            <a:spAutoFit/>
          </a:bodyPr>
          <a:lstStyle/>
          <a:p>
            <a:pPr marL="238125" indent="-226060">
              <a:lnSpc>
                <a:spcPct val="100000"/>
              </a:lnSpc>
              <a:spcBef>
                <a:spcPts val="95"/>
              </a:spcBef>
              <a:buClr>
                <a:srgbClr val="CC0000"/>
              </a:buClr>
              <a:buChar char="•"/>
              <a:tabLst>
                <a:tab pos="238760" algn="l"/>
              </a:tabLst>
            </a:pPr>
            <a:r>
              <a:rPr sz="3200" spc="-5" dirty="0">
                <a:latin typeface="Times New Roman"/>
                <a:cs typeface="Times New Roman"/>
              </a:rPr>
              <a:t>Insert </a:t>
            </a:r>
            <a:r>
              <a:rPr sz="3200" i="1" spc="-5" dirty="0">
                <a:solidFill>
                  <a:srgbClr val="008986"/>
                </a:solidFill>
                <a:latin typeface="Times New Roman"/>
                <a:cs typeface="Times New Roman"/>
              </a:rPr>
              <a:t>x</a:t>
            </a:r>
            <a:r>
              <a:rPr sz="3200" i="1" spc="-45" dirty="0">
                <a:solidFill>
                  <a:srgbClr val="008986"/>
                </a:solidFill>
                <a:latin typeface="Times New Roman"/>
                <a:cs typeface="Times New Roman"/>
              </a:rPr>
              <a:t> </a:t>
            </a:r>
            <a:r>
              <a:rPr sz="3200" spc="-5" dirty="0">
                <a:solidFill>
                  <a:srgbClr val="008986"/>
                </a:solidFill>
                <a:latin typeface="Times New Roman"/>
                <a:cs typeface="Times New Roman"/>
              </a:rPr>
              <a:t>=15</a:t>
            </a:r>
            <a:r>
              <a:rPr sz="3200" spc="-5" dirty="0">
                <a:latin typeface="Times New Roman"/>
                <a:cs typeface="Times New Roman"/>
              </a:rPr>
              <a:t>.</a:t>
            </a:r>
            <a:endParaRPr sz="3200">
              <a:latin typeface="Times New Roman"/>
              <a:cs typeface="Times New Roman"/>
            </a:endParaRPr>
          </a:p>
        </p:txBody>
      </p:sp>
      <p:sp>
        <p:nvSpPr>
          <p:cNvPr id="57" name="object 57"/>
          <p:cNvSpPr txBox="1"/>
          <p:nvPr/>
        </p:nvSpPr>
        <p:spPr>
          <a:xfrm>
            <a:off x="688340" y="4355591"/>
            <a:ext cx="4879340" cy="1998980"/>
          </a:xfrm>
          <a:prstGeom prst="rect">
            <a:avLst/>
          </a:prstGeom>
        </p:spPr>
        <p:txBody>
          <a:bodyPr vert="horz" wrap="square" lIns="0" tIns="67310" rIns="0" bIns="0" rtlCol="0">
            <a:spAutoFit/>
          </a:bodyPr>
          <a:lstStyle/>
          <a:p>
            <a:pPr marL="238125" marR="1270635" indent="-226060">
              <a:lnSpc>
                <a:spcPts val="3460"/>
              </a:lnSpc>
              <a:spcBef>
                <a:spcPts val="530"/>
              </a:spcBef>
              <a:buClr>
                <a:srgbClr val="CC0000"/>
              </a:buClr>
              <a:buChar char="•"/>
              <a:tabLst>
                <a:tab pos="238760" algn="l"/>
              </a:tabLst>
            </a:pPr>
            <a:r>
              <a:rPr sz="3200" spc="-20" dirty="0">
                <a:latin typeface="Times New Roman"/>
                <a:cs typeface="Times New Roman"/>
              </a:rPr>
              <a:t>Recolor, </a:t>
            </a:r>
            <a:r>
              <a:rPr sz="3200" spc="-5" dirty="0">
                <a:latin typeface="Times New Roman"/>
                <a:cs typeface="Times New Roman"/>
              </a:rPr>
              <a:t>moving the  </a:t>
            </a:r>
            <a:r>
              <a:rPr sz="3200" dirty="0">
                <a:latin typeface="Times New Roman"/>
                <a:cs typeface="Times New Roman"/>
              </a:rPr>
              <a:t>violation up the</a:t>
            </a:r>
            <a:r>
              <a:rPr sz="3200" spc="-110" dirty="0">
                <a:latin typeface="Times New Roman"/>
                <a:cs typeface="Times New Roman"/>
              </a:rPr>
              <a:t> </a:t>
            </a:r>
            <a:r>
              <a:rPr sz="3200" dirty="0">
                <a:latin typeface="Times New Roman"/>
                <a:cs typeface="Times New Roman"/>
              </a:rPr>
              <a:t>tree.</a:t>
            </a:r>
            <a:endParaRPr sz="3200">
              <a:latin typeface="Times New Roman"/>
              <a:cs typeface="Times New Roman"/>
            </a:endParaRPr>
          </a:p>
          <a:p>
            <a:pPr marL="238125" indent="-226060">
              <a:lnSpc>
                <a:spcPct val="100000"/>
              </a:lnSpc>
              <a:spcBef>
                <a:spcPts val="220"/>
              </a:spcBef>
              <a:buClr>
                <a:srgbClr val="CC0000"/>
              </a:buClr>
              <a:buChar char="•"/>
              <a:tabLst>
                <a:tab pos="238760" algn="l"/>
              </a:tabLst>
            </a:pPr>
            <a:r>
              <a:rPr sz="3200" spc="-30" dirty="0">
                <a:latin typeface="Times New Roman"/>
                <a:cs typeface="Times New Roman"/>
              </a:rPr>
              <a:t>R</a:t>
            </a:r>
            <a:r>
              <a:rPr sz="2400" spc="-30" dirty="0">
                <a:latin typeface="Times New Roman"/>
                <a:cs typeface="Times New Roman"/>
              </a:rPr>
              <a:t>IGHT</a:t>
            </a:r>
            <a:r>
              <a:rPr sz="3200" spc="-30" dirty="0">
                <a:latin typeface="Times New Roman"/>
                <a:cs typeface="Times New Roman"/>
              </a:rPr>
              <a:t>-R</a:t>
            </a:r>
            <a:r>
              <a:rPr sz="2400" spc="-30" dirty="0">
                <a:latin typeface="Times New Roman"/>
                <a:cs typeface="Times New Roman"/>
              </a:rPr>
              <a:t>OTATE</a:t>
            </a:r>
            <a:r>
              <a:rPr sz="3200" spc="-30" dirty="0">
                <a:solidFill>
                  <a:srgbClr val="008986"/>
                </a:solidFill>
                <a:latin typeface="Times New Roman"/>
                <a:cs typeface="Times New Roman"/>
              </a:rPr>
              <a:t>(10)</a:t>
            </a:r>
            <a:r>
              <a:rPr sz="3200" spc="-30" dirty="0">
                <a:latin typeface="Times New Roman"/>
                <a:cs typeface="Times New Roman"/>
              </a:rPr>
              <a:t>.</a:t>
            </a:r>
            <a:endParaRPr sz="3200">
              <a:latin typeface="Times New Roman"/>
              <a:cs typeface="Times New Roman"/>
            </a:endParaRPr>
          </a:p>
          <a:p>
            <a:pPr marL="238125" indent="-226060">
              <a:lnSpc>
                <a:spcPct val="100000"/>
              </a:lnSpc>
              <a:spcBef>
                <a:spcPts val="285"/>
              </a:spcBef>
              <a:buClr>
                <a:srgbClr val="CC0000"/>
              </a:buClr>
              <a:buChar char="•"/>
              <a:tabLst>
                <a:tab pos="238760" algn="l"/>
              </a:tabLst>
            </a:pPr>
            <a:r>
              <a:rPr sz="3200" spc="-40" dirty="0">
                <a:latin typeface="Times New Roman"/>
                <a:cs typeface="Times New Roman"/>
              </a:rPr>
              <a:t>L</a:t>
            </a:r>
            <a:r>
              <a:rPr sz="2400" spc="-40" dirty="0">
                <a:latin typeface="Times New Roman"/>
                <a:cs typeface="Times New Roman"/>
              </a:rPr>
              <a:t>EFT</a:t>
            </a:r>
            <a:r>
              <a:rPr sz="3200" spc="-40" dirty="0">
                <a:latin typeface="Times New Roman"/>
                <a:cs typeface="Times New Roman"/>
              </a:rPr>
              <a:t>-R</a:t>
            </a:r>
            <a:r>
              <a:rPr sz="2400" spc="-40" dirty="0">
                <a:latin typeface="Times New Roman"/>
                <a:cs typeface="Times New Roman"/>
              </a:rPr>
              <a:t>OTATE</a:t>
            </a:r>
            <a:r>
              <a:rPr sz="3200" spc="-40" dirty="0">
                <a:solidFill>
                  <a:srgbClr val="008986"/>
                </a:solidFill>
                <a:latin typeface="Times New Roman"/>
                <a:cs typeface="Times New Roman"/>
              </a:rPr>
              <a:t>(7) </a:t>
            </a:r>
            <a:r>
              <a:rPr sz="3200" spc="-5" dirty="0">
                <a:latin typeface="Times New Roman"/>
                <a:cs typeface="Times New Roman"/>
              </a:rPr>
              <a:t>and</a:t>
            </a:r>
            <a:r>
              <a:rPr sz="3200" spc="20" dirty="0">
                <a:latin typeface="Times New Roman"/>
                <a:cs typeface="Times New Roman"/>
              </a:rPr>
              <a:t> </a:t>
            </a:r>
            <a:r>
              <a:rPr sz="3200" spc="-25" dirty="0">
                <a:latin typeface="Times New Roman"/>
                <a:cs typeface="Times New Roman"/>
              </a:rPr>
              <a:t>recolor.</a:t>
            </a:r>
            <a:endParaRPr sz="3200">
              <a:latin typeface="Times New Roman"/>
              <a:cs typeface="Times New Roman"/>
            </a:endParaRPr>
          </a:p>
        </p:txBody>
      </p:sp>
      <p:sp>
        <p:nvSpPr>
          <p:cNvPr id="58" name="object 58"/>
          <p:cNvSpPr/>
          <p:nvPr/>
        </p:nvSpPr>
        <p:spPr>
          <a:xfrm>
            <a:off x="3585209" y="3804665"/>
            <a:ext cx="458724" cy="458724"/>
          </a:xfrm>
          <a:prstGeom prst="rect">
            <a:avLst/>
          </a:prstGeom>
          <a:blipFill>
            <a:blip r:embed="rId25" cstate="print"/>
            <a:stretch>
              <a:fillRect/>
            </a:stretch>
          </a:blipFill>
        </p:spPr>
        <p:txBody>
          <a:bodyPr wrap="square" lIns="0" tIns="0" rIns="0" bIns="0" rtlCol="0"/>
          <a:lstStyle/>
          <a:p>
            <a:endParaRPr/>
          </a:p>
        </p:txBody>
      </p:sp>
      <p:sp>
        <p:nvSpPr>
          <p:cNvPr id="59" name="object 59"/>
          <p:cNvSpPr/>
          <p:nvPr/>
        </p:nvSpPr>
        <p:spPr>
          <a:xfrm>
            <a:off x="3555491" y="3758946"/>
            <a:ext cx="595884" cy="458724"/>
          </a:xfrm>
          <a:prstGeom prst="rect">
            <a:avLst/>
          </a:prstGeom>
          <a:blipFill>
            <a:blip r:embed="rId26" cstate="print"/>
            <a:stretch>
              <a:fillRect/>
            </a:stretch>
          </a:blipFill>
        </p:spPr>
        <p:txBody>
          <a:bodyPr wrap="square" lIns="0" tIns="0" rIns="0" bIns="0" rtlCol="0"/>
          <a:lstStyle/>
          <a:p>
            <a:endParaRPr/>
          </a:p>
        </p:txBody>
      </p:sp>
      <p:sp>
        <p:nvSpPr>
          <p:cNvPr id="60" name="object 60"/>
          <p:cNvSpPr/>
          <p:nvPr/>
        </p:nvSpPr>
        <p:spPr>
          <a:xfrm>
            <a:off x="3514725" y="3733800"/>
            <a:ext cx="447675" cy="447675"/>
          </a:xfrm>
          <a:custGeom>
            <a:avLst/>
            <a:gdLst/>
            <a:ahLst/>
            <a:cxnLst/>
            <a:rect l="l" t="t" r="r" b="b"/>
            <a:pathLst>
              <a:path w="447675" h="447675">
                <a:moveTo>
                  <a:pt x="223901" y="0"/>
                </a:moveTo>
                <a:lnTo>
                  <a:pt x="178764" y="4547"/>
                </a:lnTo>
                <a:lnTo>
                  <a:pt x="136727" y="17589"/>
                </a:lnTo>
                <a:lnTo>
                  <a:pt x="98689" y="38227"/>
                </a:lnTo>
                <a:lnTo>
                  <a:pt x="65550" y="65563"/>
                </a:lnTo>
                <a:lnTo>
                  <a:pt x="38211" y="98697"/>
                </a:lnTo>
                <a:lnTo>
                  <a:pt x="17572" y="136731"/>
                </a:lnTo>
                <a:lnTo>
                  <a:pt x="4547" y="178680"/>
                </a:lnTo>
                <a:lnTo>
                  <a:pt x="0" y="223774"/>
                </a:lnTo>
                <a:lnTo>
                  <a:pt x="4547" y="268994"/>
                </a:lnTo>
                <a:lnTo>
                  <a:pt x="17589" y="310997"/>
                </a:lnTo>
                <a:lnTo>
                  <a:pt x="38227" y="349008"/>
                </a:lnTo>
                <a:lnTo>
                  <a:pt x="65563" y="382127"/>
                </a:lnTo>
                <a:lnTo>
                  <a:pt x="98697" y="409453"/>
                </a:lnTo>
                <a:lnTo>
                  <a:pt x="136731" y="430087"/>
                </a:lnTo>
                <a:lnTo>
                  <a:pt x="178765" y="443128"/>
                </a:lnTo>
                <a:lnTo>
                  <a:pt x="223901" y="447675"/>
                </a:lnTo>
                <a:lnTo>
                  <a:pt x="268994" y="443128"/>
                </a:lnTo>
                <a:lnTo>
                  <a:pt x="310997" y="430087"/>
                </a:lnTo>
                <a:lnTo>
                  <a:pt x="349008" y="409453"/>
                </a:lnTo>
                <a:lnTo>
                  <a:pt x="382127" y="382127"/>
                </a:lnTo>
                <a:lnTo>
                  <a:pt x="409453" y="349008"/>
                </a:lnTo>
                <a:lnTo>
                  <a:pt x="430087" y="310997"/>
                </a:lnTo>
                <a:lnTo>
                  <a:pt x="443128" y="268994"/>
                </a:lnTo>
                <a:lnTo>
                  <a:pt x="447675" y="223901"/>
                </a:lnTo>
                <a:lnTo>
                  <a:pt x="443128" y="178765"/>
                </a:lnTo>
                <a:lnTo>
                  <a:pt x="430058" y="136677"/>
                </a:lnTo>
                <a:lnTo>
                  <a:pt x="409428" y="98666"/>
                </a:lnTo>
                <a:lnTo>
                  <a:pt x="382107" y="65547"/>
                </a:lnTo>
                <a:lnTo>
                  <a:pt x="348995" y="38221"/>
                </a:lnTo>
                <a:lnTo>
                  <a:pt x="310990" y="17587"/>
                </a:lnTo>
                <a:lnTo>
                  <a:pt x="268992" y="4546"/>
                </a:lnTo>
                <a:lnTo>
                  <a:pt x="223901" y="0"/>
                </a:lnTo>
                <a:close/>
              </a:path>
            </a:pathLst>
          </a:custGeom>
          <a:solidFill>
            <a:srgbClr val="000000"/>
          </a:solidFill>
        </p:spPr>
        <p:txBody>
          <a:bodyPr wrap="square" lIns="0" tIns="0" rIns="0" bIns="0" rtlCol="0"/>
          <a:lstStyle/>
          <a:p>
            <a:endParaRPr/>
          </a:p>
        </p:txBody>
      </p:sp>
      <p:sp>
        <p:nvSpPr>
          <p:cNvPr id="61" name="object 61"/>
          <p:cNvSpPr/>
          <p:nvPr/>
        </p:nvSpPr>
        <p:spPr>
          <a:xfrm>
            <a:off x="3514725" y="3733800"/>
            <a:ext cx="447675" cy="447675"/>
          </a:xfrm>
          <a:custGeom>
            <a:avLst/>
            <a:gdLst/>
            <a:ahLst/>
            <a:cxnLst/>
            <a:rect l="l" t="t" r="r" b="b"/>
            <a:pathLst>
              <a:path w="447675" h="447675">
                <a:moveTo>
                  <a:pt x="0" y="223774"/>
                </a:moveTo>
                <a:lnTo>
                  <a:pt x="4547" y="178680"/>
                </a:lnTo>
                <a:lnTo>
                  <a:pt x="17589" y="136677"/>
                </a:lnTo>
                <a:lnTo>
                  <a:pt x="38227" y="98666"/>
                </a:lnTo>
                <a:lnTo>
                  <a:pt x="65563" y="65547"/>
                </a:lnTo>
                <a:lnTo>
                  <a:pt x="98697" y="38221"/>
                </a:lnTo>
                <a:lnTo>
                  <a:pt x="136731" y="17587"/>
                </a:lnTo>
                <a:lnTo>
                  <a:pt x="178765" y="4546"/>
                </a:lnTo>
                <a:lnTo>
                  <a:pt x="223901" y="0"/>
                </a:lnTo>
                <a:lnTo>
                  <a:pt x="268994" y="4547"/>
                </a:lnTo>
                <a:lnTo>
                  <a:pt x="310997" y="17589"/>
                </a:lnTo>
                <a:lnTo>
                  <a:pt x="349008" y="38227"/>
                </a:lnTo>
                <a:lnTo>
                  <a:pt x="382127" y="65563"/>
                </a:lnTo>
                <a:lnTo>
                  <a:pt x="409453" y="98697"/>
                </a:lnTo>
                <a:lnTo>
                  <a:pt x="430087" y="136731"/>
                </a:lnTo>
                <a:lnTo>
                  <a:pt x="443128" y="178765"/>
                </a:lnTo>
                <a:lnTo>
                  <a:pt x="447675" y="223901"/>
                </a:lnTo>
                <a:lnTo>
                  <a:pt x="443128" y="268994"/>
                </a:lnTo>
                <a:lnTo>
                  <a:pt x="430087" y="310997"/>
                </a:lnTo>
                <a:lnTo>
                  <a:pt x="409453" y="349008"/>
                </a:lnTo>
                <a:lnTo>
                  <a:pt x="382127" y="382127"/>
                </a:lnTo>
                <a:lnTo>
                  <a:pt x="349008" y="409453"/>
                </a:lnTo>
                <a:lnTo>
                  <a:pt x="310997" y="430087"/>
                </a:lnTo>
                <a:lnTo>
                  <a:pt x="268994" y="443128"/>
                </a:lnTo>
                <a:lnTo>
                  <a:pt x="223901" y="447675"/>
                </a:lnTo>
                <a:lnTo>
                  <a:pt x="178765" y="443128"/>
                </a:lnTo>
                <a:lnTo>
                  <a:pt x="136731" y="430087"/>
                </a:lnTo>
                <a:lnTo>
                  <a:pt x="98697" y="409453"/>
                </a:lnTo>
                <a:lnTo>
                  <a:pt x="65563" y="382127"/>
                </a:lnTo>
                <a:lnTo>
                  <a:pt x="38227" y="349008"/>
                </a:lnTo>
                <a:lnTo>
                  <a:pt x="17589" y="310997"/>
                </a:lnTo>
                <a:lnTo>
                  <a:pt x="4547" y="268994"/>
                </a:lnTo>
                <a:lnTo>
                  <a:pt x="0" y="223901"/>
                </a:lnTo>
                <a:close/>
              </a:path>
            </a:pathLst>
          </a:custGeom>
          <a:ln w="9525">
            <a:solidFill>
              <a:srgbClr val="000000"/>
            </a:solidFill>
          </a:ln>
        </p:spPr>
        <p:txBody>
          <a:bodyPr wrap="square" lIns="0" tIns="0" rIns="0" bIns="0" rtlCol="0"/>
          <a:lstStyle/>
          <a:p>
            <a:endParaRPr/>
          </a:p>
        </p:txBody>
      </p:sp>
      <p:sp>
        <p:nvSpPr>
          <p:cNvPr id="62" name="object 62"/>
          <p:cNvSpPr txBox="1"/>
          <p:nvPr/>
        </p:nvSpPr>
        <p:spPr>
          <a:xfrm>
            <a:off x="3650488" y="3751833"/>
            <a:ext cx="3049905" cy="391160"/>
          </a:xfrm>
          <a:prstGeom prst="rect">
            <a:avLst/>
          </a:prstGeom>
        </p:spPr>
        <p:txBody>
          <a:bodyPr vert="horz" wrap="square" lIns="0" tIns="12700" rIns="0" bIns="0" rtlCol="0">
            <a:spAutoFit/>
          </a:bodyPr>
          <a:lstStyle/>
          <a:p>
            <a:pPr marL="12700">
              <a:lnSpc>
                <a:spcPct val="100000"/>
              </a:lnSpc>
              <a:spcBef>
                <a:spcPts val="100"/>
              </a:spcBef>
              <a:tabLst>
                <a:tab pos="2731770" algn="l"/>
              </a:tabLst>
            </a:pPr>
            <a:r>
              <a:rPr sz="2400" dirty="0">
                <a:solidFill>
                  <a:srgbClr val="CCCCFF"/>
                </a:solidFill>
                <a:latin typeface="Times New Roman"/>
                <a:cs typeface="Times New Roman"/>
              </a:rPr>
              <a:t>3	10</a:t>
            </a:r>
            <a:endParaRPr sz="2400">
              <a:latin typeface="Times New Roman"/>
              <a:cs typeface="Times New Roman"/>
            </a:endParaRPr>
          </a:p>
        </p:txBody>
      </p:sp>
      <p:sp>
        <p:nvSpPr>
          <p:cNvPr id="63" name="object 63"/>
          <p:cNvSpPr/>
          <p:nvPr/>
        </p:nvSpPr>
        <p:spPr>
          <a:xfrm>
            <a:off x="3405647" y="4107941"/>
            <a:ext cx="185658" cy="228647"/>
          </a:xfrm>
          <a:prstGeom prst="rect">
            <a:avLst/>
          </a:prstGeom>
          <a:blipFill>
            <a:blip r:embed="rId15" cstate="print"/>
            <a:stretch>
              <a:fillRect/>
            </a:stretch>
          </a:blipFill>
        </p:spPr>
        <p:txBody>
          <a:bodyPr wrap="square" lIns="0" tIns="0" rIns="0" bIns="0" rtlCol="0"/>
          <a:lstStyle/>
          <a:p>
            <a:endParaRPr/>
          </a:p>
        </p:txBody>
      </p:sp>
      <p:sp>
        <p:nvSpPr>
          <p:cNvPr id="64" name="object 64"/>
          <p:cNvSpPr/>
          <p:nvPr/>
        </p:nvSpPr>
        <p:spPr>
          <a:xfrm>
            <a:off x="3885819" y="4107941"/>
            <a:ext cx="184023" cy="228600"/>
          </a:xfrm>
          <a:prstGeom prst="rect">
            <a:avLst/>
          </a:prstGeom>
          <a:blipFill>
            <a:blip r:embed="rId20" cstate="print"/>
            <a:stretch>
              <a:fillRect/>
            </a:stretch>
          </a:blipFill>
        </p:spPr>
        <p:txBody>
          <a:bodyPr wrap="square" lIns="0" tIns="0" rIns="0" bIns="0" rtlCol="0"/>
          <a:lstStyle/>
          <a:p>
            <a:endParaRPr/>
          </a:p>
        </p:txBody>
      </p:sp>
      <p:sp>
        <p:nvSpPr>
          <p:cNvPr id="65" name="object 65"/>
          <p:cNvSpPr txBox="1">
            <a:spLocks noGrp="1"/>
          </p:cNvSpPr>
          <p:nvPr>
            <p:ph type="body" idx="1"/>
          </p:nvPr>
        </p:nvSpPr>
        <p:spPr>
          <a:prstGeom prst="rect">
            <a:avLst/>
          </a:prstGeom>
        </p:spPr>
        <p:txBody>
          <a:bodyPr vert="horz" wrap="square" lIns="0" tIns="67310" rIns="0" bIns="0" rtlCol="0">
            <a:spAutoFit/>
          </a:bodyPr>
          <a:lstStyle/>
          <a:p>
            <a:pPr marL="12700" marR="5080" algn="just">
              <a:lnSpc>
                <a:spcPts val="3460"/>
              </a:lnSpc>
              <a:spcBef>
                <a:spcPts val="530"/>
              </a:spcBef>
            </a:pPr>
            <a:r>
              <a:rPr b="1" spc="-5" dirty="0">
                <a:solidFill>
                  <a:srgbClr val="CC0000"/>
                </a:solidFill>
                <a:latin typeface="Times New Roman"/>
                <a:cs typeface="Times New Roman"/>
              </a:rPr>
              <a:t>I</a:t>
            </a:r>
            <a:r>
              <a:rPr sz="2400" b="1" spc="-5" dirty="0">
                <a:solidFill>
                  <a:srgbClr val="CC0000"/>
                </a:solidFill>
                <a:latin typeface="Times New Roman"/>
                <a:cs typeface="Times New Roman"/>
              </a:rPr>
              <a:t>DEA</a:t>
            </a:r>
            <a:r>
              <a:rPr b="1" spc="-5" dirty="0">
                <a:solidFill>
                  <a:srgbClr val="CC0000"/>
                </a:solidFill>
                <a:latin typeface="Times New Roman"/>
                <a:cs typeface="Times New Roman"/>
              </a:rPr>
              <a:t>: </a:t>
            </a:r>
            <a:r>
              <a:rPr spc="-5" dirty="0"/>
              <a:t>Insert </a:t>
            </a:r>
            <a:r>
              <a:rPr i="1" spc="-5" dirty="0">
                <a:solidFill>
                  <a:srgbClr val="008986"/>
                </a:solidFill>
                <a:latin typeface="Times New Roman"/>
                <a:cs typeface="Times New Roman"/>
              </a:rPr>
              <a:t>x </a:t>
            </a:r>
            <a:r>
              <a:rPr spc="-5" dirty="0"/>
              <a:t>in tree. Color </a:t>
            </a:r>
            <a:r>
              <a:rPr i="1" spc="-5" dirty="0">
                <a:solidFill>
                  <a:srgbClr val="008986"/>
                </a:solidFill>
                <a:latin typeface="Times New Roman"/>
                <a:cs typeface="Times New Roman"/>
              </a:rPr>
              <a:t>x </a:t>
            </a:r>
            <a:r>
              <a:rPr spc="-5" dirty="0"/>
              <a:t>red. Only </a:t>
            </a:r>
            <a:r>
              <a:rPr dirty="0"/>
              <a:t>red-  </a:t>
            </a:r>
            <a:r>
              <a:rPr spc="-5" dirty="0"/>
              <a:t>black property </a:t>
            </a:r>
            <a:r>
              <a:rPr spc="-5" dirty="0">
                <a:solidFill>
                  <a:srgbClr val="CC0000"/>
                </a:solidFill>
              </a:rPr>
              <a:t>3 </a:t>
            </a:r>
            <a:r>
              <a:rPr spc="-5" dirty="0"/>
              <a:t>might be violated. </a:t>
            </a:r>
            <a:r>
              <a:rPr dirty="0"/>
              <a:t>Move the  </a:t>
            </a:r>
            <a:r>
              <a:rPr spc="-5" dirty="0"/>
              <a:t>violation up the tree by recoloring </a:t>
            </a:r>
            <a:r>
              <a:rPr dirty="0"/>
              <a:t>until </a:t>
            </a:r>
            <a:r>
              <a:rPr spc="-5" dirty="0"/>
              <a:t>it can  be fixed with rotations and</a:t>
            </a:r>
            <a:r>
              <a:rPr spc="15" dirty="0"/>
              <a:t> </a:t>
            </a:r>
            <a:r>
              <a:rPr spc="-5" dirty="0"/>
              <a:t>recoloring.</a:t>
            </a:r>
            <a:endParaRPr sz="2400">
              <a:latin typeface="Times New Roman"/>
              <a:cs typeface="Times New Roman"/>
            </a:endParaRPr>
          </a:p>
          <a:p>
            <a:pPr marL="1564640" algn="ctr">
              <a:lnSpc>
                <a:spcPts val="2465"/>
              </a:lnSpc>
              <a:spcBef>
                <a:spcPts val="1100"/>
              </a:spcBef>
            </a:pPr>
            <a:r>
              <a:rPr sz="2400" dirty="0">
                <a:solidFill>
                  <a:srgbClr val="CCCCFF"/>
                </a:solidFill>
              </a:rPr>
              <a:t>7</a:t>
            </a:r>
            <a:endParaRPr sz="2400"/>
          </a:p>
          <a:p>
            <a:pPr marL="12700">
              <a:lnSpc>
                <a:spcPts val="3425"/>
              </a:lnSpc>
            </a:pPr>
            <a:r>
              <a:rPr b="1" spc="-5" dirty="0">
                <a:solidFill>
                  <a:srgbClr val="CC0000"/>
                </a:solidFill>
                <a:latin typeface="Times New Roman"/>
                <a:cs typeface="Times New Roman"/>
              </a:rPr>
              <a:t>Example:</a:t>
            </a:r>
          </a:p>
        </p:txBody>
      </p:sp>
      <p:sp>
        <p:nvSpPr>
          <p:cNvPr id="67" name="Footer Placeholder 66"/>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40533048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a:t>Caution</a:t>
            </a:r>
          </a:p>
        </p:txBody>
      </p:sp>
      <p:sp>
        <p:nvSpPr>
          <p:cNvPr id="148483" name="Rectangle 3"/>
          <p:cNvSpPr>
            <a:spLocks noGrp="1" noChangeArrowheads="1"/>
          </p:cNvSpPr>
          <p:nvPr>
            <p:ph type="body" idx="1"/>
          </p:nvPr>
        </p:nvSpPr>
        <p:spPr>
          <a:xfrm>
            <a:off x="304800" y="1981200"/>
            <a:ext cx="8458200" cy="4114800"/>
          </a:xfrm>
        </p:spPr>
        <p:txBody>
          <a:bodyPr/>
          <a:lstStyle/>
          <a:p>
            <a:r>
              <a:rPr lang="en-US"/>
              <a:t>Some texts start level numbers at 0 rather than at </a:t>
            </a:r>
            <a:r>
              <a:rPr lang="en-US">
                <a:solidFill>
                  <a:schemeClr val="hlink"/>
                </a:solidFill>
              </a:rPr>
              <a:t>1</a:t>
            </a:r>
            <a:r>
              <a:rPr lang="en-US"/>
              <a:t>.</a:t>
            </a:r>
          </a:p>
          <a:p>
            <a:r>
              <a:rPr lang="en-US"/>
              <a:t>Root is at level </a:t>
            </a:r>
            <a:r>
              <a:rPr lang="en-US">
                <a:solidFill>
                  <a:schemeClr val="hlink"/>
                </a:solidFill>
              </a:rPr>
              <a:t>0</a:t>
            </a:r>
            <a:r>
              <a:rPr lang="en-US"/>
              <a:t>.</a:t>
            </a:r>
          </a:p>
          <a:p>
            <a:r>
              <a:rPr lang="en-US"/>
              <a:t>Its children are at level </a:t>
            </a:r>
            <a:r>
              <a:rPr lang="en-US">
                <a:solidFill>
                  <a:schemeClr val="hlink"/>
                </a:solidFill>
              </a:rPr>
              <a:t>1</a:t>
            </a:r>
            <a:r>
              <a:rPr lang="en-US"/>
              <a:t>.</a:t>
            </a:r>
          </a:p>
          <a:p>
            <a:r>
              <a:rPr lang="en-US"/>
              <a:t>The grand children of the root are at level </a:t>
            </a:r>
            <a:r>
              <a:rPr lang="en-US">
                <a:solidFill>
                  <a:schemeClr val="hlink"/>
                </a:solidFill>
              </a:rPr>
              <a:t>2</a:t>
            </a:r>
            <a:r>
              <a:rPr lang="en-US"/>
              <a:t>.</a:t>
            </a:r>
          </a:p>
          <a:p>
            <a:r>
              <a:rPr lang="en-US"/>
              <a:t>And so on.</a:t>
            </a:r>
          </a:p>
          <a:p>
            <a:r>
              <a:rPr lang="en-US">
                <a:solidFill>
                  <a:schemeClr val="hlink"/>
                </a:solidFill>
              </a:rPr>
              <a:t>We shall number levels with the root at level 1.</a:t>
            </a:r>
          </a:p>
        </p:txBody>
      </p:sp>
      <p:pic>
        <p:nvPicPr>
          <p:cNvPr id="148484" name="Picture 4" descr="C:\sahni\clip\rad\ANIWARN.GIF"/>
          <p:cNvPicPr>
            <a:picLocks noChangeAspect="1" noChangeArrowheads="1" noCrop="1"/>
          </p:cNvPicPr>
          <p:nvPr/>
        </p:nvPicPr>
        <p:blipFill>
          <a:blip r:embed="rId2"/>
          <a:srcRect/>
          <a:stretch>
            <a:fillRect/>
          </a:stretch>
        </p:blipFill>
        <p:spPr bwMode="auto">
          <a:xfrm>
            <a:off x="2286000" y="304800"/>
            <a:ext cx="731838" cy="731838"/>
          </a:xfrm>
          <a:prstGeom prst="rect">
            <a:avLst/>
          </a:prstGeom>
          <a:noFill/>
        </p:spPr>
      </p:pic>
      <p:pic>
        <p:nvPicPr>
          <p:cNvPr id="148485" name="Picture 5" descr="C:\sahni\clip\rad\ANIWARN.GIF"/>
          <p:cNvPicPr>
            <a:picLocks noChangeAspect="1" noChangeArrowheads="1" noCrop="1"/>
          </p:cNvPicPr>
          <p:nvPr/>
        </p:nvPicPr>
        <p:blipFill>
          <a:blip r:embed="rId2"/>
          <a:srcRect/>
          <a:stretch>
            <a:fillRect/>
          </a:stretch>
        </p:blipFill>
        <p:spPr bwMode="auto">
          <a:xfrm>
            <a:off x="6019800" y="304800"/>
            <a:ext cx="731838" cy="731838"/>
          </a:xfrm>
          <a:prstGeom prst="rect">
            <a:avLst/>
          </a:prstGeom>
          <a:noFill/>
        </p:spPr>
      </p:pic>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81797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8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8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8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484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484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3" grpId="0" build="p" autoUpdateAnimBg="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115695">
              <a:lnSpc>
                <a:spcPct val="100000"/>
              </a:lnSpc>
              <a:spcBef>
                <a:spcPts val="95"/>
              </a:spcBef>
            </a:pPr>
            <a:r>
              <a:rPr spc="-5" dirty="0"/>
              <a:t>Insertion into a red-black</a:t>
            </a:r>
            <a:r>
              <a:rPr spc="15" dirty="0"/>
              <a:t> </a:t>
            </a:r>
            <a:r>
              <a:rPr spc="-5" dirty="0"/>
              <a:t>tree</a:t>
            </a:r>
          </a:p>
        </p:txBody>
      </p:sp>
      <p:sp>
        <p:nvSpPr>
          <p:cNvPr id="3" name="object 3"/>
          <p:cNvSpPr/>
          <p:nvPr/>
        </p:nvSpPr>
        <p:spPr>
          <a:xfrm>
            <a:off x="5633465" y="4530090"/>
            <a:ext cx="458724" cy="45872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602985" y="4484370"/>
            <a:ext cx="595884" cy="45872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562600" y="4459351"/>
            <a:ext cx="447675" cy="447675"/>
          </a:xfrm>
          <a:custGeom>
            <a:avLst/>
            <a:gdLst/>
            <a:ahLst/>
            <a:cxnLst/>
            <a:rect l="l" t="t" r="r" b="b"/>
            <a:pathLst>
              <a:path w="447675" h="447675">
                <a:moveTo>
                  <a:pt x="223901" y="0"/>
                </a:moveTo>
                <a:lnTo>
                  <a:pt x="178765" y="4510"/>
                </a:lnTo>
                <a:lnTo>
                  <a:pt x="136731" y="17533"/>
                </a:lnTo>
                <a:lnTo>
                  <a:pt x="98697" y="38165"/>
                </a:lnTo>
                <a:lnTo>
                  <a:pt x="65524" y="65547"/>
                </a:lnTo>
                <a:lnTo>
                  <a:pt x="38209" y="98666"/>
                </a:lnTo>
                <a:lnTo>
                  <a:pt x="17583" y="136677"/>
                </a:lnTo>
                <a:lnTo>
                  <a:pt x="4546" y="178680"/>
                </a:lnTo>
                <a:lnTo>
                  <a:pt x="0" y="223774"/>
                </a:lnTo>
                <a:lnTo>
                  <a:pt x="4547" y="268873"/>
                </a:lnTo>
                <a:lnTo>
                  <a:pt x="17589" y="310890"/>
                </a:lnTo>
                <a:lnTo>
                  <a:pt x="38227" y="348921"/>
                </a:lnTo>
                <a:lnTo>
                  <a:pt x="65563" y="382063"/>
                </a:lnTo>
                <a:lnTo>
                  <a:pt x="98697" y="409413"/>
                </a:lnTo>
                <a:lnTo>
                  <a:pt x="136731" y="430067"/>
                </a:lnTo>
                <a:lnTo>
                  <a:pt x="178765" y="443122"/>
                </a:lnTo>
                <a:lnTo>
                  <a:pt x="223901" y="447675"/>
                </a:lnTo>
                <a:lnTo>
                  <a:pt x="268994" y="443122"/>
                </a:lnTo>
                <a:lnTo>
                  <a:pt x="310997" y="430067"/>
                </a:lnTo>
                <a:lnTo>
                  <a:pt x="349008" y="409413"/>
                </a:lnTo>
                <a:lnTo>
                  <a:pt x="382127" y="382063"/>
                </a:lnTo>
                <a:lnTo>
                  <a:pt x="409453" y="348921"/>
                </a:lnTo>
                <a:lnTo>
                  <a:pt x="430087" y="310890"/>
                </a:lnTo>
                <a:lnTo>
                  <a:pt x="443128" y="268873"/>
                </a:lnTo>
                <a:lnTo>
                  <a:pt x="447675" y="223774"/>
                </a:lnTo>
                <a:lnTo>
                  <a:pt x="443126" y="178675"/>
                </a:lnTo>
                <a:lnTo>
                  <a:pt x="430077" y="136659"/>
                </a:lnTo>
                <a:lnTo>
                  <a:pt x="409426" y="98633"/>
                </a:lnTo>
                <a:lnTo>
                  <a:pt x="382127" y="65547"/>
                </a:lnTo>
                <a:lnTo>
                  <a:pt x="349008" y="38221"/>
                </a:lnTo>
                <a:lnTo>
                  <a:pt x="310997" y="17587"/>
                </a:lnTo>
                <a:lnTo>
                  <a:pt x="268994" y="4546"/>
                </a:lnTo>
                <a:lnTo>
                  <a:pt x="223901" y="0"/>
                </a:lnTo>
                <a:close/>
              </a:path>
            </a:pathLst>
          </a:custGeom>
          <a:solidFill>
            <a:srgbClr val="000000"/>
          </a:solidFill>
        </p:spPr>
        <p:txBody>
          <a:bodyPr wrap="square" lIns="0" tIns="0" rIns="0" bIns="0" rtlCol="0"/>
          <a:lstStyle/>
          <a:p>
            <a:endParaRPr/>
          </a:p>
        </p:txBody>
      </p:sp>
      <p:sp>
        <p:nvSpPr>
          <p:cNvPr id="6" name="object 6"/>
          <p:cNvSpPr/>
          <p:nvPr/>
        </p:nvSpPr>
        <p:spPr>
          <a:xfrm>
            <a:off x="5562600" y="4459223"/>
            <a:ext cx="447675" cy="448309"/>
          </a:xfrm>
          <a:custGeom>
            <a:avLst/>
            <a:gdLst/>
            <a:ahLst/>
            <a:cxnLst/>
            <a:rect l="l" t="t" r="r" b="b"/>
            <a:pathLst>
              <a:path w="447675" h="448310">
                <a:moveTo>
                  <a:pt x="0" y="223900"/>
                </a:moveTo>
                <a:lnTo>
                  <a:pt x="4547" y="178802"/>
                </a:lnTo>
                <a:lnTo>
                  <a:pt x="17589" y="136786"/>
                </a:lnTo>
                <a:lnTo>
                  <a:pt x="38227" y="98760"/>
                </a:lnTo>
                <a:lnTo>
                  <a:pt x="65563" y="65627"/>
                </a:lnTo>
                <a:lnTo>
                  <a:pt x="98697" y="38292"/>
                </a:lnTo>
                <a:lnTo>
                  <a:pt x="136731" y="17660"/>
                </a:lnTo>
                <a:lnTo>
                  <a:pt x="178765" y="4637"/>
                </a:lnTo>
                <a:lnTo>
                  <a:pt x="223901" y="126"/>
                </a:lnTo>
                <a:lnTo>
                  <a:pt x="268994" y="4673"/>
                </a:lnTo>
                <a:lnTo>
                  <a:pt x="310997" y="17714"/>
                </a:lnTo>
                <a:lnTo>
                  <a:pt x="349008" y="38348"/>
                </a:lnTo>
                <a:lnTo>
                  <a:pt x="382127" y="65674"/>
                </a:lnTo>
                <a:lnTo>
                  <a:pt x="409453" y="98793"/>
                </a:lnTo>
                <a:lnTo>
                  <a:pt x="430087" y="136804"/>
                </a:lnTo>
                <a:lnTo>
                  <a:pt x="443128" y="178807"/>
                </a:lnTo>
                <a:lnTo>
                  <a:pt x="447675" y="223900"/>
                </a:lnTo>
                <a:lnTo>
                  <a:pt x="443128" y="269000"/>
                </a:lnTo>
                <a:lnTo>
                  <a:pt x="430087" y="311017"/>
                </a:lnTo>
                <a:lnTo>
                  <a:pt x="409453" y="349048"/>
                </a:lnTo>
                <a:lnTo>
                  <a:pt x="382127" y="382190"/>
                </a:lnTo>
                <a:lnTo>
                  <a:pt x="349008" y="409540"/>
                </a:lnTo>
                <a:lnTo>
                  <a:pt x="310997" y="430194"/>
                </a:lnTo>
                <a:lnTo>
                  <a:pt x="268994" y="443249"/>
                </a:lnTo>
                <a:lnTo>
                  <a:pt x="223901" y="447801"/>
                </a:lnTo>
                <a:lnTo>
                  <a:pt x="178765" y="443249"/>
                </a:lnTo>
                <a:lnTo>
                  <a:pt x="136731" y="430194"/>
                </a:lnTo>
                <a:lnTo>
                  <a:pt x="98697" y="409540"/>
                </a:lnTo>
                <a:lnTo>
                  <a:pt x="65563" y="382190"/>
                </a:lnTo>
                <a:lnTo>
                  <a:pt x="38227" y="349048"/>
                </a:lnTo>
                <a:lnTo>
                  <a:pt x="17589" y="311017"/>
                </a:lnTo>
                <a:lnTo>
                  <a:pt x="4547" y="269000"/>
                </a:lnTo>
                <a:lnTo>
                  <a:pt x="0" y="223900"/>
                </a:lnTo>
                <a:close/>
              </a:path>
            </a:pathLst>
          </a:custGeom>
          <a:ln w="9525">
            <a:solidFill>
              <a:srgbClr val="000000"/>
            </a:solidFill>
          </a:ln>
        </p:spPr>
        <p:txBody>
          <a:bodyPr wrap="square" lIns="0" tIns="0" rIns="0" bIns="0" rtlCol="0"/>
          <a:lstStyle/>
          <a:p>
            <a:endParaRPr/>
          </a:p>
        </p:txBody>
      </p:sp>
      <p:sp>
        <p:nvSpPr>
          <p:cNvPr id="7" name="object 7"/>
          <p:cNvSpPr txBox="1"/>
          <p:nvPr/>
        </p:nvSpPr>
        <p:spPr>
          <a:xfrm>
            <a:off x="5698490" y="4477257"/>
            <a:ext cx="1778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CCFF"/>
                </a:solidFill>
                <a:latin typeface="Times New Roman"/>
                <a:cs typeface="Times New Roman"/>
              </a:rPr>
              <a:t>8</a:t>
            </a:r>
            <a:endParaRPr sz="2400">
              <a:latin typeface="Times New Roman"/>
              <a:cs typeface="Times New Roman"/>
            </a:endParaRPr>
          </a:p>
        </p:txBody>
      </p:sp>
      <p:sp>
        <p:nvSpPr>
          <p:cNvPr id="8" name="object 8"/>
          <p:cNvSpPr/>
          <p:nvPr/>
        </p:nvSpPr>
        <p:spPr>
          <a:xfrm>
            <a:off x="6568440" y="4520184"/>
            <a:ext cx="460248" cy="458724"/>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6467855" y="4474464"/>
            <a:ext cx="736853" cy="458724"/>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6497701" y="4449826"/>
            <a:ext cx="449580" cy="447675"/>
          </a:xfrm>
          <a:custGeom>
            <a:avLst/>
            <a:gdLst/>
            <a:ahLst/>
            <a:cxnLst/>
            <a:rect l="l" t="t" r="r" b="b"/>
            <a:pathLst>
              <a:path w="449579" h="447675">
                <a:moveTo>
                  <a:pt x="224536" y="0"/>
                </a:moveTo>
                <a:lnTo>
                  <a:pt x="179263" y="4510"/>
                </a:lnTo>
                <a:lnTo>
                  <a:pt x="137106" y="17533"/>
                </a:lnTo>
                <a:lnTo>
                  <a:pt x="98964" y="38165"/>
                </a:lnTo>
                <a:lnTo>
                  <a:pt x="65698" y="65547"/>
                </a:lnTo>
                <a:lnTo>
                  <a:pt x="38310" y="98666"/>
                </a:lnTo>
                <a:lnTo>
                  <a:pt x="17629" y="136677"/>
                </a:lnTo>
                <a:lnTo>
                  <a:pt x="4558" y="178680"/>
                </a:lnTo>
                <a:lnTo>
                  <a:pt x="0" y="223774"/>
                </a:lnTo>
                <a:lnTo>
                  <a:pt x="4558" y="268873"/>
                </a:lnTo>
                <a:lnTo>
                  <a:pt x="17635" y="310890"/>
                </a:lnTo>
                <a:lnTo>
                  <a:pt x="38328" y="348921"/>
                </a:lnTo>
                <a:lnTo>
                  <a:pt x="65738" y="382063"/>
                </a:lnTo>
                <a:lnTo>
                  <a:pt x="98964" y="409413"/>
                </a:lnTo>
                <a:lnTo>
                  <a:pt x="137106" y="430067"/>
                </a:lnTo>
                <a:lnTo>
                  <a:pt x="179263" y="443122"/>
                </a:lnTo>
                <a:lnTo>
                  <a:pt x="224536" y="447675"/>
                </a:lnTo>
                <a:lnTo>
                  <a:pt x="269813" y="443122"/>
                </a:lnTo>
                <a:lnTo>
                  <a:pt x="311985" y="430067"/>
                </a:lnTo>
                <a:lnTo>
                  <a:pt x="350147" y="409413"/>
                </a:lnTo>
                <a:lnTo>
                  <a:pt x="383397" y="382063"/>
                </a:lnTo>
                <a:lnTo>
                  <a:pt x="410830" y="348921"/>
                </a:lnTo>
                <a:lnTo>
                  <a:pt x="431544" y="310890"/>
                </a:lnTo>
                <a:lnTo>
                  <a:pt x="444634" y="268873"/>
                </a:lnTo>
                <a:lnTo>
                  <a:pt x="449198" y="223774"/>
                </a:lnTo>
                <a:lnTo>
                  <a:pt x="444633" y="178675"/>
                </a:lnTo>
                <a:lnTo>
                  <a:pt x="431534" y="136659"/>
                </a:lnTo>
                <a:lnTo>
                  <a:pt x="410802" y="98633"/>
                </a:lnTo>
                <a:lnTo>
                  <a:pt x="383397" y="65547"/>
                </a:lnTo>
                <a:lnTo>
                  <a:pt x="350147" y="38221"/>
                </a:lnTo>
                <a:lnTo>
                  <a:pt x="311985" y="17587"/>
                </a:lnTo>
                <a:lnTo>
                  <a:pt x="269813" y="4546"/>
                </a:lnTo>
                <a:lnTo>
                  <a:pt x="224536" y="0"/>
                </a:lnTo>
                <a:close/>
              </a:path>
            </a:pathLst>
          </a:custGeom>
          <a:solidFill>
            <a:srgbClr val="000000"/>
          </a:solidFill>
        </p:spPr>
        <p:txBody>
          <a:bodyPr wrap="square" lIns="0" tIns="0" rIns="0" bIns="0" rtlCol="0"/>
          <a:lstStyle/>
          <a:p>
            <a:endParaRPr/>
          </a:p>
        </p:txBody>
      </p:sp>
      <p:sp>
        <p:nvSpPr>
          <p:cNvPr id="11" name="object 11"/>
          <p:cNvSpPr/>
          <p:nvPr/>
        </p:nvSpPr>
        <p:spPr>
          <a:xfrm>
            <a:off x="6497701" y="4449698"/>
            <a:ext cx="449580" cy="448309"/>
          </a:xfrm>
          <a:custGeom>
            <a:avLst/>
            <a:gdLst/>
            <a:ahLst/>
            <a:cxnLst/>
            <a:rect l="l" t="t" r="r" b="b"/>
            <a:pathLst>
              <a:path w="449579" h="448310">
                <a:moveTo>
                  <a:pt x="0" y="223900"/>
                </a:moveTo>
                <a:lnTo>
                  <a:pt x="4558" y="178802"/>
                </a:lnTo>
                <a:lnTo>
                  <a:pt x="17635" y="136786"/>
                </a:lnTo>
                <a:lnTo>
                  <a:pt x="38328" y="98760"/>
                </a:lnTo>
                <a:lnTo>
                  <a:pt x="65738" y="65627"/>
                </a:lnTo>
                <a:lnTo>
                  <a:pt x="98964" y="38292"/>
                </a:lnTo>
                <a:lnTo>
                  <a:pt x="137106" y="17660"/>
                </a:lnTo>
                <a:lnTo>
                  <a:pt x="179263" y="4637"/>
                </a:lnTo>
                <a:lnTo>
                  <a:pt x="224536" y="126"/>
                </a:lnTo>
                <a:lnTo>
                  <a:pt x="269813" y="4673"/>
                </a:lnTo>
                <a:lnTo>
                  <a:pt x="311985" y="17714"/>
                </a:lnTo>
                <a:lnTo>
                  <a:pt x="350147" y="38348"/>
                </a:lnTo>
                <a:lnTo>
                  <a:pt x="383397" y="65674"/>
                </a:lnTo>
                <a:lnTo>
                  <a:pt x="410830" y="98793"/>
                </a:lnTo>
                <a:lnTo>
                  <a:pt x="431544" y="136804"/>
                </a:lnTo>
                <a:lnTo>
                  <a:pt x="444634" y="178807"/>
                </a:lnTo>
                <a:lnTo>
                  <a:pt x="449198" y="223900"/>
                </a:lnTo>
                <a:lnTo>
                  <a:pt x="444634" y="269000"/>
                </a:lnTo>
                <a:lnTo>
                  <a:pt x="431544" y="311017"/>
                </a:lnTo>
                <a:lnTo>
                  <a:pt x="410830" y="349048"/>
                </a:lnTo>
                <a:lnTo>
                  <a:pt x="383397" y="382190"/>
                </a:lnTo>
                <a:lnTo>
                  <a:pt x="350147" y="409540"/>
                </a:lnTo>
                <a:lnTo>
                  <a:pt x="311985" y="430194"/>
                </a:lnTo>
                <a:lnTo>
                  <a:pt x="269813" y="443249"/>
                </a:lnTo>
                <a:lnTo>
                  <a:pt x="224536" y="447801"/>
                </a:lnTo>
                <a:lnTo>
                  <a:pt x="179263" y="443249"/>
                </a:lnTo>
                <a:lnTo>
                  <a:pt x="137106" y="430194"/>
                </a:lnTo>
                <a:lnTo>
                  <a:pt x="98964" y="409540"/>
                </a:lnTo>
                <a:lnTo>
                  <a:pt x="65738" y="382190"/>
                </a:lnTo>
                <a:lnTo>
                  <a:pt x="38328" y="349048"/>
                </a:lnTo>
                <a:lnTo>
                  <a:pt x="17635" y="311017"/>
                </a:lnTo>
                <a:lnTo>
                  <a:pt x="4558" y="269000"/>
                </a:lnTo>
                <a:lnTo>
                  <a:pt x="0" y="223900"/>
                </a:lnTo>
                <a:close/>
              </a:path>
            </a:pathLst>
          </a:custGeom>
          <a:ln w="9525">
            <a:solidFill>
              <a:srgbClr val="000000"/>
            </a:solidFill>
          </a:ln>
        </p:spPr>
        <p:txBody>
          <a:bodyPr wrap="square" lIns="0" tIns="0" rIns="0" bIns="0" rtlCol="0"/>
          <a:lstStyle/>
          <a:p>
            <a:endParaRPr/>
          </a:p>
        </p:txBody>
      </p:sp>
      <p:sp>
        <p:nvSpPr>
          <p:cNvPr id="12" name="object 12"/>
          <p:cNvSpPr txBox="1"/>
          <p:nvPr/>
        </p:nvSpPr>
        <p:spPr>
          <a:xfrm>
            <a:off x="6563359" y="4467859"/>
            <a:ext cx="307340" cy="391160"/>
          </a:xfrm>
          <a:prstGeom prst="rect">
            <a:avLst/>
          </a:prstGeom>
        </p:spPr>
        <p:txBody>
          <a:bodyPr vert="horz" wrap="square" lIns="0" tIns="12700" rIns="0" bIns="0" rtlCol="0">
            <a:spAutoFit/>
          </a:bodyPr>
          <a:lstStyle/>
          <a:p>
            <a:pPr marL="12700">
              <a:lnSpc>
                <a:spcPct val="100000"/>
              </a:lnSpc>
              <a:spcBef>
                <a:spcPts val="100"/>
              </a:spcBef>
            </a:pPr>
            <a:r>
              <a:rPr sz="2400" spc="-90" dirty="0">
                <a:solidFill>
                  <a:srgbClr val="CCCCFF"/>
                </a:solidFill>
                <a:latin typeface="Times New Roman"/>
                <a:cs typeface="Times New Roman"/>
              </a:rPr>
              <a:t>11</a:t>
            </a:r>
            <a:endParaRPr sz="2400">
              <a:latin typeface="Times New Roman"/>
              <a:cs typeface="Times New Roman"/>
            </a:endParaRPr>
          </a:p>
        </p:txBody>
      </p:sp>
      <p:sp>
        <p:nvSpPr>
          <p:cNvPr id="13" name="object 13"/>
          <p:cNvSpPr/>
          <p:nvPr/>
        </p:nvSpPr>
        <p:spPr>
          <a:xfrm>
            <a:off x="6117335" y="3300984"/>
            <a:ext cx="458723" cy="458723"/>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6011417" y="3255264"/>
            <a:ext cx="748284" cy="458724"/>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6046851" y="3230626"/>
            <a:ext cx="447675" cy="447675"/>
          </a:xfrm>
          <a:custGeom>
            <a:avLst/>
            <a:gdLst/>
            <a:ahLst/>
            <a:cxnLst/>
            <a:rect l="l" t="t" r="r" b="b"/>
            <a:pathLst>
              <a:path w="447675" h="447675">
                <a:moveTo>
                  <a:pt x="223774" y="0"/>
                </a:moveTo>
                <a:lnTo>
                  <a:pt x="178680" y="4546"/>
                </a:lnTo>
                <a:lnTo>
                  <a:pt x="136677" y="17587"/>
                </a:lnTo>
                <a:lnTo>
                  <a:pt x="98666" y="38221"/>
                </a:lnTo>
                <a:lnTo>
                  <a:pt x="65547" y="65547"/>
                </a:lnTo>
                <a:lnTo>
                  <a:pt x="38221" y="98666"/>
                </a:lnTo>
                <a:lnTo>
                  <a:pt x="17587" y="136677"/>
                </a:lnTo>
                <a:lnTo>
                  <a:pt x="4546" y="178680"/>
                </a:lnTo>
                <a:lnTo>
                  <a:pt x="0" y="223774"/>
                </a:lnTo>
                <a:lnTo>
                  <a:pt x="4546" y="268873"/>
                </a:lnTo>
                <a:lnTo>
                  <a:pt x="17587" y="310890"/>
                </a:lnTo>
                <a:lnTo>
                  <a:pt x="38221" y="348921"/>
                </a:lnTo>
                <a:lnTo>
                  <a:pt x="65547" y="382063"/>
                </a:lnTo>
                <a:lnTo>
                  <a:pt x="98666" y="409413"/>
                </a:lnTo>
                <a:lnTo>
                  <a:pt x="136677" y="430067"/>
                </a:lnTo>
                <a:lnTo>
                  <a:pt x="178680" y="443122"/>
                </a:lnTo>
                <a:lnTo>
                  <a:pt x="223774" y="447675"/>
                </a:lnTo>
                <a:lnTo>
                  <a:pt x="268873" y="443122"/>
                </a:lnTo>
                <a:lnTo>
                  <a:pt x="310890" y="430067"/>
                </a:lnTo>
                <a:lnTo>
                  <a:pt x="348921" y="409413"/>
                </a:lnTo>
                <a:lnTo>
                  <a:pt x="382063" y="382063"/>
                </a:lnTo>
                <a:lnTo>
                  <a:pt x="409413" y="348921"/>
                </a:lnTo>
                <a:lnTo>
                  <a:pt x="430067" y="310890"/>
                </a:lnTo>
                <a:lnTo>
                  <a:pt x="443122" y="268873"/>
                </a:lnTo>
                <a:lnTo>
                  <a:pt x="447675" y="223774"/>
                </a:lnTo>
                <a:lnTo>
                  <a:pt x="443122" y="178680"/>
                </a:lnTo>
                <a:lnTo>
                  <a:pt x="430067" y="136677"/>
                </a:lnTo>
                <a:lnTo>
                  <a:pt x="409413" y="98666"/>
                </a:lnTo>
                <a:lnTo>
                  <a:pt x="382063" y="65547"/>
                </a:lnTo>
                <a:lnTo>
                  <a:pt x="348921" y="38221"/>
                </a:lnTo>
                <a:lnTo>
                  <a:pt x="310890" y="17587"/>
                </a:lnTo>
                <a:lnTo>
                  <a:pt x="268873" y="4546"/>
                </a:lnTo>
                <a:lnTo>
                  <a:pt x="223774" y="0"/>
                </a:lnTo>
                <a:close/>
              </a:path>
            </a:pathLst>
          </a:custGeom>
          <a:solidFill>
            <a:srgbClr val="CC0000"/>
          </a:solidFill>
        </p:spPr>
        <p:txBody>
          <a:bodyPr wrap="square" lIns="0" tIns="0" rIns="0" bIns="0" rtlCol="0"/>
          <a:lstStyle/>
          <a:p>
            <a:endParaRPr/>
          </a:p>
        </p:txBody>
      </p:sp>
      <p:sp>
        <p:nvSpPr>
          <p:cNvPr id="16" name="object 16"/>
          <p:cNvSpPr/>
          <p:nvPr/>
        </p:nvSpPr>
        <p:spPr>
          <a:xfrm>
            <a:off x="6046851" y="3230626"/>
            <a:ext cx="447675" cy="447675"/>
          </a:xfrm>
          <a:custGeom>
            <a:avLst/>
            <a:gdLst/>
            <a:ahLst/>
            <a:cxnLst/>
            <a:rect l="l" t="t" r="r" b="b"/>
            <a:pathLst>
              <a:path w="447675" h="447675">
                <a:moveTo>
                  <a:pt x="0" y="223774"/>
                </a:moveTo>
                <a:lnTo>
                  <a:pt x="4546" y="178680"/>
                </a:lnTo>
                <a:lnTo>
                  <a:pt x="17587" y="136677"/>
                </a:lnTo>
                <a:lnTo>
                  <a:pt x="38221" y="98666"/>
                </a:lnTo>
                <a:lnTo>
                  <a:pt x="65547" y="65547"/>
                </a:lnTo>
                <a:lnTo>
                  <a:pt x="98666" y="38221"/>
                </a:lnTo>
                <a:lnTo>
                  <a:pt x="136677" y="17587"/>
                </a:lnTo>
                <a:lnTo>
                  <a:pt x="178680" y="4546"/>
                </a:lnTo>
                <a:lnTo>
                  <a:pt x="223774" y="0"/>
                </a:lnTo>
                <a:lnTo>
                  <a:pt x="268873" y="4546"/>
                </a:lnTo>
                <a:lnTo>
                  <a:pt x="310890" y="17587"/>
                </a:lnTo>
                <a:lnTo>
                  <a:pt x="348921" y="38221"/>
                </a:lnTo>
                <a:lnTo>
                  <a:pt x="382063" y="65547"/>
                </a:lnTo>
                <a:lnTo>
                  <a:pt x="409413" y="98666"/>
                </a:lnTo>
                <a:lnTo>
                  <a:pt x="430067" y="136677"/>
                </a:lnTo>
                <a:lnTo>
                  <a:pt x="443122" y="178680"/>
                </a:lnTo>
                <a:lnTo>
                  <a:pt x="447675" y="223774"/>
                </a:lnTo>
                <a:lnTo>
                  <a:pt x="443122" y="268873"/>
                </a:lnTo>
                <a:lnTo>
                  <a:pt x="430067" y="310890"/>
                </a:lnTo>
                <a:lnTo>
                  <a:pt x="409413" y="348921"/>
                </a:lnTo>
                <a:lnTo>
                  <a:pt x="382063" y="382063"/>
                </a:lnTo>
                <a:lnTo>
                  <a:pt x="348921" y="409413"/>
                </a:lnTo>
                <a:lnTo>
                  <a:pt x="310890" y="430067"/>
                </a:lnTo>
                <a:lnTo>
                  <a:pt x="268873" y="443122"/>
                </a:lnTo>
                <a:lnTo>
                  <a:pt x="223774" y="447675"/>
                </a:lnTo>
                <a:lnTo>
                  <a:pt x="178680" y="443122"/>
                </a:lnTo>
                <a:lnTo>
                  <a:pt x="136677" y="430067"/>
                </a:lnTo>
                <a:lnTo>
                  <a:pt x="98666" y="409413"/>
                </a:lnTo>
                <a:lnTo>
                  <a:pt x="65547" y="382063"/>
                </a:lnTo>
                <a:lnTo>
                  <a:pt x="38221" y="348921"/>
                </a:lnTo>
                <a:lnTo>
                  <a:pt x="17587" y="310890"/>
                </a:lnTo>
                <a:lnTo>
                  <a:pt x="4546" y="268873"/>
                </a:lnTo>
                <a:lnTo>
                  <a:pt x="0" y="223774"/>
                </a:lnTo>
                <a:close/>
              </a:path>
            </a:pathLst>
          </a:custGeom>
          <a:ln w="9525">
            <a:solidFill>
              <a:srgbClr val="000000"/>
            </a:solidFill>
          </a:ln>
        </p:spPr>
        <p:txBody>
          <a:bodyPr wrap="square" lIns="0" tIns="0" rIns="0" bIns="0" rtlCol="0"/>
          <a:lstStyle/>
          <a:p>
            <a:endParaRPr/>
          </a:p>
        </p:txBody>
      </p:sp>
      <p:sp>
        <p:nvSpPr>
          <p:cNvPr id="17" name="object 17"/>
          <p:cNvSpPr txBox="1"/>
          <p:nvPr/>
        </p:nvSpPr>
        <p:spPr>
          <a:xfrm>
            <a:off x="6106414" y="3248405"/>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CCFF"/>
                </a:solidFill>
                <a:latin typeface="Times New Roman"/>
                <a:cs typeface="Times New Roman"/>
              </a:rPr>
              <a:t>10</a:t>
            </a:r>
            <a:endParaRPr sz="2400">
              <a:latin typeface="Times New Roman"/>
              <a:cs typeface="Times New Roman"/>
            </a:endParaRPr>
          </a:p>
        </p:txBody>
      </p:sp>
      <p:sp>
        <p:nvSpPr>
          <p:cNvPr id="18" name="object 18"/>
          <p:cNvSpPr/>
          <p:nvPr/>
        </p:nvSpPr>
        <p:spPr>
          <a:xfrm>
            <a:off x="7130033" y="3910584"/>
            <a:ext cx="458724" cy="460248"/>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7024116" y="3865626"/>
            <a:ext cx="748283" cy="458724"/>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7059676" y="3840226"/>
            <a:ext cx="447675" cy="449580"/>
          </a:xfrm>
          <a:custGeom>
            <a:avLst/>
            <a:gdLst/>
            <a:ahLst/>
            <a:cxnLst/>
            <a:rect l="l" t="t" r="r" b="b"/>
            <a:pathLst>
              <a:path w="447675" h="449579">
                <a:moveTo>
                  <a:pt x="223774" y="0"/>
                </a:moveTo>
                <a:lnTo>
                  <a:pt x="178680" y="4558"/>
                </a:lnTo>
                <a:lnTo>
                  <a:pt x="136677" y="17635"/>
                </a:lnTo>
                <a:lnTo>
                  <a:pt x="98666" y="38328"/>
                </a:lnTo>
                <a:lnTo>
                  <a:pt x="65547" y="65738"/>
                </a:lnTo>
                <a:lnTo>
                  <a:pt x="38221" y="98964"/>
                </a:lnTo>
                <a:lnTo>
                  <a:pt x="17587" y="137106"/>
                </a:lnTo>
                <a:lnTo>
                  <a:pt x="4546" y="179263"/>
                </a:lnTo>
                <a:lnTo>
                  <a:pt x="0" y="224536"/>
                </a:lnTo>
                <a:lnTo>
                  <a:pt x="4546" y="269813"/>
                </a:lnTo>
                <a:lnTo>
                  <a:pt x="17587" y="311985"/>
                </a:lnTo>
                <a:lnTo>
                  <a:pt x="38221" y="350147"/>
                </a:lnTo>
                <a:lnTo>
                  <a:pt x="65547" y="383397"/>
                </a:lnTo>
                <a:lnTo>
                  <a:pt x="98666" y="410830"/>
                </a:lnTo>
                <a:lnTo>
                  <a:pt x="136677" y="431544"/>
                </a:lnTo>
                <a:lnTo>
                  <a:pt x="178680" y="444634"/>
                </a:lnTo>
                <a:lnTo>
                  <a:pt x="223774" y="449199"/>
                </a:lnTo>
                <a:lnTo>
                  <a:pt x="268873" y="444634"/>
                </a:lnTo>
                <a:lnTo>
                  <a:pt x="310890" y="431544"/>
                </a:lnTo>
                <a:lnTo>
                  <a:pt x="348921" y="410830"/>
                </a:lnTo>
                <a:lnTo>
                  <a:pt x="382063" y="383397"/>
                </a:lnTo>
                <a:lnTo>
                  <a:pt x="409413" y="350147"/>
                </a:lnTo>
                <a:lnTo>
                  <a:pt x="430067" y="311985"/>
                </a:lnTo>
                <a:lnTo>
                  <a:pt x="443122" y="269813"/>
                </a:lnTo>
                <a:lnTo>
                  <a:pt x="447675" y="224536"/>
                </a:lnTo>
                <a:lnTo>
                  <a:pt x="443122" y="179263"/>
                </a:lnTo>
                <a:lnTo>
                  <a:pt x="430067" y="137106"/>
                </a:lnTo>
                <a:lnTo>
                  <a:pt x="409413" y="98964"/>
                </a:lnTo>
                <a:lnTo>
                  <a:pt x="382063" y="65738"/>
                </a:lnTo>
                <a:lnTo>
                  <a:pt x="348921" y="38328"/>
                </a:lnTo>
                <a:lnTo>
                  <a:pt x="310890" y="17635"/>
                </a:lnTo>
                <a:lnTo>
                  <a:pt x="268873" y="4558"/>
                </a:lnTo>
                <a:lnTo>
                  <a:pt x="223774" y="0"/>
                </a:lnTo>
                <a:close/>
              </a:path>
            </a:pathLst>
          </a:custGeom>
          <a:solidFill>
            <a:srgbClr val="CC0000"/>
          </a:solidFill>
        </p:spPr>
        <p:txBody>
          <a:bodyPr wrap="square" lIns="0" tIns="0" rIns="0" bIns="0" rtlCol="0"/>
          <a:lstStyle/>
          <a:p>
            <a:endParaRPr/>
          </a:p>
        </p:txBody>
      </p:sp>
      <p:sp>
        <p:nvSpPr>
          <p:cNvPr id="21" name="object 21"/>
          <p:cNvSpPr/>
          <p:nvPr/>
        </p:nvSpPr>
        <p:spPr>
          <a:xfrm>
            <a:off x="7059676" y="3840226"/>
            <a:ext cx="447675" cy="449580"/>
          </a:xfrm>
          <a:custGeom>
            <a:avLst/>
            <a:gdLst/>
            <a:ahLst/>
            <a:cxnLst/>
            <a:rect l="l" t="t" r="r" b="b"/>
            <a:pathLst>
              <a:path w="447675" h="449579">
                <a:moveTo>
                  <a:pt x="0" y="224536"/>
                </a:moveTo>
                <a:lnTo>
                  <a:pt x="4546" y="179263"/>
                </a:lnTo>
                <a:lnTo>
                  <a:pt x="17587" y="137106"/>
                </a:lnTo>
                <a:lnTo>
                  <a:pt x="38221" y="98964"/>
                </a:lnTo>
                <a:lnTo>
                  <a:pt x="65547" y="65738"/>
                </a:lnTo>
                <a:lnTo>
                  <a:pt x="98666" y="38328"/>
                </a:lnTo>
                <a:lnTo>
                  <a:pt x="136677" y="17635"/>
                </a:lnTo>
                <a:lnTo>
                  <a:pt x="178680" y="4558"/>
                </a:lnTo>
                <a:lnTo>
                  <a:pt x="223774" y="0"/>
                </a:lnTo>
                <a:lnTo>
                  <a:pt x="268873" y="4558"/>
                </a:lnTo>
                <a:lnTo>
                  <a:pt x="310890" y="17635"/>
                </a:lnTo>
                <a:lnTo>
                  <a:pt x="348921" y="38328"/>
                </a:lnTo>
                <a:lnTo>
                  <a:pt x="382063" y="65738"/>
                </a:lnTo>
                <a:lnTo>
                  <a:pt x="409413" y="98964"/>
                </a:lnTo>
                <a:lnTo>
                  <a:pt x="430067" y="137106"/>
                </a:lnTo>
                <a:lnTo>
                  <a:pt x="443122" y="179263"/>
                </a:lnTo>
                <a:lnTo>
                  <a:pt x="447675" y="224536"/>
                </a:lnTo>
                <a:lnTo>
                  <a:pt x="443122" y="269813"/>
                </a:lnTo>
                <a:lnTo>
                  <a:pt x="430067" y="311985"/>
                </a:lnTo>
                <a:lnTo>
                  <a:pt x="409413" y="350147"/>
                </a:lnTo>
                <a:lnTo>
                  <a:pt x="382063" y="383397"/>
                </a:lnTo>
                <a:lnTo>
                  <a:pt x="348921" y="410830"/>
                </a:lnTo>
                <a:lnTo>
                  <a:pt x="310890" y="431544"/>
                </a:lnTo>
                <a:lnTo>
                  <a:pt x="268873" y="444634"/>
                </a:lnTo>
                <a:lnTo>
                  <a:pt x="223774" y="449199"/>
                </a:lnTo>
                <a:lnTo>
                  <a:pt x="178680" y="444634"/>
                </a:lnTo>
                <a:lnTo>
                  <a:pt x="136677" y="431544"/>
                </a:lnTo>
                <a:lnTo>
                  <a:pt x="98666" y="410830"/>
                </a:lnTo>
                <a:lnTo>
                  <a:pt x="65547" y="383397"/>
                </a:lnTo>
                <a:lnTo>
                  <a:pt x="38221" y="350147"/>
                </a:lnTo>
                <a:lnTo>
                  <a:pt x="17587" y="311985"/>
                </a:lnTo>
                <a:lnTo>
                  <a:pt x="4546" y="269813"/>
                </a:lnTo>
                <a:lnTo>
                  <a:pt x="0" y="224536"/>
                </a:lnTo>
                <a:close/>
              </a:path>
            </a:pathLst>
          </a:custGeom>
          <a:ln w="9524">
            <a:solidFill>
              <a:srgbClr val="000000"/>
            </a:solidFill>
          </a:ln>
        </p:spPr>
        <p:txBody>
          <a:bodyPr wrap="square" lIns="0" tIns="0" rIns="0" bIns="0" rtlCol="0"/>
          <a:lstStyle/>
          <a:p>
            <a:endParaRPr/>
          </a:p>
        </p:txBody>
      </p:sp>
      <p:sp>
        <p:nvSpPr>
          <p:cNvPr id="22" name="object 22"/>
          <p:cNvSpPr txBox="1"/>
          <p:nvPr/>
        </p:nvSpPr>
        <p:spPr>
          <a:xfrm>
            <a:off x="7119366" y="3859021"/>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CCFF"/>
                </a:solidFill>
                <a:latin typeface="Times New Roman"/>
                <a:cs typeface="Times New Roman"/>
              </a:rPr>
              <a:t>18</a:t>
            </a:r>
            <a:endParaRPr sz="2400">
              <a:latin typeface="Times New Roman"/>
              <a:cs typeface="Times New Roman"/>
            </a:endParaRPr>
          </a:p>
        </p:txBody>
      </p:sp>
      <p:sp>
        <p:nvSpPr>
          <p:cNvPr id="23" name="object 23"/>
          <p:cNvSpPr/>
          <p:nvPr/>
        </p:nvSpPr>
        <p:spPr>
          <a:xfrm>
            <a:off x="8071866" y="5129784"/>
            <a:ext cx="460248" cy="458723"/>
          </a:xfrm>
          <a:prstGeom prst="rect">
            <a:avLst/>
          </a:prstGeom>
          <a:blipFill>
            <a:blip r:embed="rId10" cstate="print"/>
            <a:stretch>
              <a:fillRect/>
            </a:stretch>
          </a:blipFill>
        </p:spPr>
        <p:txBody>
          <a:bodyPr wrap="square" lIns="0" tIns="0" rIns="0" bIns="0" rtlCol="0"/>
          <a:lstStyle/>
          <a:p>
            <a:endParaRPr/>
          </a:p>
        </p:txBody>
      </p:sp>
      <p:sp>
        <p:nvSpPr>
          <p:cNvPr id="24" name="object 24"/>
          <p:cNvSpPr/>
          <p:nvPr/>
        </p:nvSpPr>
        <p:spPr>
          <a:xfrm>
            <a:off x="7965947" y="5084064"/>
            <a:ext cx="748283" cy="458724"/>
          </a:xfrm>
          <a:prstGeom prst="rect">
            <a:avLst/>
          </a:prstGeom>
          <a:blipFill>
            <a:blip r:embed="rId11" cstate="print"/>
            <a:stretch>
              <a:fillRect/>
            </a:stretch>
          </a:blipFill>
        </p:spPr>
        <p:txBody>
          <a:bodyPr wrap="square" lIns="0" tIns="0" rIns="0" bIns="0" rtlCol="0"/>
          <a:lstStyle/>
          <a:p>
            <a:endParaRPr/>
          </a:p>
        </p:txBody>
      </p:sp>
      <p:sp>
        <p:nvSpPr>
          <p:cNvPr id="25" name="object 25"/>
          <p:cNvSpPr/>
          <p:nvPr/>
        </p:nvSpPr>
        <p:spPr>
          <a:xfrm>
            <a:off x="8001000" y="5059426"/>
            <a:ext cx="449580" cy="447675"/>
          </a:xfrm>
          <a:custGeom>
            <a:avLst/>
            <a:gdLst/>
            <a:ahLst/>
            <a:cxnLst/>
            <a:rect l="l" t="t" r="r" b="b"/>
            <a:pathLst>
              <a:path w="449579" h="447675">
                <a:moveTo>
                  <a:pt x="224663" y="0"/>
                </a:moveTo>
                <a:lnTo>
                  <a:pt x="179385" y="4510"/>
                </a:lnTo>
                <a:lnTo>
                  <a:pt x="137213" y="17533"/>
                </a:lnTo>
                <a:lnTo>
                  <a:pt x="99051" y="38165"/>
                </a:lnTo>
                <a:lnTo>
                  <a:pt x="65762" y="65547"/>
                </a:lnTo>
                <a:lnTo>
                  <a:pt x="38350" y="98666"/>
                </a:lnTo>
                <a:lnTo>
                  <a:pt x="17649" y="136677"/>
                </a:lnTo>
                <a:lnTo>
                  <a:pt x="4563" y="178680"/>
                </a:lnTo>
                <a:lnTo>
                  <a:pt x="0" y="223774"/>
                </a:lnTo>
                <a:lnTo>
                  <a:pt x="4564" y="268873"/>
                </a:lnTo>
                <a:lnTo>
                  <a:pt x="17654" y="310890"/>
                </a:lnTo>
                <a:lnTo>
                  <a:pt x="38368" y="348921"/>
                </a:lnTo>
                <a:lnTo>
                  <a:pt x="65801" y="382063"/>
                </a:lnTo>
                <a:lnTo>
                  <a:pt x="99051" y="409413"/>
                </a:lnTo>
                <a:lnTo>
                  <a:pt x="137213" y="430067"/>
                </a:lnTo>
                <a:lnTo>
                  <a:pt x="179385" y="443122"/>
                </a:lnTo>
                <a:lnTo>
                  <a:pt x="224663" y="447675"/>
                </a:lnTo>
                <a:lnTo>
                  <a:pt x="269940" y="443122"/>
                </a:lnTo>
                <a:lnTo>
                  <a:pt x="312112" y="430067"/>
                </a:lnTo>
                <a:lnTo>
                  <a:pt x="350274" y="409413"/>
                </a:lnTo>
                <a:lnTo>
                  <a:pt x="383524" y="382063"/>
                </a:lnTo>
                <a:lnTo>
                  <a:pt x="410957" y="348921"/>
                </a:lnTo>
                <a:lnTo>
                  <a:pt x="431671" y="310890"/>
                </a:lnTo>
                <a:lnTo>
                  <a:pt x="444761" y="268873"/>
                </a:lnTo>
                <a:lnTo>
                  <a:pt x="449326" y="223774"/>
                </a:lnTo>
                <a:lnTo>
                  <a:pt x="444760" y="178675"/>
                </a:lnTo>
                <a:lnTo>
                  <a:pt x="431661" y="136659"/>
                </a:lnTo>
                <a:lnTo>
                  <a:pt x="410929" y="98633"/>
                </a:lnTo>
                <a:lnTo>
                  <a:pt x="383524" y="65547"/>
                </a:lnTo>
                <a:lnTo>
                  <a:pt x="350274" y="38221"/>
                </a:lnTo>
                <a:lnTo>
                  <a:pt x="312112" y="17587"/>
                </a:lnTo>
                <a:lnTo>
                  <a:pt x="269940" y="4546"/>
                </a:lnTo>
                <a:lnTo>
                  <a:pt x="224663" y="0"/>
                </a:lnTo>
                <a:close/>
              </a:path>
            </a:pathLst>
          </a:custGeom>
          <a:solidFill>
            <a:srgbClr val="CC0000"/>
          </a:solidFill>
        </p:spPr>
        <p:txBody>
          <a:bodyPr wrap="square" lIns="0" tIns="0" rIns="0" bIns="0" rtlCol="0"/>
          <a:lstStyle/>
          <a:p>
            <a:endParaRPr/>
          </a:p>
        </p:txBody>
      </p:sp>
      <p:sp>
        <p:nvSpPr>
          <p:cNvPr id="26" name="object 26"/>
          <p:cNvSpPr/>
          <p:nvPr/>
        </p:nvSpPr>
        <p:spPr>
          <a:xfrm>
            <a:off x="8001000" y="5059298"/>
            <a:ext cx="449580" cy="448309"/>
          </a:xfrm>
          <a:custGeom>
            <a:avLst/>
            <a:gdLst/>
            <a:ahLst/>
            <a:cxnLst/>
            <a:rect l="l" t="t" r="r" b="b"/>
            <a:pathLst>
              <a:path w="449579" h="448310">
                <a:moveTo>
                  <a:pt x="0" y="223900"/>
                </a:moveTo>
                <a:lnTo>
                  <a:pt x="4564" y="178802"/>
                </a:lnTo>
                <a:lnTo>
                  <a:pt x="17654" y="136786"/>
                </a:lnTo>
                <a:lnTo>
                  <a:pt x="38368" y="98760"/>
                </a:lnTo>
                <a:lnTo>
                  <a:pt x="65801" y="65627"/>
                </a:lnTo>
                <a:lnTo>
                  <a:pt x="99051" y="38292"/>
                </a:lnTo>
                <a:lnTo>
                  <a:pt x="137213" y="17660"/>
                </a:lnTo>
                <a:lnTo>
                  <a:pt x="179385" y="4637"/>
                </a:lnTo>
                <a:lnTo>
                  <a:pt x="224663" y="126"/>
                </a:lnTo>
                <a:lnTo>
                  <a:pt x="269940" y="4673"/>
                </a:lnTo>
                <a:lnTo>
                  <a:pt x="312112" y="17714"/>
                </a:lnTo>
                <a:lnTo>
                  <a:pt x="350274" y="38348"/>
                </a:lnTo>
                <a:lnTo>
                  <a:pt x="383524" y="65674"/>
                </a:lnTo>
                <a:lnTo>
                  <a:pt x="410957" y="98793"/>
                </a:lnTo>
                <a:lnTo>
                  <a:pt x="431671" y="136804"/>
                </a:lnTo>
                <a:lnTo>
                  <a:pt x="444761" y="178807"/>
                </a:lnTo>
                <a:lnTo>
                  <a:pt x="449326" y="223900"/>
                </a:lnTo>
                <a:lnTo>
                  <a:pt x="444761" y="269000"/>
                </a:lnTo>
                <a:lnTo>
                  <a:pt x="431671" y="311017"/>
                </a:lnTo>
                <a:lnTo>
                  <a:pt x="410957" y="349048"/>
                </a:lnTo>
                <a:lnTo>
                  <a:pt x="383524" y="382190"/>
                </a:lnTo>
                <a:lnTo>
                  <a:pt x="350274" y="409540"/>
                </a:lnTo>
                <a:lnTo>
                  <a:pt x="312112" y="430194"/>
                </a:lnTo>
                <a:lnTo>
                  <a:pt x="269940" y="443249"/>
                </a:lnTo>
                <a:lnTo>
                  <a:pt x="224663" y="447801"/>
                </a:lnTo>
                <a:lnTo>
                  <a:pt x="179385" y="443249"/>
                </a:lnTo>
                <a:lnTo>
                  <a:pt x="137213" y="430194"/>
                </a:lnTo>
                <a:lnTo>
                  <a:pt x="99051" y="409540"/>
                </a:lnTo>
                <a:lnTo>
                  <a:pt x="65801" y="382190"/>
                </a:lnTo>
                <a:lnTo>
                  <a:pt x="38368" y="349048"/>
                </a:lnTo>
                <a:lnTo>
                  <a:pt x="17654" y="311017"/>
                </a:lnTo>
                <a:lnTo>
                  <a:pt x="4564" y="269000"/>
                </a:lnTo>
                <a:lnTo>
                  <a:pt x="0" y="223900"/>
                </a:lnTo>
                <a:close/>
              </a:path>
            </a:pathLst>
          </a:custGeom>
          <a:ln w="9525">
            <a:solidFill>
              <a:srgbClr val="000000"/>
            </a:solidFill>
          </a:ln>
        </p:spPr>
        <p:txBody>
          <a:bodyPr wrap="square" lIns="0" tIns="0" rIns="0" bIns="0" rtlCol="0"/>
          <a:lstStyle/>
          <a:p>
            <a:endParaRPr/>
          </a:p>
        </p:txBody>
      </p:sp>
      <p:sp>
        <p:nvSpPr>
          <p:cNvPr id="27" name="object 27"/>
          <p:cNvSpPr txBox="1"/>
          <p:nvPr/>
        </p:nvSpPr>
        <p:spPr>
          <a:xfrm>
            <a:off x="8061706" y="5077459"/>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CCFF"/>
                </a:solidFill>
                <a:latin typeface="Times New Roman"/>
                <a:cs typeface="Times New Roman"/>
              </a:rPr>
              <a:t>26</a:t>
            </a:r>
            <a:endParaRPr sz="2400">
              <a:latin typeface="Times New Roman"/>
              <a:cs typeface="Times New Roman"/>
            </a:endParaRPr>
          </a:p>
        </p:txBody>
      </p:sp>
      <p:sp>
        <p:nvSpPr>
          <p:cNvPr id="28" name="object 28"/>
          <p:cNvSpPr/>
          <p:nvPr/>
        </p:nvSpPr>
        <p:spPr>
          <a:xfrm>
            <a:off x="7690866" y="4520184"/>
            <a:ext cx="460248" cy="458724"/>
          </a:xfrm>
          <a:prstGeom prst="rect">
            <a:avLst/>
          </a:prstGeom>
          <a:blipFill>
            <a:blip r:embed="rId10" cstate="print"/>
            <a:stretch>
              <a:fillRect/>
            </a:stretch>
          </a:blipFill>
        </p:spPr>
        <p:txBody>
          <a:bodyPr wrap="square" lIns="0" tIns="0" rIns="0" bIns="0" rtlCol="0"/>
          <a:lstStyle/>
          <a:p>
            <a:endParaRPr/>
          </a:p>
        </p:txBody>
      </p:sp>
      <p:sp>
        <p:nvSpPr>
          <p:cNvPr id="29" name="object 29"/>
          <p:cNvSpPr/>
          <p:nvPr/>
        </p:nvSpPr>
        <p:spPr>
          <a:xfrm>
            <a:off x="7584947" y="4474464"/>
            <a:ext cx="748283" cy="458724"/>
          </a:xfrm>
          <a:prstGeom prst="rect">
            <a:avLst/>
          </a:prstGeom>
          <a:blipFill>
            <a:blip r:embed="rId12" cstate="print"/>
            <a:stretch>
              <a:fillRect/>
            </a:stretch>
          </a:blipFill>
        </p:spPr>
        <p:txBody>
          <a:bodyPr wrap="square" lIns="0" tIns="0" rIns="0" bIns="0" rtlCol="0"/>
          <a:lstStyle/>
          <a:p>
            <a:endParaRPr/>
          </a:p>
        </p:txBody>
      </p:sp>
      <p:sp>
        <p:nvSpPr>
          <p:cNvPr id="30" name="object 30"/>
          <p:cNvSpPr/>
          <p:nvPr/>
        </p:nvSpPr>
        <p:spPr>
          <a:xfrm>
            <a:off x="7620000" y="4449826"/>
            <a:ext cx="449580" cy="447675"/>
          </a:xfrm>
          <a:custGeom>
            <a:avLst/>
            <a:gdLst/>
            <a:ahLst/>
            <a:cxnLst/>
            <a:rect l="l" t="t" r="r" b="b"/>
            <a:pathLst>
              <a:path w="449579" h="447675">
                <a:moveTo>
                  <a:pt x="224663" y="0"/>
                </a:moveTo>
                <a:lnTo>
                  <a:pt x="179385" y="4510"/>
                </a:lnTo>
                <a:lnTo>
                  <a:pt x="137213" y="17533"/>
                </a:lnTo>
                <a:lnTo>
                  <a:pt x="99051" y="38165"/>
                </a:lnTo>
                <a:lnTo>
                  <a:pt x="65762" y="65547"/>
                </a:lnTo>
                <a:lnTo>
                  <a:pt x="38350" y="98666"/>
                </a:lnTo>
                <a:lnTo>
                  <a:pt x="17649" y="136677"/>
                </a:lnTo>
                <a:lnTo>
                  <a:pt x="4563" y="178680"/>
                </a:lnTo>
                <a:lnTo>
                  <a:pt x="0" y="223774"/>
                </a:lnTo>
                <a:lnTo>
                  <a:pt x="4564" y="268873"/>
                </a:lnTo>
                <a:lnTo>
                  <a:pt x="17654" y="310890"/>
                </a:lnTo>
                <a:lnTo>
                  <a:pt x="38368" y="348921"/>
                </a:lnTo>
                <a:lnTo>
                  <a:pt x="65801" y="382063"/>
                </a:lnTo>
                <a:lnTo>
                  <a:pt x="99051" y="409413"/>
                </a:lnTo>
                <a:lnTo>
                  <a:pt x="137213" y="430067"/>
                </a:lnTo>
                <a:lnTo>
                  <a:pt x="179385" y="443122"/>
                </a:lnTo>
                <a:lnTo>
                  <a:pt x="224663" y="447675"/>
                </a:lnTo>
                <a:lnTo>
                  <a:pt x="269940" y="443122"/>
                </a:lnTo>
                <a:lnTo>
                  <a:pt x="312112" y="430067"/>
                </a:lnTo>
                <a:lnTo>
                  <a:pt x="350274" y="409413"/>
                </a:lnTo>
                <a:lnTo>
                  <a:pt x="383524" y="382063"/>
                </a:lnTo>
                <a:lnTo>
                  <a:pt x="410957" y="348921"/>
                </a:lnTo>
                <a:lnTo>
                  <a:pt x="431671" y="310890"/>
                </a:lnTo>
                <a:lnTo>
                  <a:pt x="444761" y="268873"/>
                </a:lnTo>
                <a:lnTo>
                  <a:pt x="449326" y="223774"/>
                </a:lnTo>
                <a:lnTo>
                  <a:pt x="444760" y="178675"/>
                </a:lnTo>
                <a:lnTo>
                  <a:pt x="431661" y="136659"/>
                </a:lnTo>
                <a:lnTo>
                  <a:pt x="410929" y="98633"/>
                </a:lnTo>
                <a:lnTo>
                  <a:pt x="383524" y="65547"/>
                </a:lnTo>
                <a:lnTo>
                  <a:pt x="350274" y="38221"/>
                </a:lnTo>
                <a:lnTo>
                  <a:pt x="312112" y="17587"/>
                </a:lnTo>
                <a:lnTo>
                  <a:pt x="269940" y="4546"/>
                </a:lnTo>
                <a:lnTo>
                  <a:pt x="224663" y="0"/>
                </a:lnTo>
                <a:close/>
              </a:path>
            </a:pathLst>
          </a:custGeom>
          <a:solidFill>
            <a:srgbClr val="000000"/>
          </a:solidFill>
        </p:spPr>
        <p:txBody>
          <a:bodyPr wrap="square" lIns="0" tIns="0" rIns="0" bIns="0" rtlCol="0"/>
          <a:lstStyle/>
          <a:p>
            <a:endParaRPr/>
          </a:p>
        </p:txBody>
      </p:sp>
      <p:sp>
        <p:nvSpPr>
          <p:cNvPr id="31" name="object 31"/>
          <p:cNvSpPr/>
          <p:nvPr/>
        </p:nvSpPr>
        <p:spPr>
          <a:xfrm>
            <a:off x="7620000" y="4449698"/>
            <a:ext cx="449580" cy="448309"/>
          </a:xfrm>
          <a:custGeom>
            <a:avLst/>
            <a:gdLst/>
            <a:ahLst/>
            <a:cxnLst/>
            <a:rect l="l" t="t" r="r" b="b"/>
            <a:pathLst>
              <a:path w="449579" h="448310">
                <a:moveTo>
                  <a:pt x="0" y="223900"/>
                </a:moveTo>
                <a:lnTo>
                  <a:pt x="4564" y="178802"/>
                </a:lnTo>
                <a:lnTo>
                  <a:pt x="17654" y="136786"/>
                </a:lnTo>
                <a:lnTo>
                  <a:pt x="38368" y="98760"/>
                </a:lnTo>
                <a:lnTo>
                  <a:pt x="65801" y="65627"/>
                </a:lnTo>
                <a:lnTo>
                  <a:pt x="99051" y="38292"/>
                </a:lnTo>
                <a:lnTo>
                  <a:pt x="137213" y="17660"/>
                </a:lnTo>
                <a:lnTo>
                  <a:pt x="179385" y="4637"/>
                </a:lnTo>
                <a:lnTo>
                  <a:pt x="224663" y="126"/>
                </a:lnTo>
                <a:lnTo>
                  <a:pt x="269940" y="4673"/>
                </a:lnTo>
                <a:lnTo>
                  <a:pt x="312112" y="17714"/>
                </a:lnTo>
                <a:lnTo>
                  <a:pt x="350274" y="38348"/>
                </a:lnTo>
                <a:lnTo>
                  <a:pt x="383524" y="65674"/>
                </a:lnTo>
                <a:lnTo>
                  <a:pt x="410957" y="98793"/>
                </a:lnTo>
                <a:lnTo>
                  <a:pt x="431671" y="136804"/>
                </a:lnTo>
                <a:lnTo>
                  <a:pt x="444761" y="178807"/>
                </a:lnTo>
                <a:lnTo>
                  <a:pt x="449326" y="223900"/>
                </a:lnTo>
                <a:lnTo>
                  <a:pt x="444761" y="269000"/>
                </a:lnTo>
                <a:lnTo>
                  <a:pt x="431671" y="311017"/>
                </a:lnTo>
                <a:lnTo>
                  <a:pt x="410957" y="349048"/>
                </a:lnTo>
                <a:lnTo>
                  <a:pt x="383524" y="382190"/>
                </a:lnTo>
                <a:lnTo>
                  <a:pt x="350274" y="409540"/>
                </a:lnTo>
                <a:lnTo>
                  <a:pt x="312112" y="430194"/>
                </a:lnTo>
                <a:lnTo>
                  <a:pt x="269940" y="443249"/>
                </a:lnTo>
                <a:lnTo>
                  <a:pt x="224663" y="447801"/>
                </a:lnTo>
                <a:lnTo>
                  <a:pt x="179385" y="443249"/>
                </a:lnTo>
                <a:lnTo>
                  <a:pt x="137213" y="430194"/>
                </a:lnTo>
                <a:lnTo>
                  <a:pt x="99051" y="409540"/>
                </a:lnTo>
                <a:lnTo>
                  <a:pt x="65801" y="382190"/>
                </a:lnTo>
                <a:lnTo>
                  <a:pt x="38368" y="349048"/>
                </a:lnTo>
                <a:lnTo>
                  <a:pt x="17654" y="311017"/>
                </a:lnTo>
                <a:lnTo>
                  <a:pt x="4564" y="269000"/>
                </a:lnTo>
                <a:lnTo>
                  <a:pt x="0" y="223900"/>
                </a:lnTo>
                <a:close/>
              </a:path>
            </a:pathLst>
          </a:custGeom>
          <a:ln w="9525">
            <a:solidFill>
              <a:srgbClr val="000000"/>
            </a:solidFill>
          </a:ln>
        </p:spPr>
        <p:txBody>
          <a:bodyPr wrap="square" lIns="0" tIns="0" rIns="0" bIns="0" rtlCol="0"/>
          <a:lstStyle/>
          <a:p>
            <a:endParaRPr/>
          </a:p>
        </p:txBody>
      </p:sp>
      <p:sp>
        <p:nvSpPr>
          <p:cNvPr id="32" name="object 32"/>
          <p:cNvSpPr txBox="1"/>
          <p:nvPr/>
        </p:nvSpPr>
        <p:spPr>
          <a:xfrm>
            <a:off x="7680706" y="4467859"/>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CCFF"/>
                </a:solidFill>
                <a:latin typeface="Times New Roman"/>
                <a:cs typeface="Times New Roman"/>
              </a:rPr>
              <a:t>22</a:t>
            </a:r>
            <a:endParaRPr sz="2400">
              <a:latin typeface="Times New Roman"/>
              <a:cs typeface="Times New Roman"/>
            </a:endParaRPr>
          </a:p>
        </p:txBody>
      </p:sp>
      <p:sp>
        <p:nvSpPr>
          <p:cNvPr id="33" name="object 33"/>
          <p:cNvSpPr/>
          <p:nvPr/>
        </p:nvSpPr>
        <p:spPr>
          <a:xfrm>
            <a:off x="5104638" y="3920490"/>
            <a:ext cx="458724" cy="458724"/>
          </a:xfrm>
          <a:prstGeom prst="rect">
            <a:avLst/>
          </a:prstGeom>
          <a:blipFill>
            <a:blip r:embed="rId13" cstate="print"/>
            <a:stretch>
              <a:fillRect/>
            </a:stretch>
          </a:blipFill>
        </p:spPr>
        <p:txBody>
          <a:bodyPr wrap="square" lIns="0" tIns="0" rIns="0" bIns="0" rtlCol="0"/>
          <a:lstStyle/>
          <a:p>
            <a:endParaRPr/>
          </a:p>
        </p:txBody>
      </p:sp>
      <p:sp>
        <p:nvSpPr>
          <p:cNvPr id="34" name="object 34"/>
          <p:cNvSpPr/>
          <p:nvPr/>
        </p:nvSpPr>
        <p:spPr>
          <a:xfrm>
            <a:off x="5074920" y="3874770"/>
            <a:ext cx="595884" cy="458724"/>
          </a:xfrm>
          <a:prstGeom prst="rect">
            <a:avLst/>
          </a:prstGeom>
          <a:blipFill>
            <a:blip r:embed="rId14" cstate="print"/>
            <a:stretch>
              <a:fillRect/>
            </a:stretch>
          </a:blipFill>
        </p:spPr>
        <p:txBody>
          <a:bodyPr wrap="square" lIns="0" tIns="0" rIns="0" bIns="0" rtlCol="0"/>
          <a:lstStyle/>
          <a:p>
            <a:endParaRPr/>
          </a:p>
        </p:txBody>
      </p:sp>
      <p:sp>
        <p:nvSpPr>
          <p:cNvPr id="35" name="object 35"/>
          <p:cNvSpPr/>
          <p:nvPr/>
        </p:nvSpPr>
        <p:spPr>
          <a:xfrm>
            <a:off x="5034026" y="3849751"/>
            <a:ext cx="447675" cy="447675"/>
          </a:xfrm>
          <a:custGeom>
            <a:avLst/>
            <a:gdLst/>
            <a:ahLst/>
            <a:cxnLst/>
            <a:rect l="l" t="t" r="r" b="b"/>
            <a:pathLst>
              <a:path w="447675" h="447675">
                <a:moveTo>
                  <a:pt x="223774" y="0"/>
                </a:moveTo>
                <a:lnTo>
                  <a:pt x="178680" y="4546"/>
                </a:lnTo>
                <a:lnTo>
                  <a:pt x="136677" y="17587"/>
                </a:lnTo>
                <a:lnTo>
                  <a:pt x="98666" y="38221"/>
                </a:lnTo>
                <a:lnTo>
                  <a:pt x="65547" y="65547"/>
                </a:lnTo>
                <a:lnTo>
                  <a:pt x="38221" y="98666"/>
                </a:lnTo>
                <a:lnTo>
                  <a:pt x="17587" y="136677"/>
                </a:lnTo>
                <a:lnTo>
                  <a:pt x="4546" y="178680"/>
                </a:lnTo>
                <a:lnTo>
                  <a:pt x="0" y="223774"/>
                </a:lnTo>
                <a:lnTo>
                  <a:pt x="4546" y="268873"/>
                </a:lnTo>
                <a:lnTo>
                  <a:pt x="17587" y="310890"/>
                </a:lnTo>
                <a:lnTo>
                  <a:pt x="38221" y="348921"/>
                </a:lnTo>
                <a:lnTo>
                  <a:pt x="65547" y="382063"/>
                </a:lnTo>
                <a:lnTo>
                  <a:pt x="98666" y="409413"/>
                </a:lnTo>
                <a:lnTo>
                  <a:pt x="136677" y="430067"/>
                </a:lnTo>
                <a:lnTo>
                  <a:pt x="178680" y="443122"/>
                </a:lnTo>
                <a:lnTo>
                  <a:pt x="223774" y="447675"/>
                </a:lnTo>
                <a:lnTo>
                  <a:pt x="268873" y="443122"/>
                </a:lnTo>
                <a:lnTo>
                  <a:pt x="310890" y="430067"/>
                </a:lnTo>
                <a:lnTo>
                  <a:pt x="348921" y="409413"/>
                </a:lnTo>
                <a:lnTo>
                  <a:pt x="382063" y="382063"/>
                </a:lnTo>
                <a:lnTo>
                  <a:pt x="409413" y="348921"/>
                </a:lnTo>
                <a:lnTo>
                  <a:pt x="430067" y="310890"/>
                </a:lnTo>
                <a:lnTo>
                  <a:pt x="443122" y="268873"/>
                </a:lnTo>
                <a:lnTo>
                  <a:pt x="447675" y="223774"/>
                </a:lnTo>
                <a:lnTo>
                  <a:pt x="443122" y="178680"/>
                </a:lnTo>
                <a:lnTo>
                  <a:pt x="430067" y="136677"/>
                </a:lnTo>
                <a:lnTo>
                  <a:pt x="409413" y="98666"/>
                </a:lnTo>
                <a:lnTo>
                  <a:pt x="382063" y="65547"/>
                </a:lnTo>
                <a:lnTo>
                  <a:pt x="348921" y="38221"/>
                </a:lnTo>
                <a:lnTo>
                  <a:pt x="310890" y="17587"/>
                </a:lnTo>
                <a:lnTo>
                  <a:pt x="268873" y="4546"/>
                </a:lnTo>
                <a:lnTo>
                  <a:pt x="223774" y="0"/>
                </a:lnTo>
                <a:close/>
              </a:path>
            </a:pathLst>
          </a:custGeom>
          <a:solidFill>
            <a:srgbClr val="000000"/>
          </a:solidFill>
        </p:spPr>
        <p:txBody>
          <a:bodyPr wrap="square" lIns="0" tIns="0" rIns="0" bIns="0" rtlCol="0"/>
          <a:lstStyle/>
          <a:p>
            <a:endParaRPr/>
          </a:p>
        </p:txBody>
      </p:sp>
      <p:sp>
        <p:nvSpPr>
          <p:cNvPr id="36" name="object 36"/>
          <p:cNvSpPr/>
          <p:nvPr/>
        </p:nvSpPr>
        <p:spPr>
          <a:xfrm>
            <a:off x="5034026" y="3849751"/>
            <a:ext cx="447675" cy="447675"/>
          </a:xfrm>
          <a:custGeom>
            <a:avLst/>
            <a:gdLst/>
            <a:ahLst/>
            <a:cxnLst/>
            <a:rect l="l" t="t" r="r" b="b"/>
            <a:pathLst>
              <a:path w="447675" h="447675">
                <a:moveTo>
                  <a:pt x="0" y="223774"/>
                </a:moveTo>
                <a:lnTo>
                  <a:pt x="4546" y="178680"/>
                </a:lnTo>
                <a:lnTo>
                  <a:pt x="17587" y="136677"/>
                </a:lnTo>
                <a:lnTo>
                  <a:pt x="38221" y="98666"/>
                </a:lnTo>
                <a:lnTo>
                  <a:pt x="65547" y="65547"/>
                </a:lnTo>
                <a:lnTo>
                  <a:pt x="98666" y="38221"/>
                </a:lnTo>
                <a:lnTo>
                  <a:pt x="136677" y="17587"/>
                </a:lnTo>
                <a:lnTo>
                  <a:pt x="178680" y="4546"/>
                </a:lnTo>
                <a:lnTo>
                  <a:pt x="223774" y="0"/>
                </a:lnTo>
                <a:lnTo>
                  <a:pt x="268873" y="4546"/>
                </a:lnTo>
                <a:lnTo>
                  <a:pt x="310890" y="17587"/>
                </a:lnTo>
                <a:lnTo>
                  <a:pt x="348921" y="38221"/>
                </a:lnTo>
                <a:lnTo>
                  <a:pt x="382063" y="65547"/>
                </a:lnTo>
                <a:lnTo>
                  <a:pt x="409413" y="98666"/>
                </a:lnTo>
                <a:lnTo>
                  <a:pt x="430067" y="136677"/>
                </a:lnTo>
                <a:lnTo>
                  <a:pt x="443122" y="178680"/>
                </a:lnTo>
                <a:lnTo>
                  <a:pt x="447675" y="223774"/>
                </a:lnTo>
                <a:lnTo>
                  <a:pt x="443122" y="268873"/>
                </a:lnTo>
                <a:lnTo>
                  <a:pt x="430067" y="310890"/>
                </a:lnTo>
                <a:lnTo>
                  <a:pt x="409413" y="348921"/>
                </a:lnTo>
                <a:lnTo>
                  <a:pt x="382063" y="382063"/>
                </a:lnTo>
                <a:lnTo>
                  <a:pt x="348921" y="409413"/>
                </a:lnTo>
                <a:lnTo>
                  <a:pt x="310890" y="430067"/>
                </a:lnTo>
                <a:lnTo>
                  <a:pt x="268873" y="443122"/>
                </a:lnTo>
                <a:lnTo>
                  <a:pt x="223774" y="447675"/>
                </a:lnTo>
                <a:lnTo>
                  <a:pt x="178680" y="443122"/>
                </a:lnTo>
                <a:lnTo>
                  <a:pt x="136677" y="430067"/>
                </a:lnTo>
                <a:lnTo>
                  <a:pt x="98666" y="409413"/>
                </a:lnTo>
                <a:lnTo>
                  <a:pt x="65547" y="382063"/>
                </a:lnTo>
                <a:lnTo>
                  <a:pt x="38221" y="348921"/>
                </a:lnTo>
                <a:lnTo>
                  <a:pt x="17587" y="310890"/>
                </a:lnTo>
                <a:lnTo>
                  <a:pt x="4546" y="268873"/>
                </a:lnTo>
                <a:lnTo>
                  <a:pt x="0" y="223774"/>
                </a:lnTo>
                <a:close/>
              </a:path>
            </a:pathLst>
          </a:custGeom>
          <a:ln w="9525">
            <a:solidFill>
              <a:srgbClr val="000000"/>
            </a:solidFill>
          </a:ln>
        </p:spPr>
        <p:txBody>
          <a:bodyPr wrap="square" lIns="0" tIns="0" rIns="0" bIns="0" rtlCol="0"/>
          <a:lstStyle/>
          <a:p>
            <a:endParaRPr/>
          </a:p>
        </p:txBody>
      </p:sp>
      <p:sp>
        <p:nvSpPr>
          <p:cNvPr id="37" name="object 37"/>
          <p:cNvSpPr txBox="1"/>
          <p:nvPr/>
        </p:nvSpPr>
        <p:spPr>
          <a:xfrm>
            <a:off x="5169661" y="3867657"/>
            <a:ext cx="1778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CCFF"/>
                </a:solidFill>
                <a:latin typeface="Times New Roman"/>
                <a:cs typeface="Times New Roman"/>
              </a:rPr>
              <a:t>7</a:t>
            </a:r>
            <a:endParaRPr sz="2400">
              <a:latin typeface="Times New Roman"/>
              <a:cs typeface="Times New Roman"/>
            </a:endParaRPr>
          </a:p>
        </p:txBody>
      </p:sp>
      <p:sp>
        <p:nvSpPr>
          <p:cNvPr id="38" name="object 38"/>
          <p:cNvSpPr/>
          <p:nvPr/>
        </p:nvSpPr>
        <p:spPr>
          <a:xfrm>
            <a:off x="4710176" y="4232275"/>
            <a:ext cx="389255" cy="227329"/>
          </a:xfrm>
          <a:custGeom>
            <a:avLst/>
            <a:gdLst/>
            <a:ahLst/>
            <a:cxnLst/>
            <a:rect l="l" t="t" r="r" b="b"/>
            <a:pathLst>
              <a:path w="389254" h="227329">
                <a:moveTo>
                  <a:pt x="0" y="226949"/>
                </a:moveTo>
                <a:lnTo>
                  <a:pt x="388874" y="0"/>
                </a:lnTo>
              </a:path>
            </a:pathLst>
          </a:custGeom>
          <a:ln w="28575">
            <a:solidFill>
              <a:srgbClr val="000000"/>
            </a:solidFill>
          </a:ln>
        </p:spPr>
        <p:txBody>
          <a:bodyPr wrap="square" lIns="0" tIns="0" rIns="0" bIns="0" rtlCol="0"/>
          <a:lstStyle/>
          <a:p>
            <a:endParaRPr/>
          </a:p>
        </p:txBody>
      </p:sp>
      <p:sp>
        <p:nvSpPr>
          <p:cNvPr id="39" name="object 39"/>
          <p:cNvSpPr/>
          <p:nvPr/>
        </p:nvSpPr>
        <p:spPr>
          <a:xfrm>
            <a:off x="5257800" y="3613150"/>
            <a:ext cx="854075" cy="236854"/>
          </a:xfrm>
          <a:custGeom>
            <a:avLst/>
            <a:gdLst/>
            <a:ahLst/>
            <a:cxnLst/>
            <a:rect l="l" t="t" r="r" b="b"/>
            <a:pathLst>
              <a:path w="854075" h="236854">
                <a:moveTo>
                  <a:pt x="854075" y="0"/>
                </a:moveTo>
                <a:lnTo>
                  <a:pt x="0" y="236601"/>
                </a:lnTo>
              </a:path>
            </a:pathLst>
          </a:custGeom>
          <a:ln w="28575">
            <a:solidFill>
              <a:srgbClr val="000000"/>
            </a:solidFill>
          </a:ln>
        </p:spPr>
        <p:txBody>
          <a:bodyPr wrap="square" lIns="0" tIns="0" rIns="0" bIns="0" rtlCol="0"/>
          <a:lstStyle/>
          <a:p>
            <a:endParaRPr/>
          </a:p>
        </p:txBody>
      </p:sp>
      <p:sp>
        <p:nvSpPr>
          <p:cNvPr id="40" name="object 40"/>
          <p:cNvSpPr/>
          <p:nvPr/>
        </p:nvSpPr>
        <p:spPr>
          <a:xfrm>
            <a:off x="7442200" y="4224273"/>
            <a:ext cx="403225" cy="225425"/>
          </a:xfrm>
          <a:custGeom>
            <a:avLst/>
            <a:gdLst/>
            <a:ahLst/>
            <a:cxnLst/>
            <a:rect l="l" t="t" r="r" b="b"/>
            <a:pathLst>
              <a:path w="403225" h="225425">
                <a:moveTo>
                  <a:pt x="403225" y="225425"/>
                </a:moveTo>
                <a:lnTo>
                  <a:pt x="0" y="0"/>
                </a:lnTo>
              </a:path>
            </a:pathLst>
          </a:custGeom>
          <a:ln w="28575">
            <a:solidFill>
              <a:srgbClr val="000000"/>
            </a:solidFill>
          </a:ln>
        </p:spPr>
        <p:txBody>
          <a:bodyPr wrap="square" lIns="0" tIns="0" rIns="0" bIns="0" rtlCol="0"/>
          <a:lstStyle/>
          <a:p>
            <a:endParaRPr/>
          </a:p>
        </p:txBody>
      </p:sp>
      <p:sp>
        <p:nvSpPr>
          <p:cNvPr id="41" name="object 41"/>
          <p:cNvSpPr/>
          <p:nvPr/>
        </p:nvSpPr>
        <p:spPr>
          <a:xfrm>
            <a:off x="6429375" y="3613150"/>
            <a:ext cx="854075" cy="227329"/>
          </a:xfrm>
          <a:custGeom>
            <a:avLst/>
            <a:gdLst/>
            <a:ahLst/>
            <a:cxnLst/>
            <a:rect l="l" t="t" r="r" b="b"/>
            <a:pathLst>
              <a:path w="854075" h="227329">
                <a:moveTo>
                  <a:pt x="0" y="0"/>
                </a:moveTo>
                <a:lnTo>
                  <a:pt x="854075" y="227076"/>
                </a:lnTo>
              </a:path>
            </a:pathLst>
          </a:custGeom>
          <a:ln w="28575">
            <a:solidFill>
              <a:srgbClr val="000000"/>
            </a:solidFill>
          </a:ln>
        </p:spPr>
        <p:txBody>
          <a:bodyPr wrap="square" lIns="0" tIns="0" rIns="0" bIns="0" rtlCol="0"/>
          <a:lstStyle/>
          <a:p>
            <a:endParaRPr/>
          </a:p>
        </p:txBody>
      </p:sp>
      <p:sp>
        <p:nvSpPr>
          <p:cNvPr id="42" name="object 42"/>
          <p:cNvSpPr/>
          <p:nvPr/>
        </p:nvSpPr>
        <p:spPr>
          <a:xfrm>
            <a:off x="5416550" y="4232275"/>
            <a:ext cx="370205" cy="227329"/>
          </a:xfrm>
          <a:custGeom>
            <a:avLst/>
            <a:gdLst/>
            <a:ahLst/>
            <a:cxnLst/>
            <a:rect l="l" t="t" r="r" b="b"/>
            <a:pathLst>
              <a:path w="370204" h="227329">
                <a:moveTo>
                  <a:pt x="369950" y="226949"/>
                </a:moveTo>
                <a:lnTo>
                  <a:pt x="0" y="0"/>
                </a:lnTo>
              </a:path>
            </a:pathLst>
          </a:custGeom>
          <a:ln w="28575">
            <a:solidFill>
              <a:srgbClr val="000000"/>
            </a:solidFill>
          </a:ln>
        </p:spPr>
        <p:txBody>
          <a:bodyPr wrap="square" lIns="0" tIns="0" rIns="0" bIns="0" rtlCol="0"/>
          <a:lstStyle/>
          <a:p>
            <a:endParaRPr/>
          </a:p>
        </p:txBody>
      </p:sp>
      <p:sp>
        <p:nvSpPr>
          <p:cNvPr id="43" name="object 43"/>
          <p:cNvSpPr/>
          <p:nvPr/>
        </p:nvSpPr>
        <p:spPr>
          <a:xfrm>
            <a:off x="6723126" y="4224273"/>
            <a:ext cx="401955" cy="225425"/>
          </a:xfrm>
          <a:custGeom>
            <a:avLst/>
            <a:gdLst/>
            <a:ahLst/>
            <a:cxnLst/>
            <a:rect l="l" t="t" r="r" b="b"/>
            <a:pathLst>
              <a:path w="401954" h="225425">
                <a:moveTo>
                  <a:pt x="0" y="225425"/>
                </a:moveTo>
                <a:lnTo>
                  <a:pt x="401574" y="0"/>
                </a:lnTo>
              </a:path>
            </a:pathLst>
          </a:custGeom>
          <a:ln w="28575">
            <a:solidFill>
              <a:srgbClr val="000000"/>
            </a:solidFill>
          </a:ln>
        </p:spPr>
        <p:txBody>
          <a:bodyPr wrap="square" lIns="0" tIns="0" rIns="0" bIns="0" rtlCol="0"/>
          <a:lstStyle/>
          <a:p>
            <a:endParaRPr/>
          </a:p>
        </p:txBody>
      </p:sp>
      <p:sp>
        <p:nvSpPr>
          <p:cNvPr id="44" name="object 44"/>
          <p:cNvSpPr/>
          <p:nvPr/>
        </p:nvSpPr>
        <p:spPr>
          <a:xfrm>
            <a:off x="8004175" y="4832350"/>
            <a:ext cx="222250" cy="227329"/>
          </a:xfrm>
          <a:custGeom>
            <a:avLst/>
            <a:gdLst/>
            <a:ahLst/>
            <a:cxnLst/>
            <a:rect l="l" t="t" r="r" b="b"/>
            <a:pathLst>
              <a:path w="222250" h="227329">
                <a:moveTo>
                  <a:pt x="222250" y="226949"/>
                </a:moveTo>
                <a:lnTo>
                  <a:pt x="0" y="0"/>
                </a:lnTo>
              </a:path>
            </a:pathLst>
          </a:custGeom>
          <a:ln w="28575">
            <a:solidFill>
              <a:srgbClr val="000000"/>
            </a:solidFill>
          </a:ln>
        </p:spPr>
        <p:txBody>
          <a:bodyPr wrap="square" lIns="0" tIns="0" rIns="0" bIns="0" rtlCol="0"/>
          <a:lstStyle/>
          <a:p>
            <a:endParaRPr/>
          </a:p>
        </p:txBody>
      </p:sp>
      <p:sp>
        <p:nvSpPr>
          <p:cNvPr id="45" name="object 45"/>
          <p:cNvSpPr/>
          <p:nvPr/>
        </p:nvSpPr>
        <p:spPr>
          <a:xfrm>
            <a:off x="5453522" y="4833365"/>
            <a:ext cx="185658" cy="228711"/>
          </a:xfrm>
          <a:prstGeom prst="rect">
            <a:avLst/>
          </a:prstGeom>
          <a:blipFill>
            <a:blip r:embed="rId15" cstate="print"/>
            <a:stretch>
              <a:fillRect/>
            </a:stretch>
          </a:blipFill>
        </p:spPr>
        <p:txBody>
          <a:bodyPr wrap="square" lIns="0" tIns="0" rIns="0" bIns="0" rtlCol="0"/>
          <a:lstStyle/>
          <a:p>
            <a:endParaRPr/>
          </a:p>
        </p:txBody>
      </p:sp>
      <p:sp>
        <p:nvSpPr>
          <p:cNvPr id="46" name="object 46"/>
          <p:cNvSpPr/>
          <p:nvPr/>
        </p:nvSpPr>
        <p:spPr>
          <a:xfrm>
            <a:off x="6391846" y="4823967"/>
            <a:ext cx="182435" cy="228520"/>
          </a:xfrm>
          <a:prstGeom prst="rect">
            <a:avLst/>
          </a:prstGeom>
          <a:blipFill>
            <a:blip r:embed="rId16" cstate="print"/>
            <a:stretch>
              <a:fillRect/>
            </a:stretch>
          </a:blipFill>
        </p:spPr>
        <p:txBody>
          <a:bodyPr wrap="square" lIns="0" tIns="0" rIns="0" bIns="0" rtlCol="0"/>
          <a:lstStyle/>
          <a:p>
            <a:endParaRPr/>
          </a:p>
        </p:txBody>
      </p:sp>
      <p:sp>
        <p:nvSpPr>
          <p:cNvPr id="47" name="object 47"/>
          <p:cNvSpPr/>
          <p:nvPr/>
        </p:nvSpPr>
        <p:spPr>
          <a:xfrm>
            <a:off x="7890319" y="5433314"/>
            <a:ext cx="187134" cy="228865"/>
          </a:xfrm>
          <a:prstGeom prst="rect">
            <a:avLst/>
          </a:prstGeom>
          <a:blipFill>
            <a:blip r:embed="rId17" cstate="print"/>
            <a:stretch>
              <a:fillRect/>
            </a:stretch>
          </a:blipFill>
        </p:spPr>
        <p:txBody>
          <a:bodyPr wrap="square" lIns="0" tIns="0" rIns="0" bIns="0" rtlCol="0"/>
          <a:lstStyle/>
          <a:p>
            <a:endParaRPr/>
          </a:p>
        </p:txBody>
      </p:sp>
      <p:sp>
        <p:nvSpPr>
          <p:cNvPr id="48" name="object 48"/>
          <p:cNvSpPr/>
          <p:nvPr/>
        </p:nvSpPr>
        <p:spPr>
          <a:xfrm>
            <a:off x="7496397" y="4823205"/>
            <a:ext cx="199675" cy="227996"/>
          </a:xfrm>
          <a:prstGeom prst="rect">
            <a:avLst/>
          </a:prstGeom>
          <a:blipFill>
            <a:blip r:embed="rId18" cstate="print"/>
            <a:stretch>
              <a:fillRect/>
            </a:stretch>
          </a:blipFill>
        </p:spPr>
        <p:txBody>
          <a:bodyPr wrap="square" lIns="0" tIns="0" rIns="0" bIns="0" rtlCol="0"/>
          <a:lstStyle/>
          <a:p>
            <a:endParaRPr/>
          </a:p>
        </p:txBody>
      </p:sp>
      <p:sp>
        <p:nvSpPr>
          <p:cNvPr id="49" name="object 49"/>
          <p:cNvSpPr/>
          <p:nvPr/>
        </p:nvSpPr>
        <p:spPr>
          <a:xfrm>
            <a:off x="8374888" y="5432044"/>
            <a:ext cx="222980" cy="230555"/>
          </a:xfrm>
          <a:prstGeom prst="rect">
            <a:avLst/>
          </a:prstGeom>
          <a:blipFill>
            <a:blip r:embed="rId19" cstate="print"/>
            <a:stretch>
              <a:fillRect/>
            </a:stretch>
          </a:blipFill>
        </p:spPr>
        <p:txBody>
          <a:bodyPr wrap="square" lIns="0" tIns="0" rIns="0" bIns="0" rtlCol="0"/>
          <a:lstStyle/>
          <a:p>
            <a:endParaRPr/>
          </a:p>
        </p:txBody>
      </p:sp>
      <p:sp>
        <p:nvSpPr>
          <p:cNvPr id="50" name="object 50"/>
          <p:cNvSpPr/>
          <p:nvPr/>
        </p:nvSpPr>
        <p:spPr>
          <a:xfrm>
            <a:off x="6881876" y="4832350"/>
            <a:ext cx="133350" cy="227329"/>
          </a:xfrm>
          <a:custGeom>
            <a:avLst/>
            <a:gdLst/>
            <a:ahLst/>
            <a:cxnLst/>
            <a:rect l="l" t="t" r="r" b="b"/>
            <a:pathLst>
              <a:path w="133350" h="227329">
                <a:moveTo>
                  <a:pt x="133350" y="226949"/>
                </a:moveTo>
                <a:lnTo>
                  <a:pt x="0" y="0"/>
                </a:lnTo>
              </a:path>
            </a:pathLst>
          </a:custGeom>
          <a:ln w="28575">
            <a:solidFill>
              <a:srgbClr val="000000"/>
            </a:solidFill>
          </a:ln>
        </p:spPr>
        <p:txBody>
          <a:bodyPr wrap="square" lIns="0" tIns="0" rIns="0" bIns="0" rtlCol="0"/>
          <a:lstStyle/>
          <a:p>
            <a:endParaRPr/>
          </a:p>
        </p:txBody>
      </p:sp>
      <p:sp>
        <p:nvSpPr>
          <p:cNvPr id="51" name="object 51"/>
          <p:cNvSpPr/>
          <p:nvPr/>
        </p:nvSpPr>
        <p:spPr>
          <a:xfrm>
            <a:off x="5933694" y="4833492"/>
            <a:ext cx="184023" cy="228520"/>
          </a:xfrm>
          <a:prstGeom prst="rect">
            <a:avLst/>
          </a:prstGeom>
          <a:blipFill>
            <a:blip r:embed="rId20" cstate="print"/>
            <a:stretch>
              <a:fillRect/>
            </a:stretch>
          </a:blipFill>
        </p:spPr>
        <p:txBody>
          <a:bodyPr wrap="square" lIns="0" tIns="0" rIns="0" bIns="0" rtlCol="0"/>
          <a:lstStyle/>
          <a:p>
            <a:endParaRPr/>
          </a:p>
        </p:txBody>
      </p:sp>
      <p:sp>
        <p:nvSpPr>
          <p:cNvPr id="52" name="object 52"/>
          <p:cNvSpPr/>
          <p:nvPr/>
        </p:nvSpPr>
        <p:spPr>
          <a:xfrm>
            <a:off x="6860285" y="5129784"/>
            <a:ext cx="460248" cy="458723"/>
          </a:xfrm>
          <a:prstGeom prst="rect">
            <a:avLst/>
          </a:prstGeom>
          <a:blipFill>
            <a:blip r:embed="rId21" cstate="print"/>
            <a:stretch>
              <a:fillRect/>
            </a:stretch>
          </a:blipFill>
        </p:spPr>
        <p:txBody>
          <a:bodyPr wrap="square" lIns="0" tIns="0" rIns="0" bIns="0" rtlCol="0"/>
          <a:lstStyle/>
          <a:p>
            <a:endParaRPr/>
          </a:p>
        </p:txBody>
      </p:sp>
      <p:sp>
        <p:nvSpPr>
          <p:cNvPr id="53" name="object 53"/>
          <p:cNvSpPr/>
          <p:nvPr/>
        </p:nvSpPr>
        <p:spPr>
          <a:xfrm>
            <a:off x="6755130" y="5084064"/>
            <a:ext cx="748283" cy="458724"/>
          </a:xfrm>
          <a:prstGeom prst="rect">
            <a:avLst/>
          </a:prstGeom>
          <a:blipFill>
            <a:blip r:embed="rId22" cstate="print"/>
            <a:stretch>
              <a:fillRect/>
            </a:stretch>
          </a:blipFill>
        </p:spPr>
        <p:txBody>
          <a:bodyPr wrap="square" lIns="0" tIns="0" rIns="0" bIns="0" rtlCol="0"/>
          <a:lstStyle/>
          <a:p>
            <a:endParaRPr/>
          </a:p>
        </p:txBody>
      </p:sp>
      <p:sp>
        <p:nvSpPr>
          <p:cNvPr id="54" name="object 54"/>
          <p:cNvSpPr/>
          <p:nvPr/>
        </p:nvSpPr>
        <p:spPr>
          <a:xfrm>
            <a:off x="6789801" y="5059426"/>
            <a:ext cx="449580" cy="447675"/>
          </a:xfrm>
          <a:custGeom>
            <a:avLst/>
            <a:gdLst/>
            <a:ahLst/>
            <a:cxnLst/>
            <a:rect l="l" t="t" r="r" b="b"/>
            <a:pathLst>
              <a:path w="449579" h="447675">
                <a:moveTo>
                  <a:pt x="224536" y="0"/>
                </a:moveTo>
                <a:lnTo>
                  <a:pt x="179263" y="4510"/>
                </a:lnTo>
                <a:lnTo>
                  <a:pt x="137106" y="17533"/>
                </a:lnTo>
                <a:lnTo>
                  <a:pt x="98964" y="38165"/>
                </a:lnTo>
                <a:lnTo>
                  <a:pt x="65698" y="65547"/>
                </a:lnTo>
                <a:lnTo>
                  <a:pt x="38310" y="98666"/>
                </a:lnTo>
                <a:lnTo>
                  <a:pt x="17629" y="136677"/>
                </a:lnTo>
                <a:lnTo>
                  <a:pt x="4558" y="178680"/>
                </a:lnTo>
                <a:lnTo>
                  <a:pt x="0" y="223774"/>
                </a:lnTo>
                <a:lnTo>
                  <a:pt x="4558" y="268873"/>
                </a:lnTo>
                <a:lnTo>
                  <a:pt x="17635" y="310890"/>
                </a:lnTo>
                <a:lnTo>
                  <a:pt x="38328" y="348921"/>
                </a:lnTo>
                <a:lnTo>
                  <a:pt x="65738" y="382063"/>
                </a:lnTo>
                <a:lnTo>
                  <a:pt x="98964" y="409413"/>
                </a:lnTo>
                <a:lnTo>
                  <a:pt x="137106" y="430067"/>
                </a:lnTo>
                <a:lnTo>
                  <a:pt x="179263" y="443122"/>
                </a:lnTo>
                <a:lnTo>
                  <a:pt x="224536" y="447675"/>
                </a:lnTo>
                <a:lnTo>
                  <a:pt x="269813" y="443122"/>
                </a:lnTo>
                <a:lnTo>
                  <a:pt x="311985" y="430067"/>
                </a:lnTo>
                <a:lnTo>
                  <a:pt x="350147" y="409413"/>
                </a:lnTo>
                <a:lnTo>
                  <a:pt x="383397" y="382063"/>
                </a:lnTo>
                <a:lnTo>
                  <a:pt x="410830" y="348921"/>
                </a:lnTo>
                <a:lnTo>
                  <a:pt x="431544" y="310890"/>
                </a:lnTo>
                <a:lnTo>
                  <a:pt x="444634" y="268873"/>
                </a:lnTo>
                <a:lnTo>
                  <a:pt x="449198" y="223774"/>
                </a:lnTo>
                <a:lnTo>
                  <a:pt x="444633" y="178675"/>
                </a:lnTo>
                <a:lnTo>
                  <a:pt x="431534" y="136659"/>
                </a:lnTo>
                <a:lnTo>
                  <a:pt x="410802" y="98633"/>
                </a:lnTo>
                <a:lnTo>
                  <a:pt x="383397" y="65547"/>
                </a:lnTo>
                <a:lnTo>
                  <a:pt x="350147" y="38221"/>
                </a:lnTo>
                <a:lnTo>
                  <a:pt x="311985" y="17587"/>
                </a:lnTo>
                <a:lnTo>
                  <a:pt x="269813" y="4546"/>
                </a:lnTo>
                <a:lnTo>
                  <a:pt x="224536" y="0"/>
                </a:lnTo>
                <a:close/>
              </a:path>
            </a:pathLst>
          </a:custGeom>
          <a:solidFill>
            <a:srgbClr val="CC0000"/>
          </a:solidFill>
        </p:spPr>
        <p:txBody>
          <a:bodyPr wrap="square" lIns="0" tIns="0" rIns="0" bIns="0" rtlCol="0"/>
          <a:lstStyle/>
          <a:p>
            <a:endParaRPr/>
          </a:p>
        </p:txBody>
      </p:sp>
      <p:sp>
        <p:nvSpPr>
          <p:cNvPr id="55" name="object 55"/>
          <p:cNvSpPr/>
          <p:nvPr/>
        </p:nvSpPr>
        <p:spPr>
          <a:xfrm>
            <a:off x="6789801" y="5059298"/>
            <a:ext cx="449580" cy="448309"/>
          </a:xfrm>
          <a:custGeom>
            <a:avLst/>
            <a:gdLst/>
            <a:ahLst/>
            <a:cxnLst/>
            <a:rect l="l" t="t" r="r" b="b"/>
            <a:pathLst>
              <a:path w="449579" h="448310">
                <a:moveTo>
                  <a:pt x="0" y="223900"/>
                </a:moveTo>
                <a:lnTo>
                  <a:pt x="4558" y="178802"/>
                </a:lnTo>
                <a:lnTo>
                  <a:pt x="17635" y="136786"/>
                </a:lnTo>
                <a:lnTo>
                  <a:pt x="38328" y="98760"/>
                </a:lnTo>
                <a:lnTo>
                  <a:pt x="65738" y="65627"/>
                </a:lnTo>
                <a:lnTo>
                  <a:pt x="98964" y="38292"/>
                </a:lnTo>
                <a:lnTo>
                  <a:pt x="137106" y="17660"/>
                </a:lnTo>
                <a:lnTo>
                  <a:pt x="179263" y="4637"/>
                </a:lnTo>
                <a:lnTo>
                  <a:pt x="224536" y="126"/>
                </a:lnTo>
                <a:lnTo>
                  <a:pt x="269813" y="4673"/>
                </a:lnTo>
                <a:lnTo>
                  <a:pt x="311985" y="17714"/>
                </a:lnTo>
                <a:lnTo>
                  <a:pt x="350147" y="38348"/>
                </a:lnTo>
                <a:lnTo>
                  <a:pt x="383397" y="65674"/>
                </a:lnTo>
                <a:lnTo>
                  <a:pt x="410830" y="98793"/>
                </a:lnTo>
                <a:lnTo>
                  <a:pt x="431544" y="136804"/>
                </a:lnTo>
                <a:lnTo>
                  <a:pt x="444634" y="178807"/>
                </a:lnTo>
                <a:lnTo>
                  <a:pt x="449198" y="223900"/>
                </a:lnTo>
                <a:lnTo>
                  <a:pt x="444634" y="269000"/>
                </a:lnTo>
                <a:lnTo>
                  <a:pt x="431544" y="311017"/>
                </a:lnTo>
                <a:lnTo>
                  <a:pt x="410830" y="349048"/>
                </a:lnTo>
                <a:lnTo>
                  <a:pt x="383397" y="382190"/>
                </a:lnTo>
                <a:lnTo>
                  <a:pt x="350147" y="409540"/>
                </a:lnTo>
                <a:lnTo>
                  <a:pt x="311985" y="430194"/>
                </a:lnTo>
                <a:lnTo>
                  <a:pt x="269813" y="443249"/>
                </a:lnTo>
                <a:lnTo>
                  <a:pt x="224536" y="447801"/>
                </a:lnTo>
                <a:lnTo>
                  <a:pt x="179263" y="443249"/>
                </a:lnTo>
                <a:lnTo>
                  <a:pt x="137106" y="430194"/>
                </a:lnTo>
                <a:lnTo>
                  <a:pt x="98964" y="409540"/>
                </a:lnTo>
                <a:lnTo>
                  <a:pt x="65738" y="382190"/>
                </a:lnTo>
                <a:lnTo>
                  <a:pt x="38328" y="349048"/>
                </a:lnTo>
                <a:lnTo>
                  <a:pt x="17635" y="311017"/>
                </a:lnTo>
                <a:lnTo>
                  <a:pt x="4558" y="269000"/>
                </a:lnTo>
                <a:lnTo>
                  <a:pt x="0" y="223900"/>
                </a:lnTo>
                <a:close/>
              </a:path>
            </a:pathLst>
          </a:custGeom>
          <a:ln w="9525">
            <a:solidFill>
              <a:srgbClr val="000000"/>
            </a:solidFill>
          </a:ln>
        </p:spPr>
        <p:txBody>
          <a:bodyPr wrap="square" lIns="0" tIns="0" rIns="0" bIns="0" rtlCol="0"/>
          <a:lstStyle/>
          <a:p>
            <a:endParaRPr/>
          </a:p>
        </p:txBody>
      </p:sp>
      <p:sp>
        <p:nvSpPr>
          <p:cNvPr id="56" name="object 56"/>
          <p:cNvSpPr txBox="1"/>
          <p:nvPr/>
        </p:nvSpPr>
        <p:spPr>
          <a:xfrm>
            <a:off x="6850380" y="5077459"/>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FFFF"/>
                </a:solidFill>
                <a:latin typeface="Times New Roman"/>
                <a:cs typeface="Times New Roman"/>
              </a:rPr>
              <a:t>15</a:t>
            </a:r>
            <a:endParaRPr sz="2400">
              <a:latin typeface="Times New Roman"/>
              <a:cs typeface="Times New Roman"/>
            </a:endParaRPr>
          </a:p>
        </p:txBody>
      </p:sp>
      <p:sp>
        <p:nvSpPr>
          <p:cNvPr id="57" name="object 57"/>
          <p:cNvSpPr/>
          <p:nvPr/>
        </p:nvSpPr>
        <p:spPr>
          <a:xfrm>
            <a:off x="6683946" y="5433567"/>
            <a:ext cx="182435" cy="228501"/>
          </a:xfrm>
          <a:prstGeom prst="rect">
            <a:avLst/>
          </a:prstGeom>
          <a:blipFill>
            <a:blip r:embed="rId23" cstate="print"/>
            <a:stretch>
              <a:fillRect/>
            </a:stretch>
          </a:blipFill>
        </p:spPr>
        <p:txBody>
          <a:bodyPr wrap="square" lIns="0" tIns="0" rIns="0" bIns="0" rtlCol="0"/>
          <a:lstStyle/>
          <a:p>
            <a:endParaRPr/>
          </a:p>
        </p:txBody>
      </p:sp>
      <p:sp>
        <p:nvSpPr>
          <p:cNvPr id="58" name="object 58"/>
          <p:cNvSpPr/>
          <p:nvPr/>
        </p:nvSpPr>
        <p:spPr>
          <a:xfrm>
            <a:off x="7162418" y="5433567"/>
            <a:ext cx="184023" cy="228541"/>
          </a:xfrm>
          <a:prstGeom prst="rect">
            <a:avLst/>
          </a:prstGeom>
          <a:blipFill>
            <a:blip r:embed="rId24" cstate="print"/>
            <a:stretch>
              <a:fillRect/>
            </a:stretch>
          </a:blipFill>
        </p:spPr>
        <p:txBody>
          <a:bodyPr wrap="square" lIns="0" tIns="0" rIns="0" bIns="0" rtlCol="0"/>
          <a:lstStyle/>
          <a:p>
            <a:endParaRPr/>
          </a:p>
        </p:txBody>
      </p:sp>
      <p:sp>
        <p:nvSpPr>
          <p:cNvPr id="59" name="object 59"/>
          <p:cNvSpPr txBox="1"/>
          <p:nvPr/>
        </p:nvSpPr>
        <p:spPr>
          <a:xfrm>
            <a:off x="688340" y="3402583"/>
            <a:ext cx="3613785" cy="1905000"/>
          </a:xfrm>
          <a:prstGeom prst="rect">
            <a:avLst/>
          </a:prstGeom>
        </p:spPr>
        <p:txBody>
          <a:bodyPr vert="horz" wrap="square" lIns="0" tIns="12065" rIns="0" bIns="0" rtlCol="0">
            <a:spAutoFit/>
          </a:bodyPr>
          <a:lstStyle/>
          <a:p>
            <a:pPr marL="12700">
              <a:lnSpc>
                <a:spcPts val="3795"/>
              </a:lnSpc>
              <a:spcBef>
                <a:spcPts val="95"/>
              </a:spcBef>
            </a:pPr>
            <a:r>
              <a:rPr sz="3200" b="1" spc="-5" dirty="0">
                <a:solidFill>
                  <a:srgbClr val="CC0000"/>
                </a:solidFill>
                <a:latin typeface="Times New Roman"/>
                <a:cs typeface="Times New Roman"/>
              </a:rPr>
              <a:t>Example:</a:t>
            </a:r>
            <a:endParaRPr sz="3200">
              <a:latin typeface="Times New Roman"/>
              <a:cs typeface="Times New Roman"/>
            </a:endParaRPr>
          </a:p>
          <a:p>
            <a:pPr marL="238125" indent="-226060">
              <a:lnSpc>
                <a:spcPts val="3750"/>
              </a:lnSpc>
              <a:buClr>
                <a:srgbClr val="CC0000"/>
              </a:buClr>
              <a:buChar char="•"/>
              <a:tabLst>
                <a:tab pos="238760" algn="l"/>
              </a:tabLst>
            </a:pPr>
            <a:r>
              <a:rPr sz="3200" spc="-5" dirty="0">
                <a:latin typeface="Times New Roman"/>
                <a:cs typeface="Times New Roman"/>
              </a:rPr>
              <a:t>Insert </a:t>
            </a:r>
            <a:r>
              <a:rPr sz="3200" i="1" spc="-5" dirty="0">
                <a:solidFill>
                  <a:srgbClr val="008986"/>
                </a:solidFill>
                <a:latin typeface="Times New Roman"/>
                <a:cs typeface="Times New Roman"/>
              </a:rPr>
              <a:t>x</a:t>
            </a:r>
            <a:r>
              <a:rPr sz="3200" i="1" dirty="0">
                <a:solidFill>
                  <a:srgbClr val="008986"/>
                </a:solidFill>
                <a:latin typeface="Times New Roman"/>
                <a:cs typeface="Times New Roman"/>
              </a:rPr>
              <a:t> </a:t>
            </a:r>
            <a:r>
              <a:rPr sz="3200" spc="-5" dirty="0">
                <a:solidFill>
                  <a:srgbClr val="008986"/>
                </a:solidFill>
                <a:latin typeface="Times New Roman"/>
                <a:cs typeface="Times New Roman"/>
              </a:rPr>
              <a:t>=15</a:t>
            </a:r>
            <a:r>
              <a:rPr sz="3200" spc="-5" dirty="0">
                <a:latin typeface="Times New Roman"/>
                <a:cs typeface="Times New Roman"/>
              </a:rPr>
              <a:t>.</a:t>
            </a:r>
            <a:endParaRPr sz="3200">
              <a:latin typeface="Times New Roman"/>
              <a:cs typeface="Times New Roman"/>
            </a:endParaRPr>
          </a:p>
          <a:p>
            <a:pPr marL="238125" marR="5080" indent="-226060">
              <a:lnSpc>
                <a:spcPts val="3460"/>
              </a:lnSpc>
              <a:spcBef>
                <a:spcPts val="390"/>
              </a:spcBef>
              <a:buClr>
                <a:srgbClr val="CC0000"/>
              </a:buClr>
              <a:buChar char="•"/>
              <a:tabLst>
                <a:tab pos="238760" algn="l"/>
              </a:tabLst>
            </a:pPr>
            <a:r>
              <a:rPr sz="3200" spc="-20" dirty="0">
                <a:latin typeface="Times New Roman"/>
                <a:cs typeface="Times New Roman"/>
              </a:rPr>
              <a:t>Recolor, </a:t>
            </a:r>
            <a:r>
              <a:rPr sz="3200" spc="-5" dirty="0">
                <a:latin typeface="Times New Roman"/>
                <a:cs typeface="Times New Roman"/>
              </a:rPr>
              <a:t>moving the  </a:t>
            </a:r>
            <a:r>
              <a:rPr sz="3200" dirty="0">
                <a:latin typeface="Times New Roman"/>
                <a:cs typeface="Times New Roman"/>
              </a:rPr>
              <a:t>violation up the</a:t>
            </a:r>
            <a:r>
              <a:rPr sz="3200" spc="-110" dirty="0">
                <a:latin typeface="Times New Roman"/>
                <a:cs typeface="Times New Roman"/>
              </a:rPr>
              <a:t> </a:t>
            </a:r>
            <a:r>
              <a:rPr sz="3200" dirty="0">
                <a:latin typeface="Times New Roman"/>
                <a:cs typeface="Times New Roman"/>
              </a:rPr>
              <a:t>tree.</a:t>
            </a:r>
            <a:endParaRPr sz="3200">
              <a:latin typeface="Times New Roman"/>
              <a:cs typeface="Times New Roman"/>
            </a:endParaRPr>
          </a:p>
        </p:txBody>
      </p:sp>
      <p:sp>
        <p:nvSpPr>
          <p:cNvPr id="60" name="object 60"/>
          <p:cNvSpPr/>
          <p:nvPr/>
        </p:nvSpPr>
        <p:spPr>
          <a:xfrm>
            <a:off x="4556759" y="4530090"/>
            <a:ext cx="458724" cy="458724"/>
          </a:xfrm>
          <a:prstGeom prst="rect">
            <a:avLst/>
          </a:prstGeom>
          <a:blipFill>
            <a:blip r:embed="rId25" cstate="print"/>
            <a:stretch>
              <a:fillRect/>
            </a:stretch>
          </a:blipFill>
        </p:spPr>
        <p:txBody>
          <a:bodyPr wrap="square" lIns="0" tIns="0" rIns="0" bIns="0" rtlCol="0"/>
          <a:lstStyle/>
          <a:p>
            <a:endParaRPr/>
          </a:p>
        </p:txBody>
      </p:sp>
      <p:sp>
        <p:nvSpPr>
          <p:cNvPr id="61" name="object 61"/>
          <p:cNvSpPr/>
          <p:nvPr/>
        </p:nvSpPr>
        <p:spPr>
          <a:xfrm>
            <a:off x="4527041" y="4484370"/>
            <a:ext cx="595884" cy="458724"/>
          </a:xfrm>
          <a:prstGeom prst="rect">
            <a:avLst/>
          </a:prstGeom>
          <a:blipFill>
            <a:blip r:embed="rId26" cstate="print"/>
            <a:stretch>
              <a:fillRect/>
            </a:stretch>
          </a:blipFill>
        </p:spPr>
        <p:txBody>
          <a:bodyPr wrap="square" lIns="0" tIns="0" rIns="0" bIns="0" rtlCol="0"/>
          <a:lstStyle/>
          <a:p>
            <a:endParaRPr/>
          </a:p>
        </p:txBody>
      </p:sp>
      <p:sp>
        <p:nvSpPr>
          <p:cNvPr id="62" name="object 62"/>
          <p:cNvSpPr/>
          <p:nvPr/>
        </p:nvSpPr>
        <p:spPr>
          <a:xfrm>
            <a:off x="4486275" y="4459351"/>
            <a:ext cx="447675" cy="447675"/>
          </a:xfrm>
          <a:custGeom>
            <a:avLst/>
            <a:gdLst/>
            <a:ahLst/>
            <a:cxnLst/>
            <a:rect l="l" t="t" r="r" b="b"/>
            <a:pathLst>
              <a:path w="447675" h="447675">
                <a:moveTo>
                  <a:pt x="223901" y="0"/>
                </a:moveTo>
                <a:lnTo>
                  <a:pt x="178765" y="4510"/>
                </a:lnTo>
                <a:lnTo>
                  <a:pt x="136731" y="17533"/>
                </a:lnTo>
                <a:lnTo>
                  <a:pt x="98697" y="38165"/>
                </a:lnTo>
                <a:lnTo>
                  <a:pt x="65524" y="65547"/>
                </a:lnTo>
                <a:lnTo>
                  <a:pt x="38209" y="98666"/>
                </a:lnTo>
                <a:lnTo>
                  <a:pt x="17583" y="136677"/>
                </a:lnTo>
                <a:lnTo>
                  <a:pt x="4546" y="178680"/>
                </a:lnTo>
                <a:lnTo>
                  <a:pt x="0" y="223774"/>
                </a:lnTo>
                <a:lnTo>
                  <a:pt x="4547" y="268873"/>
                </a:lnTo>
                <a:lnTo>
                  <a:pt x="17589" y="310890"/>
                </a:lnTo>
                <a:lnTo>
                  <a:pt x="38227" y="348921"/>
                </a:lnTo>
                <a:lnTo>
                  <a:pt x="65563" y="382063"/>
                </a:lnTo>
                <a:lnTo>
                  <a:pt x="98697" y="409413"/>
                </a:lnTo>
                <a:lnTo>
                  <a:pt x="136731" y="430067"/>
                </a:lnTo>
                <a:lnTo>
                  <a:pt x="178765" y="443122"/>
                </a:lnTo>
                <a:lnTo>
                  <a:pt x="223901" y="447675"/>
                </a:lnTo>
                <a:lnTo>
                  <a:pt x="268994" y="443122"/>
                </a:lnTo>
                <a:lnTo>
                  <a:pt x="310997" y="430067"/>
                </a:lnTo>
                <a:lnTo>
                  <a:pt x="349008" y="409413"/>
                </a:lnTo>
                <a:lnTo>
                  <a:pt x="382127" y="382063"/>
                </a:lnTo>
                <a:lnTo>
                  <a:pt x="409453" y="348921"/>
                </a:lnTo>
                <a:lnTo>
                  <a:pt x="430087" y="310890"/>
                </a:lnTo>
                <a:lnTo>
                  <a:pt x="443128" y="268873"/>
                </a:lnTo>
                <a:lnTo>
                  <a:pt x="447675" y="223774"/>
                </a:lnTo>
                <a:lnTo>
                  <a:pt x="443126" y="178675"/>
                </a:lnTo>
                <a:lnTo>
                  <a:pt x="430077" y="136659"/>
                </a:lnTo>
                <a:lnTo>
                  <a:pt x="409426" y="98633"/>
                </a:lnTo>
                <a:lnTo>
                  <a:pt x="382127" y="65547"/>
                </a:lnTo>
                <a:lnTo>
                  <a:pt x="349008" y="38221"/>
                </a:lnTo>
                <a:lnTo>
                  <a:pt x="310997" y="17587"/>
                </a:lnTo>
                <a:lnTo>
                  <a:pt x="268994" y="4546"/>
                </a:lnTo>
                <a:lnTo>
                  <a:pt x="223901" y="0"/>
                </a:lnTo>
                <a:close/>
              </a:path>
            </a:pathLst>
          </a:custGeom>
          <a:solidFill>
            <a:srgbClr val="000000"/>
          </a:solidFill>
        </p:spPr>
        <p:txBody>
          <a:bodyPr wrap="square" lIns="0" tIns="0" rIns="0" bIns="0" rtlCol="0"/>
          <a:lstStyle/>
          <a:p>
            <a:endParaRPr/>
          </a:p>
        </p:txBody>
      </p:sp>
      <p:sp>
        <p:nvSpPr>
          <p:cNvPr id="63" name="object 63"/>
          <p:cNvSpPr/>
          <p:nvPr/>
        </p:nvSpPr>
        <p:spPr>
          <a:xfrm>
            <a:off x="4486275" y="4459223"/>
            <a:ext cx="447675" cy="448309"/>
          </a:xfrm>
          <a:custGeom>
            <a:avLst/>
            <a:gdLst/>
            <a:ahLst/>
            <a:cxnLst/>
            <a:rect l="l" t="t" r="r" b="b"/>
            <a:pathLst>
              <a:path w="447675" h="448310">
                <a:moveTo>
                  <a:pt x="0" y="223900"/>
                </a:moveTo>
                <a:lnTo>
                  <a:pt x="4547" y="178802"/>
                </a:lnTo>
                <a:lnTo>
                  <a:pt x="17589" y="136786"/>
                </a:lnTo>
                <a:lnTo>
                  <a:pt x="38227" y="98760"/>
                </a:lnTo>
                <a:lnTo>
                  <a:pt x="65563" y="65627"/>
                </a:lnTo>
                <a:lnTo>
                  <a:pt x="98697" y="38292"/>
                </a:lnTo>
                <a:lnTo>
                  <a:pt x="136731" y="17660"/>
                </a:lnTo>
                <a:lnTo>
                  <a:pt x="178765" y="4637"/>
                </a:lnTo>
                <a:lnTo>
                  <a:pt x="223901" y="126"/>
                </a:lnTo>
                <a:lnTo>
                  <a:pt x="268994" y="4673"/>
                </a:lnTo>
                <a:lnTo>
                  <a:pt x="310997" y="17714"/>
                </a:lnTo>
                <a:lnTo>
                  <a:pt x="349008" y="38348"/>
                </a:lnTo>
                <a:lnTo>
                  <a:pt x="382127" y="65674"/>
                </a:lnTo>
                <a:lnTo>
                  <a:pt x="409453" y="98793"/>
                </a:lnTo>
                <a:lnTo>
                  <a:pt x="430087" y="136804"/>
                </a:lnTo>
                <a:lnTo>
                  <a:pt x="443128" y="178807"/>
                </a:lnTo>
                <a:lnTo>
                  <a:pt x="447675" y="223900"/>
                </a:lnTo>
                <a:lnTo>
                  <a:pt x="443128" y="269000"/>
                </a:lnTo>
                <a:lnTo>
                  <a:pt x="430087" y="311017"/>
                </a:lnTo>
                <a:lnTo>
                  <a:pt x="409453" y="349048"/>
                </a:lnTo>
                <a:lnTo>
                  <a:pt x="382127" y="382190"/>
                </a:lnTo>
                <a:lnTo>
                  <a:pt x="349008" y="409540"/>
                </a:lnTo>
                <a:lnTo>
                  <a:pt x="310997" y="430194"/>
                </a:lnTo>
                <a:lnTo>
                  <a:pt x="268994" y="443249"/>
                </a:lnTo>
                <a:lnTo>
                  <a:pt x="223901" y="447801"/>
                </a:lnTo>
                <a:lnTo>
                  <a:pt x="178765" y="443249"/>
                </a:lnTo>
                <a:lnTo>
                  <a:pt x="136731" y="430194"/>
                </a:lnTo>
                <a:lnTo>
                  <a:pt x="98697" y="409540"/>
                </a:lnTo>
                <a:lnTo>
                  <a:pt x="65563" y="382190"/>
                </a:lnTo>
                <a:lnTo>
                  <a:pt x="38227" y="349048"/>
                </a:lnTo>
                <a:lnTo>
                  <a:pt x="17589" y="311017"/>
                </a:lnTo>
                <a:lnTo>
                  <a:pt x="4547" y="269000"/>
                </a:lnTo>
                <a:lnTo>
                  <a:pt x="0" y="223900"/>
                </a:lnTo>
                <a:close/>
              </a:path>
            </a:pathLst>
          </a:custGeom>
          <a:ln w="9525">
            <a:solidFill>
              <a:srgbClr val="000000"/>
            </a:solidFill>
          </a:ln>
        </p:spPr>
        <p:txBody>
          <a:bodyPr wrap="square" lIns="0" tIns="0" rIns="0" bIns="0" rtlCol="0"/>
          <a:lstStyle/>
          <a:p>
            <a:endParaRPr/>
          </a:p>
        </p:txBody>
      </p:sp>
      <p:sp>
        <p:nvSpPr>
          <p:cNvPr id="64" name="object 64"/>
          <p:cNvSpPr txBox="1"/>
          <p:nvPr/>
        </p:nvSpPr>
        <p:spPr>
          <a:xfrm>
            <a:off x="4622038" y="4477257"/>
            <a:ext cx="1778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CCFF"/>
                </a:solidFill>
                <a:latin typeface="Times New Roman"/>
                <a:cs typeface="Times New Roman"/>
              </a:rPr>
              <a:t>3</a:t>
            </a:r>
            <a:endParaRPr sz="2400">
              <a:latin typeface="Times New Roman"/>
              <a:cs typeface="Times New Roman"/>
            </a:endParaRPr>
          </a:p>
        </p:txBody>
      </p:sp>
      <p:sp>
        <p:nvSpPr>
          <p:cNvPr id="65" name="object 65"/>
          <p:cNvSpPr/>
          <p:nvPr/>
        </p:nvSpPr>
        <p:spPr>
          <a:xfrm>
            <a:off x="4377197" y="4833365"/>
            <a:ext cx="185658" cy="228711"/>
          </a:xfrm>
          <a:prstGeom prst="rect">
            <a:avLst/>
          </a:prstGeom>
          <a:blipFill>
            <a:blip r:embed="rId15" cstate="print"/>
            <a:stretch>
              <a:fillRect/>
            </a:stretch>
          </a:blipFill>
        </p:spPr>
        <p:txBody>
          <a:bodyPr wrap="square" lIns="0" tIns="0" rIns="0" bIns="0" rtlCol="0"/>
          <a:lstStyle/>
          <a:p>
            <a:endParaRPr/>
          </a:p>
        </p:txBody>
      </p:sp>
      <p:sp>
        <p:nvSpPr>
          <p:cNvPr id="66" name="object 66"/>
          <p:cNvSpPr/>
          <p:nvPr/>
        </p:nvSpPr>
        <p:spPr>
          <a:xfrm>
            <a:off x="4857369" y="4833492"/>
            <a:ext cx="184023" cy="228520"/>
          </a:xfrm>
          <a:prstGeom prst="rect">
            <a:avLst/>
          </a:prstGeom>
          <a:blipFill>
            <a:blip r:embed="rId20" cstate="print"/>
            <a:stretch>
              <a:fillRect/>
            </a:stretch>
          </a:blipFill>
        </p:spPr>
        <p:txBody>
          <a:bodyPr wrap="square" lIns="0" tIns="0" rIns="0" bIns="0" rtlCol="0"/>
          <a:lstStyle/>
          <a:p>
            <a:endParaRPr/>
          </a:p>
        </p:txBody>
      </p:sp>
      <p:sp>
        <p:nvSpPr>
          <p:cNvPr id="67" name="object 67"/>
          <p:cNvSpPr txBox="1"/>
          <p:nvPr/>
        </p:nvSpPr>
        <p:spPr>
          <a:xfrm>
            <a:off x="688340" y="1189989"/>
            <a:ext cx="7487284" cy="1830070"/>
          </a:xfrm>
          <a:prstGeom prst="rect">
            <a:avLst/>
          </a:prstGeom>
        </p:spPr>
        <p:txBody>
          <a:bodyPr vert="horz" wrap="square" lIns="0" tIns="67310" rIns="0" bIns="0" rtlCol="0">
            <a:spAutoFit/>
          </a:bodyPr>
          <a:lstStyle/>
          <a:p>
            <a:pPr marL="12700" marR="5080" algn="just">
              <a:lnSpc>
                <a:spcPts val="3460"/>
              </a:lnSpc>
              <a:spcBef>
                <a:spcPts val="530"/>
              </a:spcBef>
            </a:pPr>
            <a:r>
              <a:rPr sz="3200" b="1" spc="-5" dirty="0">
                <a:solidFill>
                  <a:srgbClr val="CC0000"/>
                </a:solidFill>
                <a:latin typeface="Times New Roman"/>
                <a:cs typeface="Times New Roman"/>
              </a:rPr>
              <a:t>I</a:t>
            </a:r>
            <a:r>
              <a:rPr sz="2400" b="1" spc="-5" dirty="0">
                <a:solidFill>
                  <a:srgbClr val="CC0000"/>
                </a:solidFill>
                <a:latin typeface="Times New Roman"/>
                <a:cs typeface="Times New Roman"/>
              </a:rPr>
              <a:t>DEA</a:t>
            </a:r>
            <a:r>
              <a:rPr sz="3200" b="1" spc="-5" dirty="0">
                <a:solidFill>
                  <a:srgbClr val="CC0000"/>
                </a:solidFill>
                <a:latin typeface="Times New Roman"/>
                <a:cs typeface="Times New Roman"/>
              </a:rPr>
              <a:t>: </a:t>
            </a:r>
            <a:r>
              <a:rPr sz="3200" spc="-5" dirty="0">
                <a:latin typeface="Times New Roman"/>
                <a:cs typeface="Times New Roman"/>
              </a:rPr>
              <a:t>Insert </a:t>
            </a:r>
            <a:r>
              <a:rPr sz="3200" i="1" spc="-5" dirty="0">
                <a:solidFill>
                  <a:srgbClr val="008986"/>
                </a:solidFill>
                <a:latin typeface="Times New Roman"/>
                <a:cs typeface="Times New Roman"/>
              </a:rPr>
              <a:t>x </a:t>
            </a:r>
            <a:r>
              <a:rPr sz="3200" spc="-5" dirty="0">
                <a:latin typeface="Times New Roman"/>
                <a:cs typeface="Times New Roman"/>
              </a:rPr>
              <a:t>in tree. Color </a:t>
            </a:r>
            <a:r>
              <a:rPr sz="3200" i="1" spc="-5" dirty="0">
                <a:solidFill>
                  <a:srgbClr val="008986"/>
                </a:solidFill>
                <a:latin typeface="Times New Roman"/>
                <a:cs typeface="Times New Roman"/>
              </a:rPr>
              <a:t>x </a:t>
            </a:r>
            <a:r>
              <a:rPr sz="3200" spc="-5" dirty="0">
                <a:latin typeface="Times New Roman"/>
                <a:cs typeface="Times New Roman"/>
              </a:rPr>
              <a:t>red. Only </a:t>
            </a:r>
            <a:r>
              <a:rPr sz="3200" dirty="0">
                <a:latin typeface="Times New Roman"/>
                <a:cs typeface="Times New Roman"/>
              </a:rPr>
              <a:t>red-  </a:t>
            </a:r>
            <a:r>
              <a:rPr sz="3200" spc="-5" dirty="0">
                <a:latin typeface="Times New Roman"/>
                <a:cs typeface="Times New Roman"/>
              </a:rPr>
              <a:t>black property </a:t>
            </a:r>
            <a:r>
              <a:rPr sz="3200" spc="-5" dirty="0">
                <a:solidFill>
                  <a:srgbClr val="CC0000"/>
                </a:solidFill>
                <a:latin typeface="Times New Roman"/>
                <a:cs typeface="Times New Roman"/>
              </a:rPr>
              <a:t>3 </a:t>
            </a:r>
            <a:r>
              <a:rPr sz="3200" spc="-5" dirty="0">
                <a:latin typeface="Times New Roman"/>
                <a:cs typeface="Times New Roman"/>
              </a:rPr>
              <a:t>might be violated. </a:t>
            </a:r>
            <a:r>
              <a:rPr sz="3200" dirty="0">
                <a:latin typeface="Times New Roman"/>
                <a:cs typeface="Times New Roman"/>
              </a:rPr>
              <a:t>Move the  </a:t>
            </a:r>
            <a:r>
              <a:rPr sz="3200" spc="-5" dirty="0">
                <a:latin typeface="Times New Roman"/>
                <a:cs typeface="Times New Roman"/>
              </a:rPr>
              <a:t>violation up the tree by recoloring </a:t>
            </a:r>
            <a:r>
              <a:rPr sz="3200" dirty="0">
                <a:latin typeface="Times New Roman"/>
                <a:cs typeface="Times New Roman"/>
              </a:rPr>
              <a:t>until </a:t>
            </a:r>
            <a:r>
              <a:rPr sz="3200" spc="-5" dirty="0">
                <a:latin typeface="Times New Roman"/>
                <a:cs typeface="Times New Roman"/>
              </a:rPr>
              <a:t>it can  be fixed with rotations and</a:t>
            </a:r>
            <a:r>
              <a:rPr sz="3200" spc="15" dirty="0">
                <a:latin typeface="Times New Roman"/>
                <a:cs typeface="Times New Roman"/>
              </a:rPr>
              <a:t> </a:t>
            </a:r>
            <a:r>
              <a:rPr sz="3200" spc="-5" dirty="0">
                <a:latin typeface="Times New Roman"/>
                <a:cs typeface="Times New Roman"/>
              </a:rPr>
              <a:t>recoloring.</a:t>
            </a:r>
            <a:endParaRPr sz="3200">
              <a:latin typeface="Times New Roman"/>
              <a:cs typeface="Times New Roman"/>
            </a:endParaRPr>
          </a:p>
        </p:txBody>
      </p:sp>
      <p:sp>
        <p:nvSpPr>
          <p:cNvPr id="68" name="object 68"/>
          <p:cNvSpPr txBox="1"/>
          <p:nvPr/>
        </p:nvSpPr>
        <p:spPr>
          <a:xfrm>
            <a:off x="688340" y="5361487"/>
            <a:ext cx="4879340" cy="999490"/>
          </a:xfrm>
          <a:prstGeom prst="rect">
            <a:avLst/>
          </a:prstGeom>
        </p:spPr>
        <p:txBody>
          <a:bodyPr vert="horz" wrap="square" lIns="0" tIns="0" rIns="0" bIns="0" rtlCol="0">
            <a:spAutoFit/>
          </a:bodyPr>
          <a:lstStyle/>
          <a:p>
            <a:pPr marL="12700">
              <a:lnSpc>
                <a:spcPts val="3590"/>
              </a:lnSpc>
            </a:pPr>
            <a:r>
              <a:rPr sz="3200" dirty="0">
                <a:solidFill>
                  <a:srgbClr val="CC0000"/>
                </a:solidFill>
                <a:latin typeface="Times New Roman"/>
                <a:cs typeface="Times New Roman"/>
              </a:rPr>
              <a:t>•</a:t>
            </a:r>
            <a:r>
              <a:rPr sz="3200" spc="-150" dirty="0">
                <a:solidFill>
                  <a:srgbClr val="CC0000"/>
                </a:solidFill>
                <a:latin typeface="Times New Roman"/>
                <a:cs typeface="Times New Roman"/>
              </a:rPr>
              <a:t> </a:t>
            </a:r>
            <a:r>
              <a:rPr sz="3200" spc="-30" dirty="0">
                <a:latin typeface="Times New Roman"/>
                <a:cs typeface="Times New Roman"/>
              </a:rPr>
              <a:t>R</a:t>
            </a:r>
            <a:r>
              <a:rPr sz="2400" spc="-30" dirty="0">
                <a:latin typeface="Times New Roman"/>
                <a:cs typeface="Times New Roman"/>
              </a:rPr>
              <a:t>IGHT</a:t>
            </a:r>
            <a:r>
              <a:rPr sz="3200" spc="-30" dirty="0">
                <a:latin typeface="Times New Roman"/>
                <a:cs typeface="Times New Roman"/>
              </a:rPr>
              <a:t>-R</a:t>
            </a:r>
            <a:r>
              <a:rPr sz="2400" spc="-30" dirty="0">
                <a:latin typeface="Times New Roman"/>
                <a:cs typeface="Times New Roman"/>
              </a:rPr>
              <a:t>OTATE</a:t>
            </a:r>
            <a:r>
              <a:rPr sz="3200" spc="-30" dirty="0">
                <a:solidFill>
                  <a:srgbClr val="008986"/>
                </a:solidFill>
                <a:latin typeface="Times New Roman"/>
                <a:cs typeface="Times New Roman"/>
              </a:rPr>
              <a:t>(10)</a:t>
            </a:r>
            <a:r>
              <a:rPr sz="3200" spc="-30" dirty="0">
                <a:latin typeface="Times New Roman"/>
                <a:cs typeface="Times New Roman"/>
              </a:rPr>
              <a:t>.</a:t>
            </a:r>
            <a:endParaRPr sz="3200">
              <a:latin typeface="Times New Roman"/>
              <a:cs typeface="Times New Roman"/>
            </a:endParaRPr>
          </a:p>
          <a:p>
            <a:pPr marL="12700">
              <a:lnSpc>
                <a:spcPct val="100000"/>
              </a:lnSpc>
              <a:spcBef>
                <a:spcPts val="280"/>
              </a:spcBef>
            </a:pPr>
            <a:r>
              <a:rPr sz="3200" spc="-5" dirty="0">
                <a:solidFill>
                  <a:srgbClr val="CC0000"/>
                </a:solidFill>
                <a:latin typeface="Times New Roman"/>
                <a:cs typeface="Times New Roman"/>
              </a:rPr>
              <a:t>• </a:t>
            </a:r>
            <a:r>
              <a:rPr sz="3200" spc="-40" dirty="0">
                <a:latin typeface="Times New Roman"/>
                <a:cs typeface="Times New Roman"/>
              </a:rPr>
              <a:t>L</a:t>
            </a:r>
            <a:r>
              <a:rPr sz="2400" spc="-40" dirty="0">
                <a:latin typeface="Times New Roman"/>
                <a:cs typeface="Times New Roman"/>
              </a:rPr>
              <a:t>EFT</a:t>
            </a:r>
            <a:r>
              <a:rPr sz="3200" spc="-40" dirty="0">
                <a:latin typeface="Times New Roman"/>
                <a:cs typeface="Times New Roman"/>
              </a:rPr>
              <a:t>-R</a:t>
            </a:r>
            <a:r>
              <a:rPr sz="2400" spc="-40" dirty="0">
                <a:latin typeface="Times New Roman"/>
                <a:cs typeface="Times New Roman"/>
              </a:rPr>
              <a:t>OTATE</a:t>
            </a:r>
            <a:r>
              <a:rPr sz="3200" spc="-40" dirty="0">
                <a:solidFill>
                  <a:srgbClr val="008986"/>
                </a:solidFill>
                <a:latin typeface="Times New Roman"/>
                <a:cs typeface="Times New Roman"/>
              </a:rPr>
              <a:t>(7) </a:t>
            </a:r>
            <a:r>
              <a:rPr sz="3200" spc="-5" dirty="0">
                <a:latin typeface="Times New Roman"/>
                <a:cs typeface="Times New Roman"/>
              </a:rPr>
              <a:t>and</a:t>
            </a:r>
            <a:r>
              <a:rPr sz="3200" spc="-114" dirty="0">
                <a:latin typeface="Times New Roman"/>
                <a:cs typeface="Times New Roman"/>
              </a:rPr>
              <a:t> </a:t>
            </a:r>
            <a:r>
              <a:rPr sz="3200" spc="-25" dirty="0">
                <a:latin typeface="Times New Roman"/>
                <a:cs typeface="Times New Roman"/>
              </a:rPr>
              <a:t>recolor.</a:t>
            </a:r>
            <a:endParaRPr sz="3200">
              <a:latin typeface="Times New Roman"/>
              <a:cs typeface="Times New Roman"/>
            </a:endParaRPr>
          </a:p>
        </p:txBody>
      </p:sp>
      <p:sp>
        <p:nvSpPr>
          <p:cNvPr id="69" name="object 69"/>
          <p:cNvSpPr txBox="1"/>
          <p:nvPr/>
        </p:nvSpPr>
        <p:spPr>
          <a:xfrm>
            <a:off x="8149842" y="6447818"/>
            <a:ext cx="547370" cy="222250"/>
          </a:xfrm>
          <a:prstGeom prst="rect">
            <a:avLst/>
          </a:prstGeom>
        </p:spPr>
        <p:txBody>
          <a:bodyPr vert="horz" wrap="square" lIns="0" tIns="0" rIns="0" bIns="0" rtlCol="0">
            <a:spAutoFit/>
          </a:bodyPr>
          <a:lstStyle/>
          <a:p>
            <a:pPr marL="12700">
              <a:lnSpc>
                <a:spcPts val="1625"/>
              </a:lnSpc>
            </a:pPr>
            <a:r>
              <a:rPr sz="1400" spc="-5" dirty="0">
                <a:latin typeface="Times New Roman"/>
                <a:cs typeface="Times New Roman"/>
              </a:rPr>
              <a:t>L10.</a:t>
            </a:r>
            <a:fld id="{81D60167-4931-47E6-BA6A-407CBD079E47}" type="slidenum">
              <a:rPr sz="1400" spc="-5" dirty="0">
                <a:latin typeface="Times New Roman"/>
                <a:cs typeface="Times New Roman"/>
              </a:rPr>
              <a:t>140</a:t>
            </a:fld>
            <a:endParaRPr sz="1400">
              <a:latin typeface="Times New Roman"/>
              <a:cs typeface="Times New Roman"/>
            </a:endParaRPr>
          </a:p>
        </p:txBody>
      </p:sp>
      <p:sp>
        <p:nvSpPr>
          <p:cNvPr id="70" name="Footer Placeholder 69"/>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32017778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115695">
              <a:lnSpc>
                <a:spcPct val="100000"/>
              </a:lnSpc>
              <a:spcBef>
                <a:spcPts val="95"/>
              </a:spcBef>
            </a:pPr>
            <a:r>
              <a:rPr spc="-5" dirty="0"/>
              <a:t>Insertion into a red-black</a:t>
            </a:r>
            <a:r>
              <a:rPr spc="15" dirty="0"/>
              <a:t> </a:t>
            </a:r>
            <a:r>
              <a:rPr spc="-5" dirty="0"/>
              <a:t>tree</a:t>
            </a:r>
          </a:p>
        </p:txBody>
      </p:sp>
      <p:sp>
        <p:nvSpPr>
          <p:cNvPr id="3" name="object 3"/>
          <p:cNvSpPr txBox="1"/>
          <p:nvPr/>
        </p:nvSpPr>
        <p:spPr>
          <a:xfrm>
            <a:off x="688340" y="1189989"/>
            <a:ext cx="7487284" cy="1830070"/>
          </a:xfrm>
          <a:prstGeom prst="rect">
            <a:avLst/>
          </a:prstGeom>
        </p:spPr>
        <p:txBody>
          <a:bodyPr vert="horz" wrap="square" lIns="0" tIns="67310" rIns="0" bIns="0" rtlCol="0">
            <a:spAutoFit/>
          </a:bodyPr>
          <a:lstStyle/>
          <a:p>
            <a:pPr marL="12700" marR="5080" algn="just">
              <a:lnSpc>
                <a:spcPts val="3460"/>
              </a:lnSpc>
              <a:spcBef>
                <a:spcPts val="530"/>
              </a:spcBef>
            </a:pPr>
            <a:r>
              <a:rPr sz="3200" b="1" spc="-5" dirty="0">
                <a:solidFill>
                  <a:srgbClr val="CC0000"/>
                </a:solidFill>
                <a:latin typeface="Times New Roman"/>
                <a:cs typeface="Times New Roman"/>
              </a:rPr>
              <a:t>I</a:t>
            </a:r>
            <a:r>
              <a:rPr sz="2400" b="1" spc="-5" dirty="0">
                <a:solidFill>
                  <a:srgbClr val="CC0000"/>
                </a:solidFill>
                <a:latin typeface="Times New Roman"/>
                <a:cs typeface="Times New Roman"/>
              </a:rPr>
              <a:t>DEA</a:t>
            </a:r>
            <a:r>
              <a:rPr sz="3200" b="1" spc="-5" dirty="0">
                <a:solidFill>
                  <a:srgbClr val="CC0000"/>
                </a:solidFill>
                <a:latin typeface="Times New Roman"/>
                <a:cs typeface="Times New Roman"/>
              </a:rPr>
              <a:t>: </a:t>
            </a:r>
            <a:r>
              <a:rPr sz="3200" spc="-5" dirty="0">
                <a:latin typeface="Times New Roman"/>
                <a:cs typeface="Times New Roman"/>
              </a:rPr>
              <a:t>Insert </a:t>
            </a:r>
            <a:r>
              <a:rPr sz="3200" i="1" spc="-5" dirty="0">
                <a:solidFill>
                  <a:srgbClr val="008986"/>
                </a:solidFill>
                <a:latin typeface="Times New Roman"/>
                <a:cs typeface="Times New Roman"/>
              </a:rPr>
              <a:t>x </a:t>
            </a:r>
            <a:r>
              <a:rPr sz="3200" spc="-5" dirty="0">
                <a:latin typeface="Times New Roman"/>
                <a:cs typeface="Times New Roman"/>
              </a:rPr>
              <a:t>in tree. Color </a:t>
            </a:r>
            <a:r>
              <a:rPr sz="3200" i="1" spc="-5" dirty="0">
                <a:solidFill>
                  <a:srgbClr val="008986"/>
                </a:solidFill>
                <a:latin typeface="Times New Roman"/>
                <a:cs typeface="Times New Roman"/>
              </a:rPr>
              <a:t>x </a:t>
            </a:r>
            <a:r>
              <a:rPr sz="3200" spc="-5" dirty="0">
                <a:latin typeface="Times New Roman"/>
                <a:cs typeface="Times New Roman"/>
              </a:rPr>
              <a:t>red. Only </a:t>
            </a:r>
            <a:r>
              <a:rPr sz="3200" dirty="0">
                <a:latin typeface="Times New Roman"/>
                <a:cs typeface="Times New Roman"/>
              </a:rPr>
              <a:t>red-  </a:t>
            </a:r>
            <a:r>
              <a:rPr sz="3200" spc="-5" dirty="0">
                <a:latin typeface="Times New Roman"/>
                <a:cs typeface="Times New Roman"/>
              </a:rPr>
              <a:t>black property </a:t>
            </a:r>
            <a:r>
              <a:rPr sz="3200" spc="-5" dirty="0">
                <a:solidFill>
                  <a:srgbClr val="CC0000"/>
                </a:solidFill>
                <a:latin typeface="Times New Roman"/>
                <a:cs typeface="Times New Roman"/>
              </a:rPr>
              <a:t>3 </a:t>
            </a:r>
            <a:r>
              <a:rPr sz="3200" spc="-5" dirty="0">
                <a:latin typeface="Times New Roman"/>
                <a:cs typeface="Times New Roman"/>
              </a:rPr>
              <a:t>might be violated. </a:t>
            </a:r>
            <a:r>
              <a:rPr sz="3200" dirty="0">
                <a:latin typeface="Times New Roman"/>
                <a:cs typeface="Times New Roman"/>
              </a:rPr>
              <a:t>Move the  </a:t>
            </a:r>
            <a:r>
              <a:rPr sz="3200" spc="-5" dirty="0">
                <a:latin typeface="Times New Roman"/>
                <a:cs typeface="Times New Roman"/>
              </a:rPr>
              <a:t>violation up the tree by recoloring </a:t>
            </a:r>
            <a:r>
              <a:rPr sz="3200" dirty="0">
                <a:latin typeface="Times New Roman"/>
                <a:cs typeface="Times New Roman"/>
              </a:rPr>
              <a:t>until </a:t>
            </a:r>
            <a:r>
              <a:rPr sz="3200" spc="-5" dirty="0">
                <a:latin typeface="Times New Roman"/>
                <a:cs typeface="Times New Roman"/>
              </a:rPr>
              <a:t>it can  be fixed with rotations and</a:t>
            </a:r>
            <a:r>
              <a:rPr sz="3200" spc="15" dirty="0">
                <a:latin typeface="Times New Roman"/>
                <a:cs typeface="Times New Roman"/>
              </a:rPr>
              <a:t> </a:t>
            </a:r>
            <a:r>
              <a:rPr sz="3200" spc="-5" dirty="0">
                <a:latin typeface="Times New Roman"/>
                <a:cs typeface="Times New Roman"/>
              </a:rPr>
              <a:t>recoloring.</a:t>
            </a:r>
            <a:endParaRPr sz="3200">
              <a:latin typeface="Times New Roman"/>
              <a:cs typeface="Times New Roman"/>
            </a:endParaRPr>
          </a:p>
        </p:txBody>
      </p:sp>
      <p:sp>
        <p:nvSpPr>
          <p:cNvPr id="4" name="object 4"/>
          <p:cNvSpPr/>
          <p:nvPr/>
        </p:nvSpPr>
        <p:spPr>
          <a:xfrm>
            <a:off x="5633465" y="4530090"/>
            <a:ext cx="458724" cy="45872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602985" y="4484370"/>
            <a:ext cx="595884" cy="45872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562600" y="4459351"/>
            <a:ext cx="447675" cy="447675"/>
          </a:xfrm>
          <a:custGeom>
            <a:avLst/>
            <a:gdLst/>
            <a:ahLst/>
            <a:cxnLst/>
            <a:rect l="l" t="t" r="r" b="b"/>
            <a:pathLst>
              <a:path w="447675" h="447675">
                <a:moveTo>
                  <a:pt x="223901" y="0"/>
                </a:moveTo>
                <a:lnTo>
                  <a:pt x="178765" y="4510"/>
                </a:lnTo>
                <a:lnTo>
                  <a:pt x="136731" y="17533"/>
                </a:lnTo>
                <a:lnTo>
                  <a:pt x="98697" y="38165"/>
                </a:lnTo>
                <a:lnTo>
                  <a:pt x="65524" y="65547"/>
                </a:lnTo>
                <a:lnTo>
                  <a:pt x="38209" y="98666"/>
                </a:lnTo>
                <a:lnTo>
                  <a:pt x="17583" y="136677"/>
                </a:lnTo>
                <a:lnTo>
                  <a:pt x="4546" y="178680"/>
                </a:lnTo>
                <a:lnTo>
                  <a:pt x="0" y="223774"/>
                </a:lnTo>
                <a:lnTo>
                  <a:pt x="4547" y="268873"/>
                </a:lnTo>
                <a:lnTo>
                  <a:pt x="17589" y="310890"/>
                </a:lnTo>
                <a:lnTo>
                  <a:pt x="38227" y="348921"/>
                </a:lnTo>
                <a:lnTo>
                  <a:pt x="65563" y="382063"/>
                </a:lnTo>
                <a:lnTo>
                  <a:pt x="98697" y="409413"/>
                </a:lnTo>
                <a:lnTo>
                  <a:pt x="136731" y="430067"/>
                </a:lnTo>
                <a:lnTo>
                  <a:pt x="178765" y="443122"/>
                </a:lnTo>
                <a:lnTo>
                  <a:pt x="223901" y="447675"/>
                </a:lnTo>
                <a:lnTo>
                  <a:pt x="268994" y="443122"/>
                </a:lnTo>
                <a:lnTo>
                  <a:pt x="310997" y="430067"/>
                </a:lnTo>
                <a:lnTo>
                  <a:pt x="349008" y="409413"/>
                </a:lnTo>
                <a:lnTo>
                  <a:pt x="382127" y="382063"/>
                </a:lnTo>
                <a:lnTo>
                  <a:pt x="409453" y="348921"/>
                </a:lnTo>
                <a:lnTo>
                  <a:pt x="430087" y="310890"/>
                </a:lnTo>
                <a:lnTo>
                  <a:pt x="443128" y="268873"/>
                </a:lnTo>
                <a:lnTo>
                  <a:pt x="447675" y="223774"/>
                </a:lnTo>
                <a:lnTo>
                  <a:pt x="443126" y="178675"/>
                </a:lnTo>
                <a:lnTo>
                  <a:pt x="430077" y="136659"/>
                </a:lnTo>
                <a:lnTo>
                  <a:pt x="409426" y="98633"/>
                </a:lnTo>
                <a:lnTo>
                  <a:pt x="382127" y="65547"/>
                </a:lnTo>
                <a:lnTo>
                  <a:pt x="349008" y="38221"/>
                </a:lnTo>
                <a:lnTo>
                  <a:pt x="310997" y="17587"/>
                </a:lnTo>
                <a:lnTo>
                  <a:pt x="268994" y="4546"/>
                </a:lnTo>
                <a:lnTo>
                  <a:pt x="223901" y="0"/>
                </a:lnTo>
                <a:close/>
              </a:path>
            </a:pathLst>
          </a:custGeom>
          <a:solidFill>
            <a:srgbClr val="000000"/>
          </a:solidFill>
        </p:spPr>
        <p:txBody>
          <a:bodyPr wrap="square" lIns="0" tIns="0" rIns="0" bIns="0" rtlCol="0"/>
          <a:lstStyle/>
          <a:p>
            <a:endParaRPr/>
          </a:p>
        </p:txBody>
      </p:sp>
      <p:sp>
        <p:nvSpPr>
          <p:cNvPr id="7" name="object 7"/>
          <p:cNvSpPr/>
          <p:nvPr/>
        </p:nvSpPr>
        <p:spPr>
          <a:xfrm>
            <a:off x="5562600" y="4459223"/>
            <a:ext cx="447675" cy="448309"/>
          </a:xfrm>
          <a:custGeom>
            <a:avLst/>
            <a:gdLst/>
            <a:ahLst/>
            <a:cxnLst/>
            <a:rect l="l" t="t" r="r" b="b"/>
            <a:pathLst>
              <a:path w="447675" h="448310">
                <a:moveTo>
                  <a:pt x="0" y="223900"/>
                </a:moveTo>
                <a:lnTo>
                  <a:pt x="4547" y="178802"/>
                </a:lnTo>
                <a:lnTo>
                  <a:pt x="17589" y="136786"/>
                </a:lnTo>
                <a:lnTo>
                  <a:pt x="38227" y="98760"/>
                </a:lnTo>
                <a:lnTo>
                  <a:pt x="65563" y="65627"/>
                </a:lnTo>
                <a:lnTo>
                  <a:pt x="98697" y="38292"/>
                </a:lnTo>
                <a:lnTo>
                  <a:pt x="136731" y="17660"/>
                </a:lnTo>
                <a:lnTo>
                  <a:pt x="178765" y="4637"/>
                </a:lnTo>
                <a:lnTo>
                  <a:pt x="223901" y="126"/>
                </a:lnTo>
                <a:lnTo>
                  <a:pt x="268994" y="4673"/>
                </a:lnTo>
                <a:lnTo>
                  <a:pt x="310997" y="17714"/>
                </a:lnTo>
                <a:lnTo>
                  <a:pt x="349008" y="38348"/>
                </a:lnTo>
                <a:lnTo>
                  <a:pt x="382127" y="65674"/>
                </a:lnTo>
                <a:lnTo>
                  <a:pt x="409453" y="98793"/>
                </a:lnTo>
                <a:lnTo>
                  <a:pt x="430087" y="136804"/>
                </a:lnTo>
                <a:lnTo>
                  <a:pt x="443128" y="178807"/>
                </a:lnTo>
                <a:lnTo>
                  <a:pt x="447675" y="223900"/>
                </a:lnTo>
                <a:lnTo>
                  <a:pt x="443128" y="269000"/>
                </a:lnTo>
                <a:lnTo>
                  <a:pt x="430087" y="311017"/>
                </a:lnTo>
                <a:lnTo>
                  <a:pt x="409453" y="349048"/>
                </a:lnTo>
                <a:lnTo>
                  <a:pt x="382127" y="382190"/>
                </a:lnTo>
                <a:lnTo>
                  <a:pt x="349008" y="409540"/>
                </a:lnTo>
                <a:lnTo>
                  <a:pt x="310997" y="430194"/>
                </a:lnTo>
                <a:lnTo>
                  <a:pt x="268994" y="443249"/>
                </a:lnTo>
                <a:lnTo>
                  <a:pt x="223901" y="447801"/>
                </a:lnTo>
                <a:lnTo>
                  <a:pt x="178765" y="443249"/>
                </a:lnTo>
                <a:lnTo>
                  <a:pt x="136731" y="430194"/>
                </a:lnTo>
                <a:lnTo>
                  <a:pt x="98697" y="409540"/>
                </a:lnTo>
                <a:lnTo>
                  <a:pt x="65563" y="382190"/>
                </a:lnTo>
                <a:lnTo>
                  <a:pt x="38227" y="349048"/>
                </a:lnTo>
                <a:lnTo>
                  <a:pt x="17589" y="311017"/>
                </a:lnTo>
                <a:lnTo>
                  <a:pt x="4547" y="269000"/>
                </a:lnTo>
                <a:lnTo>
                  <a:pt x="0" y="223900"/>
                </a:lnTo>
                <a:close/>
              </a:path>
            </a:pathLst>
          </a:custGeom>
          <a:ln w="9525">
            <a:solidFill>
              <a:srgbClr val="000000"/>
            </a:solidFill>
          </a:ln>
        </p:spPr>
        <p:txBody>
          <a:bodyPr wrap="square" lIns="0" tIns="0" rIns="0" bIns="0" rtlCol="0"/>
          <a:lstStyle/>
          <a:p>
            <a:endParaRPr/>
          </a:p>
        </p:txBody>
      </p:sp>
      <p:sp>
        <p:nvSpPr>
          <p:cNvPr id="8" name="object 8"/>
          <p:cNvSpPr txBox="1"/>
          <p:nvPr/>
        </p:nvSpPr>
        <p:spPr>
          <a:xfrm>
            <a:off x="5698490" y="4477257"/>
            <a:ext cx="1778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CCFF"/>
                </a:solidFill>
                <a:latin typeface="Times New Roman"/>
                <a:cs typeface="Times New Roman"/>
              </a:rPr>
              <a:t>8</a:t>
            </a:r>
            <a:endParaRPr sz="2400">
              <a:latin typeface="Times New Roman"/>
              <a:cs typeface="Times New Roman"/>
            </a:endParaRPr>
          </a:p>
        </p:txBody>
      </p:sp>
      <p:sp>
        <p:nvSpPr>
          <p:cNvPr id="9" name="object 9"/>
          <p:cNvSpPr/>
          <p:nvPr/>
        </p:nvSpPr>
        <p:spPr>
          <a:xfrm>
            <a:off x="6568440" y="4520184"/>
            <a:ext cx="460248" cy="458724"/>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467855" y="4474464"/>
            <a:ext cx="736853" cy="458724"/>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6497701" y="4449826"/>
            <a:ext cx="449580" cy="447675"/>
          </a:xfrm>
          <a:custGeom>
            <a:avLst/>
            <a:gdLst/>
            <a:ahLst/>
            <a:cxnLst/>
            <a:rect l="l" t="t" r="r" b="b"/>
            <a:pathLst>
              <a:path w="449579" h="447675">
                <a:moveTo>
                  <a:pt x="224536" y="0"/>
                </a:moveTo>
                <a:lnTo>
                  <a:pt x="179263" y="4510"/>
                </a:lnTo>
                <a:lnTo>
                  <a:pt x="137106" y="17533"/>
                </a:lnTo>
                <a:lnTo>
                  <a:pt x="98964" y="38165"/>
                </a:lnTo>
                <a:lnTo>
                  <a:pt x="65698" y="65547"/>
                </a:lnTo>
                <a:lnTo>
                  <a:pt x="38310" y="98666"/>
                </a:lnTo>
                <a:lnTo>
                  <a:pt x="17629" y="136677"/>
                </a:lnTo>
                <a:lnTo>
                  <a:pt x="4558" y="178680"/>
                </a:lnTo>
                <a:lnTo>
                  <a:pt x="0" y="223774"/>
                </a:lnTo>
                <a:lnTo>
                  <a:pt x="4558" y="268873"/>
                </a:lnTo>
                <a:lnTo>
                  <a:pt x="17635" y="310890"/>
                </a:lnTo>
                <a:lnTo>
                  <a:pt x="38328" y="348921"/>
                </a:lnTo>
                <a:lnTo>
                  <a:pt x="65738" y="382063"/>
                </a:lnTo>
                <a:lnTo>
                  <a:pt x="98964" y="409413"/>
                </a:lnTo>
                <a:lnTo>
                  <a:pt x="137106" y="430067"/>
                </a:lnTo>
                <a:lnTo>
                  <a:pt x="179263" y="443122"/>
                </a:lnTo>
                <a:lnTo>
                  <a:pt x="224536" y="447675"/>
                </a:lnTo>
                <a:lnTo>
                  <a:pt x="269813" y="443122"/>
                </a:lnTo>
                <a:lnTo>
                  <a:pt x="311985" y="430067"/>
                </a:lnTo>
                <a:lnTo>
                  <a:pt x="350147" y="409413"/>
                </a:lnTo>
                <a:lnTo>
                  <a:pt x="383397" y="382063"/>
                </a:lnTo>
                <a:lnTo>
                  <a:pt x="410830" y="348921"/>
                </a:lnTo>
                <a:lnTo>
                  <a:pt x="431544" y="310890"/>
                </a:lnTo>
                <a:lnTo>
                  <a:pt x="444634" y="268873"/>
                </a:lnTo>
                <a:lnTo>
                  <a:pt x="449198" y="223774"/>
                </a:lnTo>
                <a:lnTo>
                  <a:pt x="444633" y="178675"/>
                </a:lnTo>
                <a:lnTo>
                  <a:pt x="431534" y="136659"/>
                </a:lnTo>
                <a:lnTo>
                  <a:pt x="410802" y="98633"/>
                </a:lnTo>
                <a:lnTo>
                  <a:pt x="383397" y="65547"/>
                </a:lnTo>
                <a:lnTo>
                  <a:pt x="350147" y="38221"/>
                </a:lnTo>
                <a:lnTo>
                  <a:pt x="311985" y="17587"/>
                </a:lnTo>
                <a:lnTo>
                  <a:pt x="269813" y="4546"/>
                </a:lnTo>
                <a:lnTo>
                  <a:pt x="224536" y="0"/>
                </a:lnTo>
                <a:close/>
              </a:path>
            </a:pathLst>
          </a:custGeom>
          <a:solidFill>
            <a:srgbClr val="000000"/>
          </a:solidFill>
        </p:spPr>
        <p:txBody>
          <a:bodyPr wrap="square" lIns="0" tIns="0" rIns="0" bIns="0" rtlCol="0"/>
          <a:lstStyle/>
          <a:p>
            <a:endParaRPr/>
          </a:p>
        </p:txBody>
      </p:sp>
      <p:sp>
        <p:nvSpPr>
          <p:cNvPr id="12" name="object 12"/>
          <p:cNvSpPr/>
          <p:nvPr/>
        </p:nvSpPr>
        <p:spPr>
          <a:xfrm>
            <a:off x="6497701" y="4449698"/>
            <a:ext cx="449580" cy="448309"/>
          </a:xfrm>
          <a:custGeom>
            <a:avLst/>
            <a:gdLst/>
            <a:ahLst/>
            <a:cxnLst/>
            <a:rect l="l" t="t" r="r" b="b"/>
            <a:pathLst>
              <a:path w="449579" h="448310">
                <a:moveTo>
                  <a:pt x="0" y="223900"/>
                </a:moveTo>
                <a:lnTo>
                  <a:pt x="4558" y="178802"/>
                </a:lnTo>
                <a:lnTo>
                  <a:pt x="17635" y="136786"/>
                </a:lnTo>
                <a:lnTo>
                  <a:pt x="38328" y="98760"/>
                </a:lnTo>
                <a:lnTo>
                  <a:pt x="65738" y="65627"/>
                </a:lnTo>
                <a:lnTo>
                  <a:pt x="98964" y="38292"/>
                </a:lnTo>
                <a:lnTo>
                  <a:pt x="137106" y="17660"/>
                </a:lnTo>
                <a:lnTo>
                  <a:pt x="179263" y="4637"/>
                </a:lnTo>
                <a:lnTo>
                  <a:pt x="224536" y="126"/>
                </a:lnTo>
                <a:lnTo>
                  <a:pt x="269813" y="4673"/>
                </a:lnTo>
                <a:lnTo>
                  <a:pt x="311985" y="17714"/>
                </a:lnTo>
                <a:lnTo>
                  <a:pt x="350147" y="38348"/>
                </a:lnTo>
                <a:lnTo>
                  <a:pt x="383397" y="65674"/>
                </a:lnTo>
                <a:lnTo>
                  <a:pt x="410830" y="98793"/>
                </a:lnTo>
                <a:lnTo>
                  <a:pt x="431544" y="136804"/>
                </a:lnTo>
                <a:lnTo>
                  <a:pt x="444634" y="178807"/>
                </a:lnTo>
                <a:lnTo>
                  <a:pt x="449198" y="223900"/>
                </a:lnTo>
                <a:lnTo>
                  <a:pt x="444634" y="269000"/>
                </a:lnTo>
                <a:lnTo>
                  <a:pt x="431544" y="311017"/>
                </a:lnTo>
                <a:lnTo>
                  <a:pt x="410830" y="349048"/>
                </a:lnTo>
                <a:lnTo>
                  <a:pt x="383397" y="382190"/>
                </a:lnTo>
                <a:lnTo>
                  <a:pt x="350147" y="409540"/>
                </a:lnTo>
                <a:lnTo>
                  <a:pt x="311985" y="430194"/>
                </a:lnTo>
                <a:lnTo>
                  <a:pt x="269813" y="443249"/>
                </a:lnTo>
                <a:lnTo>
                  <a:pt x="224536" y="447801"/>
                </a:lnTo>
                <a:lnTo>
                  <a:pt x="179263" y="443249"/>
                </a:lnTo>
                <a:lnTo>
                  <a:pt x="137106" y="430194"/>
                </a:lnTo>
                <a:lnTo>
                  <a:pt x="98964" y="409540"/>
                </a:lnTo>
                <a:lnTo>
                  <a:pt x="65738" y="382190"/>
                </a:lnTo>
                <a:lnTo>
                  <a:pt x="38328" y="349048"/>
                </a:lnTo>
                <a:lnTo>
                  <a:pt x="17635" y="311017"/>
                </a:lnTo>
                <a:lnTo>
                  <a:pt x="4558" y="269000"/>
                </a:lnTo>
                <a:lnTo>
                  <a:pt x="0" y="223900"/>
                </a:lnTo>
                <a:close/>
              </a:path>
            </a:pathLst>
          </a:custGeom>
          <a:ln w="9525">
            <a:solidFill>
              <a:srgbClr val="000000"/>
            </a:solidFill>
          </a:ln>
        </p:spPr>
        <p:txBody>
          <a:bodyPr wrap="square" lIns="0" tIns="0" rIns="0" bIns="0" rtlCol="0"/>
          <a:lstStyle/>
          <a:p>
            <a:endParaRPr/>
          </a:p>
        </p:txBody>
      </p:sp>
      <p:sp>
        <p:nvSpPr>
          <p:cNvPr id="13" name="object 13"/>
          <p:cNvSpPr txBox="1"/>
          <p:nvPr/>
        </p:nvSpPr>
        <p:spPr>
          <a:xfrm>
            <a:off x="6563359" y="4467859"/>
            <a:ext cx="307340" cy="391160"/>
          </a:xfrm>
          <a:prstGeom prst="rect">
            <a:avLst/>
          </a:prstGeom>
        </p:spPr>
        <p:txBody>
          <a:bodyPr vert="horz" wrap="square" lIns="0" tIns="12700" rIns="0" bIns="0" rtlCol="0">
            <a:spAutoFit/>
          </a:bodyPr>
          <a:lstStyle/>
          <a:p>
            <a:pPr marL="12700">
              <a:lnSpc>
                <a:spcPct val="100000"/>
              </a:lnSpc>
              <a:spcBef>
                <a:spcPts val="100"/>
              </a:spcBef>
            </a:pPr>
            <a:r>
              <a:rPr sz="2400" spc="-90" dirty="0">
                <a:solidFill>
                  <a:srgbClr val="CCCCFF"/>
                </a:solidFill>
                <a:latin typeface="Times New Roman"/>
                <a:cs typeface="Times New Roman"/>
              </a:rPr>
              <a:t>11</a:t>
            </a:r>
            <a:endParaRPr sz="2400">
              <a:latin typeface="Times New Roman"/>
              <a:cs typeface="Times New Roman"/>
            </a:endParaRPr>
          </a:p>
        </p:txBody>
      </p:sp>
      <p:sp>
        <p:nvSpPr>
          <p:cNvPr id="14" name="object 14"/>
          <p:cNvSpPr/>
          <p:nvPr/>
        </p:nvSpPr>
        <p:spPr>
          <a:xfrm>
            <a:off x="6117335" y="3300984"/>
            <a:ext cx="458723" cy="458723"/>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6011417" y="3255264"/>
            <a:ext cx="748284" cy="458724"/>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6046851" y="3230626"/>
            <a:ext cx="447675" cy="447675"/>
          </a:xfrm>
          <a:custGeom>
            <a:avLst/>
            <a:gdLst/>
            <a:ahLst/>
            <a:cxnLst/>
            <a:rect l="l" t="t" r="r" b="b"/>
            <a:pathLst>
              <a:path w="447675" h="447675">
                <a:moveTo>
                  <a:pt x="223774" y="0"/>
                </a:moveTo>
                <a:lnTo>
                  <a:pt x="178680" y="4546"/>
                </a:lnTo>
                <a:lnTo>
                  <a:pt x="136677" y="17587"/>
                </a:lnTo>
                <a:lnTo>
                  <a:pt x="98666" y="38221"/>
                </a:lnTo>
                <a:lnTo>
                  <a:pt x="65547" y="65547"/>
                </a:lnTo>
                <a:lnTo>
                  <a:pt x="38221" y="98666"/>
                </a:lnTo>
                <a:lnTo>
                  <a:pt x="17587" y="136677"/>
                </a:lnTo>
                <a:lnTo>
                  <a:pt x="4546" y="178680"/>
                </a:lnTo>
                <a:lnTo>
                  <a:pt x="0" y="223774"/>
                </a:lnTo>
                <a:lnTo>
                  <a:pt x="4546" y="268873"/>
                </a:lnTo>
                <a:lnTo>
                  <a:pt x="17587" y="310890"/>
                </a:lnTo>
                <a:lnTo>
                  <a:pt x="38221" y="348921"/>
                </a:lnTo>
                <a:lnTo>
                  <a:pt x="65547" y="382063"/>
                </a:lnTo>
                <a:lnTo>
                  <a:pt x="98666" y="409413"/>
                </a:lnTo>
                <a:lnTo>
                  <a:pt x="136677" y="430067"/>
                </a:lnTo>
                <a:lnTo>
                  <a:pt x="178680" y="443122"/>
                </a:lnTo>
                <a:lnTo>
                  <a:pt x="223774" y="447675"/>
                </a:lnTo>
                <a:lnTo>
                  <a:pt x="268873" y="443122"/>
                </a:lnTo>
                <a:lnTo>
                  <a:pt x="310890" y="430067"/>
                </a:lnTo>
                <a:lnTo>
                  <a:pt x="348921" y="409413"/>
                </a:lnTo>
                <a:lnTo>
                  <a:pt x="382063" y="382063"/>
                </a:lnTo>
                <a:lnTo>
                  <a:pt x="409413" y="348921"/>
                </a:lnTo>
                <a:lnTo>
                  <a:pt x="430067" y="310890"/>
                </a:lnTo>
                <a:lnTo>
                  <a:pt x="443122" y="268873"/>
                </a:lnTo>
                <a:lnTo>
                  <a:pt x="447675" y="223774"/>
                </a:lnTo>
                <a:lnTo>
                  <a:pt x="443122" y="178680"/>
                </a:lnTo>
                <a:lnTo>
                  <a:pt x="430067" y="136677"/>
                </a:lnTo>
                <a:lnTo>
                  <a:pt x="409413" y="98666"/>
                </a:lnTo>
                <a:lnTo>
                  <a:pt x="382063" y="65547"/>
                </a:lnTo>
                <a:lnTo>
                  <a:pt x="348921" y="38221"/>
                </a:lnTo>
                <a:lnTo>
                  <a:pt x="310890" y="17587"/>
                </a:lnTo>
                <a:lnTo>
                  <a:pt x="268873" y="4546"/>
                </a:lnTo>
                <a:lnTo>
                  <a:pt x="223774" y="0"/>
                </a:lnTo>
                <a:close/>
              </a:path>
            </a:pathLst>
          </a:custGeom>
          <a:solidFill>
            <a:srgbClr val="000000"/>
          </a:solidFill>
        </p:spPr>
        <p:txBody>
          <a:bodyPr wrap="square" lIns="0" tIns="0" rIns="0" bIns="0" rtlCol="0"/>
          <a:lstStyle/>
          <a:p>
            <a:endParaRPr/>
          </a:p>
        </p:txBody>
      </p:sp>
      <p:sp>
        <p:nvSpPr>
          <p:cNvPr id="17" name="object 17"/>
          <p:cNvSpPr/>
          <p:nvPr/>
        </p:nvSpPr>
        <p:spPr>
          <a:xfrm>
            <a:off x="6046851" y="3230626"/>
            <a:ext cx="447675" cy="447675"/>
          </a:xfrm>
          <a:custGeom>
            <a:avLst/>
            <a:gdLst/>
            <a:ahLst/>
            <a:cxnLst/>
            <a:rect l="l" t="t" r="r" b="b"/>
            <a:pathLst>
              <a:path w="447675" h="447675">
                <a:moveTo>
                  <a:pt x="0" y="223774"/>
                </a:moveTo>
                <a:lnTo>
                  <a:pt x="4546" y="178680"/>
                </a:lnTo>
                <a:lnTo>
                  <a:pt x="17587" y="136677"/>
                </a:lnTo>
                <a:lnTo>
                  <a:pt x="38221" y="98666"/>
                </a:lnTo>
                <a:lnTo>
                  <a:pt x="65547" y="65547"/>
                </a:lnTo>
                <a:lnTo>
                  <a:pt x="98666" y="38221"/>
                </a:lnTo>
                <a:lnTo>
                  <a:pt x="136677" y="17587"/>
                </a:lnTo>
                <a:lnTo>
                  <a:pt x="178680" y="4546"/>
                </a:lnTo>
                <a:lnTo>
                  <a:pt x="223774" y="0"/>
                </a:lnTo>
                <a:lnTo>
                  <a:pt x="268873" y="4546"/>
                </a:lnTo>
                <a:lnTo>
                  <a:pt x="310890" y="17587"/>
                </a:lnTo>
                <a:lnTo>
                  <a:pt x="348921" y="38221"/>
                </a:lnTo>
                <a:lnTo>
                  <a:pt x="382063" y="65547"/>
                </a:lnTo>
                <a:lnTo>
                  <a:pt x="409413" y="98666"/>
                </a:lnTo>
                <a:lnTo>
                  <a:pt x="430067" y="136677"/>
                </a:lnTo>
                <a:lnTo>
                  <a:pt x="443122" y="178680"/>
                </a:lnTo>
                <a:lnTo>
                  <a:pt x="447675" y="223774"/>
                </a:lnTo>
                <a:lnTo>
                  <a:pt x="443122" y="268873"/>
                </a:lnTo>
                <a:lnTo>
                  <a:pt x="430067" y="310890"/>
                </a:lnTo>
                <a:lnTo>
                  <a:pt x="409413" y="348921"/>
                </a:lnTo>
                <a:lnTo>
                  <a:pt x="382063" y="382063"/>
                </a:lnTo>
                <a:lnTo>
                  <a:pt x="348921" y="409413"/>
                </a:lnTo>
                <a:lnTo>
                  <a:pt x="310890" y="430067"/>
                </a:lnTo>
                <a:lnTo>
                  <a:pt x="268873" y="443122"/>
                </a:lnTo>
                <a:lnTo>
                  <a:pt x="223774" y="447675"/>
                </a:lnTo>
                <a:lnTo>
                  <a:pt x="178680" y="443122"/>
                </a:lnTo>
                <a:lnTo>
                  <a:pt x="136677" y="430067"/>
                </a:lnTo>
                <a:lnTo>
                  <a:pt x="98666" y="409413"/>
                </a:lnTo>
                <a:lnTo>
                  <a:pt x="65547" y="382063"/>
                </a:lnTo>
                <a:lnTo>
                  <a:pt x="38221" y="348921"/>
                </a:lnTo>
                <a:lnTo>
                  <a:pt x="17587" y="310890"/>
                </a:lnTo>
                <a:lnTo>
                  <a:pt x="4546" y="268873"/>
                </a:lnTo>
                <a:lnTo>
                  <a:pt x="0" y="223774"/>
                </a:lnTo>
                <a:close/>
              </a:path>
            </a:pathLst>
          </a:custGeom>
          <a:ln w="9525">
            <a:solidFill>
              <a:srgbClr val="000000"/>
            </a:solidFill>
          </a:ln>
        </p:spPr>
        <p:txBody>
          <a:bodyPr wrap="square" lIns="0" tIns="0" rIns="0" bIns="0" rtlCol="0"/>
          <a:lstStyle/>
          <a:p>
            <a:endParaRPr/>
          </a:p>
        </p:txBody>
      </p:sp>
      <p:sp>
        <p:nvSpPr>
          <p:cNvPr id="18" name="object 18"/>
          <p:cNvSpPr txBox="1"/>
          <p:nvPr/>
        </p:nvSpPr>
        <p:spPr>
          <a:xfrm>
            <a:off x="6106414" y="3248405"/>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CCFF"/>
                </a:solidFill>
                <a:latin typeface="Times New Roman"/>
                <a:cs typeface="Times New Roman"/>
              </a:rPr>
              <a:t>10</a:t>
            </a:r>
            <a:endParaRPr sz="2400">
              <a:latin typeface="Times New Roman"/>
              <a:cs typeface="Times New Roman"/>
            </a:endParaRPr>
          </a:p>
        </p:txBody>
      </p:sp>
      <p:sp>
        <p:nvSpPr>
          <p:cNvPr id="19" name="object 19"/>
          <p:cNvSpPr/>
          <p:nvPr/>
        </p:nvSpPr>
        <p:spPr>
          <a:xfrm>
            <a:off x="7130033" y="3910584"/>
            <a:ext cx="458724" cy="460248"/>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7024116" y="3865626"/>
            <a:ext cx="748283" cy="458724"/>
          </a:xfrm>
          <a:prstGeom prst="rect">
            <a:avLst/>
          </a:prstGeom>
          <a:blipFill>
            <a:blip r:embed="rId9" cstate="print"/>
            <a:stretch>
              <a:fillRect/>
            </a:stretch>
          </a:blipFill>
        </p:spPr>
        <p:txBody>
          <a:bodyPr wrap="square" lIns="0" tIns="0" rIns="0" bIns="0" rtlCol="0"/>
          <a:lstStyle/>
          <a:p>
            <a:endParaRPr/>
          </a:p>
        </p:txBody>
      </p:sp>
      <p:sp>
        <p:nvSpPr>
          <p:cNvPr id="21" name="object 21"/>
          <p:cNvSpPr/>
          <p:nvPr/>
        </p:nvSpPr>
        <p:spPr>
          <a:xfrm>
            <a:off x="7059676" y="3840226"/>
            <a:ext cx="447675" cy="449580"/>
          </a:xfrm>
          <a:custGeom>
            <a:avLst/>
            <a:gdLst/>
            <a:ahLst/>
            <a:cxnLst/>
            <a:rect l="l" t="t" r="r" b="b"/>
            <a:pathLst>
              <a:path w="447675" h="449579">
                <a:moveTo>
                  <a:pt x="223774" y="0"/>
                </a:moveTo>
                <a:lnTo>
                  <a:pt x="178680" y="4558"/>
                </a:lnTo>
                <a:lnTo>
                  <a:pt x="136677" y="17635"/>
                </a:lnTo>
                <a:lnTo>
                  <a:pt x="98666" y="38328"/>
                </a:lnTo>
                <a:lnTo>
                  <a:pt x="65547" y="65738"/>
                </a:lnTo>
                <a:lnTo>
                  <a:pt x="38221" y="98964"/>
                </a:lnTo>
                <a:lnTo>
                  <a:pt x="17587" y="137106"/>
                </a:lnTo>
                <a:lnTo>
                  <a:pt x="4546" y="179263"/>
                </a:lnTo>
                <a:lnTo>
                  <a:pt x="0" y="224536"/>
                </a:lnTo>
                <a:lnTo>
                  <a:pt x="4546" y="269813"/>
                </a:lnTo>
                <a:lnTo>
                  <a:pt x="17587" y="311985"/>
                </a:lnTo>
                <a:lnTo>
                  <a:pt x="38221" y="350147"/>
                </a:lnTo>
                <a:lnTo>
                  <a:pt x="65547" y="383397"/>
                </a:lnTo>
                <a:lnTo>
                  <a:pt x="98666" y="410830"/>
                </a:lnTo>
                <a:lnTo>
                  <a:pt x="136677" y="431544"/>
                </a:lnTo>
                <a:lnTo>
                  <a:pt x="178680" y="444634"/>
                </a:lnTo>
                <a:lnTo>
                  <a:pt x="223774" y="449199"/>
                </a:lnTo>
                <a:lnTo>
                  <a:pt x="268873" y="444634"/>
                </a:lnTo>
                <a:lnTo>
                  <a:pt x="310890" y="431544"/>
                </a:lnTo>
                <a:lnTo>
                  <a:pt x="348921" y="410830"/>
                </a:lnTo>
                <a:lnTo>
                  <a:pt x="382063" y="383397"/>
                </a:lnTo>
                <a:lnTo>
                  <a:pt x="409413" y="350147"/>
                </a:lnTo>
                <a:lnTo>
                  <a:pt x="430067" y="311985"/>
                </a:lnTo>
                <a:lnTo>
                  <a:pt x="443122" y="269813"/>
                </a:lnTo>
                <a:lnTo>
                  <a:pt x="447675" y="224536"/>
                </a:lnTo>
                <a:lnTo>
                  <a:pt x="443122" y="179263"/>
                </a:lnTo>
                <a:lnTo>
                  <a:pt x="430067" y="137106"/>
                </a:lnTo>
                <a:lnTo>
                  <a:pt x="409413" y="98964"/>
                </a:lnTo>
                <a:lnTo>
                  <a:pt x="382063" y="65738"/>
                </a:lnTo>
                <a:lnTo>
                  <a:pt x="348921" y="38328"/>
                </a:lnTo>
                <a:lnTo>
                  <a:pt x="310890" y="17635"/>
                </a:lnTo>
                <a:lnTo>
                  <a:pt x="268873" y="4558"/>
                </a:lnTo>
                <a:lnTo>
                  <a:pt x="223774" y="0"/>
                </a:lnTo>
                <a:close/>
              </a:path>
            </a:pathLst>
          </a:custGeom>
          <a:solidFill>
            <a:srgbClr val="000000"/>
          </a:solidFill>
        </p:spPr>
        <p:txBody>
          <a:bodyPr wrap="square" lIns="0" tIns="0" rIns="0" bIns="0" rtlCol="0"/>
          <a:lstStyle/>
          <a:p>
            <a:endParaRPr/>
          </a:p>
        </p:txBody>
      </p:sp>
      <p:sp>
        <p:nvSpPr>
          <p:cNvPr id="22" name="object 22"/>
          <p:cNvSpPr/>
          <p:nvPr/>
        </p:nvSpPr>
        <p:spPr>
          <a:xfrm>
            <a:off x="7059676" y="3840226"/>
            <a:ext cx="447675" cy="449580"/>
          </a:xfrm>
          <a:custGeom>
            <a:avLst/>
            <a:gdLst/>
            <a:ahLst/>
            <a:cxnLst/>
            <a:rect l="l" t="t" r="r" b="b"/>
            <a:pathLst>
              <a:path w="447675" h="449579">
                <a:moveTo>
                  <a:pt x="0" y="224536"/>
                </a:moveTo>
                <a:lnTo>
                  <a:pt x="4546" y="179263"/>
                </a:lnTo>
                <a:lnTo>
                  <a:pt x="17587" y="137106"/>
                </a:lnTo>
                <a:lnTo>
                  <a:pt x="38221" y="98964"/>
                </a:lnTo>
                <a:lnTo>
                  <a:pt x="65547" y="65738"/>
                </a:lnTo>
                <a:lnTo>
                  <a:pt x="98666" y="38328"/>
                </a:lnTo>
                <a:lnTo>
                  <a:pt x="136677" y="17635"/>
                </a:lnTo>
                <a:lnTo>
                  <a:pt x="178680" y="4558"/>
                </a:lnTo>
                <a:lnTo>
                  <a:pt x="223774" y="0"/>
                </a:lnTo>
                <a:lnTo>
                  <a:pt x="268873" y="4558"/>
                </a:lnTo>
                <a:lnTo>
                  <a:pt x="310890" y="17635"/>
                </a:lnTo>
                <a:lnTo>
                  <a:pt x="348921" y="38328"/>
                </a:lnTo>
                <a:lnTo>
                  <a:pt x="382063" y="65738"/>
                </a:lnTo>
                <a:lnTo>
                  <a:pt x="409413" y="98964"/>
                </a:lnTo>
                <a:lnTo>
                  <a:pt x="430067" y="137106"/>
                </a:lnTo>
                <a:lnTo>
                  <a:pt x="443122" y="179263"/>
                </a:lnTo>
                <a:lnTo>
                  <a:pt x="447675" y="224536"/>
                </a:lnTo>
                <a:lnTo>
                  <a:pt x="443122" y="269813"/>
                </a:lnTo>
                <a:lnTo>
                  <a:pt x="430067" y="311985"/>
                </a:lnTo>
                <a:lnTo>
                  <a:pt x="409413" y="350147"/>
                </a:lnTo>
                <a:lnTo>
                  <a:pt x="382063" y="383397"/>
                </a:lnTo>
                <a:lnTo>
                  <a:pt x="348921" y="410830"/>
                </a:lnTo>
                <a:lnTo>
                  <a:pt x="310890" y="431544"/>
                </a:lnTo>
                <a:lnTo>
                  <a:pt x="268873" y="444634"/>
                </a:lnTo>
                <a:lnTo>
                  <a:pt x="223774" y="449199"/>
                </a:lnTo>
                <a:lnTo>
                  <a:pt x="178680" y="444634"/>
                </a:lnTo>
                <a:lnTo>
                  <a:pt x="136677" y="431544"/>
                </a:lnTo>
                <a:lnTo>
                  <a:pt x="98666" y="410830"/>
                </a:lnTo>
                <a:lnTo>
                  <a:pt x="65547" y="383397"/>
                </a:lnTo>
                <a:lnTo>
                  <a:pt x="38221" y="350147"/>
                </a:lnTo>
                <a:lnTo>
                  <a:pt x="17587" y="311985"/>
                </a:lnTo>
                <a:lnTo>
                  <a:pt x="4546" y="269813"/>
                </a:lnTo>
                <a:lnTo>
                  <a:pt x="0" y="224536"/>
                </a:lnTo>
                <a:close/>
              </a:path>
            </a:pathLst>
          </a:custGeom>
          <a:ln w="9524">
            <a:solidFill>
              <a:srgbClr val="000000"/>
            </a:solidFill>
          </a:ln>
        </p:spPr>
        <p:txBody>
          <a:bodyPr wrap="square" lIns="0" tIns="0" rIns="0" bIns="0" rtlCol="0"/>
          <a:lstStyle/>
          <a:p>
            <a:endParaRPr/>
          </a:p>
        </p:txBody>
      </p:sp>
      <p:sp>
        <p:nvSpPr>
          <p:cNvPr id="23" name="object 23"/>
          <p:cNvSpPr txBox="1"/>
          <p:nvPr/>
        </p:nvSpPr>
        <p:spPr>
          <a:xfrm>
            <a:off x="7119366" y="3859021"/>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CCFF"/>
                </a:solidFill>
                <a:latin typeface="Times New Roman"/>
                <a:cs typeface="Times New Roman"/>
              </a:rPr>
              <a:t>18</a:t>
            </a:r>
            <a:endParaRPr sz="2400">
              <a:latin typeface="Times New Roman"/>
              <a:cs typeface="Times New Roman"/>
            </a:endParaRPr>
          </a:p>
        </p:txBody>
      </p:sp>
      <p:sp>
        <p:nvSpPr>
          <p:cNvPr id="24" name="object 24"/>
          <p:cNvSpPr/>
          <p:nvPr/>
        </p:nvSpPr>
        <p:spPr>
          <a:xfrm>
            <a:off x="8071866" y="5129784"/>
            <a:ext cx="460248" cy="458723"/>
          </a:xfrm>
          <a:prstGeom prst="rect">
            <a:avLst/>
          </a:prstGeom>
          <a:blipFill>
            <a:blip r:embed="rId10" cstate="print"/>
            <a:stretch>
              <a:fillRect/>
            </a:stretch>
          </a:blipFill>
        </p:spPr>
        <p:txBody>
          <a:bodyPr wrap="square" lIns="0" tIns="0" rIns="0" bIns="0" rtlCol="0"/>
          <a:lstStyle/>
          <a:p>
            <a:endParaRPr/>
          </a:p>
        </p:txBody>
      </p:sp>
      <p:sp>
        <p:nvSpPr>
          <p:cNvPr id="25" name="object 25"/>
          <p:cNvSpPr/>
          <p:nvPr/>
        </p:nvSpPr>
        <p:spPr>
          <a:xfrm>
            <a:off x="7965947" y="5084064"/>
            <a:ext cx="748283" cy="458724"/>
          </a:xfrm>
          <a:prstGeom prst="rect">
            <a:avLst/>
          </a:prstGeom>
          <a:blipFill>
            <a:blip r:embed="rId11" cstate="print"/>
            <a:stretch>
              <a:fillRect/>
            </a:stretch>
          </a:blipFill>
        </p:spPr>
        <p:txBody>
          <a:bodyPr wrap="square" lIns="0" tIns="0" rIns="0" bIns="0" rtlCol="0"/>
          <a:lstStyle/>
          <a:p>
            <a:endParaRPr/>
          </a:p>
        </p:txBody>
      </p:sp>
      <p:sp>
        <p:nvSpPr>
          <p:cNvPr id="26" name="object 26"/>
          <p:cNvSpPr/>
          <p:nvPr/>
        </p:nvSpPr>
        <p:spPr>
          <a:xfrm>
            <a:off x="8001000" y="5059426"/>
            <a:ext cx="449580" cy="447675"/>
          </a:xfrm>
          <a:custGeom>
            <a:avLst/>
            <a:gdLst/>
            <a:ahLst/>
            <a:cxnLst/>
            <a:rect l="l" t="t" r="r" b="b"/>
            <a:pathLst>
              <a:path w="449579" h="447675">
                <a:moveTo>
                  <a:pt x="224663" y="0"/>
                </a:moveTo>
                <a:lnTo>
                  <a:pt x="179385" y="4510"/>
                </a:lnTo>
                <a:lnTo>
                  <a:pt x="137213" y="17533"/>
                </a:lnTo>
                <a:lnTo>
                  <a:pt x="99051" y="38165"/>
                </a:lnTo>
                <a:lnTo>
                  <a:pt x="65762" y="65547"/>
                </a:lnTo>
                <a:lnTo>
                  <a:pt x="38350" y="98666"/>
                </a:lnTo>
                <a:lnTo>
                  <a:pt x="17649" y="136677"/>
                </a:lnTo>
                <a:lnTo>
                  <a:pt x="4563" y="178680"/>
                </a:lnTo>
                <a:lnTo>
                  <a:pt x="0" y="223774"/>
                </a:lnTo>
                <a:lnTo>
                  <a:pt x="4564" y="268873"/>
                </a:lnTo>
                <a:lnTo>
                  <a:pt x="17654" y="310890"/>
                </a:lnTo>
                <a:lnTo>
                  <a:pt x="38368" y="348921"/>
                </a:lnTo>
                <a:lnTo>
                  <a:pt x="65801" y="382063"/>
                </a:lnTo>
                <a:lnTo>
                  <a:pt x="99051" y="409413"/>
                </a:lnTo>
                <a:lnTo>
                  <a:pt x="137213" y="430067"/>
                </a:lnTo>
                <a:lnTo>
                  <a:pt x="179385" y="443122"/>
                </a:lnTo>
                <a:lnTo>
                  <a:pt x="224663" y="447675"/>
                </a:lnTo>
                <a:lnTo>
                  <a:pt x="269940" y="443122"/>
                </a:lnTo>
                <a:lnTo>
                  <a:pt x="312112" y="430067"/>
                </a:lnTo>
                <a:lnTo>
                  <a:pt x="350274" y="409413"/>
                </a:lnTo>
                <a:lnTo>
                  <a:pt x="383524" y="382063"/>
                </a:lnTo>
                <a:lnTo>
                  <a:pt x="410957" y="348921"/>
                </a:lnTo>
                <a:lnTo>
                  <a:pt x="431671" y="310890"/>
                </a:lnTo>
                <a:lnTo>
                  <a:pt x="444761" y="268873"/>
                </a:lnTo>
                <a:lnTo>
                  <a:pt x="449326" y="223774"/>
                </a:lnTo>
                <a:lnTo>
                  <a:pt x="444760" y="178675"/>
                </a:lnTo>
                <a:lnTo>
                  <a:pt x="431661" y="136659"/>
                </a:lnTo>
                <a:lnTo>
                  <a:pt x="410929" y="98633"/>
                </a:lnTo>
                <a:lnTo>
                  <a:pt x="383524" y="65547"/>
                </a:lnTo>
                <a:lnTo>
                  <a:pt x="350274" y="38221"/>
                </a:lnTo>
                <a:lnTo>
                  <a:pt x="312112" y="17587"/>
                </a:lnTo>
                <a:lnTo>
                  <a:pt x="269940" y="4546"/>
                </a:lnTo>
                <a:lnTo>
                  <a:pt x="224663" y="0"/>
                </a:lnTo>
                <a:close/>
              </a:path>
            </a:pathLst>
          </a:custGeom>
          <a:solidFill>
            <a:srgbClr val="CC0000"/>
          </a:solidFill>
        </p:spPr>
        <p:txBody>
          <a:bodyPr wrap="square" lIns="0" tIns="0" rIns="0" bIns="0" rtlCol="0"/>
          <a:lstStyle/>
          <a:p>
            <a:endParaRPr/>
          </a:p>
        </p:txBody>
      </p:sp>
      <p:sp>
        <p:nvSpPr>
          <p:cNvPr id="27" name="object 27"/>
          <p:cNvSpPr/>
          <p:nvPr/>
        </p:nvSpPr>
        <p:spPr>
          <a:xfrm>
            <a:off x="8001000" y="5059298"/>
            <a:ext cx="449580" cy="448309"/>
          </a:xfrm>
          <a:custGeom>
            <a:avLst/>
            <a:gdLst/>
            <a:ahLst/>
            <a:cxnLst/>
            <a:rect l="l" t="t" r="r" b="b"/>
            <a:pathLst>
              <a:path w="449579" h="448310">
                <a:moveTo>
                  <a:pt x="0" y="223900"/>
                </a:moveTo>
                <a:lnTo>
                  <a:pt x="4564" y="178802"/>
                </a:lnTo>
                <a:lnTo>
                  <a:pt x="17654" y="136786"/>
                </a:lnTo>
                <a:lnTo>
                  <a:pt x="38368" y="98760"/>
                </a:lnTo>
                <a:lnTo>
                  <a:pt x="65801" y="65627"/>
                </a:lnTo>
                <a:lnTo>
                  <a:pt x="99051" y="38292"/>
                </a:lnTo>
                <a:lnTo>
                  <a:pt x="137213" y="17660"/>
                </a:lnTo>
                <a:lnTo>
                  <a:pt x="179385" y="4637"/>
                </a:lnTo>
                <a:lnTo>
                  <a:pt x="224663" y="126"/>
                </a:lnTo>
                <a:lnTo>
                  <a:pt x="269940" y="4673"/>
                </a:lnTo>
                <a:lnTo>
                  <a:pt x="312112" y="17714"/>
                </a:lnTo>
                <a:lnTo>
                  <a:pt x="350274" y="38348"/>
                </a:lnTo>
                <a:lnTo>
                  <a:pt x="383524" y="65674"/>
                </a:lnTo>
                <a:lnTo>
                  <a:pt x="410957" y="98793"/>
                </a:lnTo>
                <a:lnTo>
                  <a:pt x="431671" y="136804"/>
                </a:lnTo>
                <a:lnTo>
                  <a:pt x="444761" y="178807"/>
                </a:lnTo>
                <a:lnTo>
                  <a:pt x="449326" y="223900"/>
                </a:lnTo>
                <a:lnTo>
                  <a:pt x="444761" y="269000"/>
                </a:lnTo>
                <a:lnTo>
                  <a:pt x="431671" y="311017"/>
                </a:lnTo>
                <a:lnTo>
                  <a:pt x="410957" y="349048"/>
                </a:lnTo>
                <a:lnTo>
                  <a:pt x="383524" y="382190"/>
                </a:lnTo>
                <a:lnTo>
                  <a:pt x="350274" y="409540"/>
                </a:lnTo>
                <a:lnTo>
                  <a:pt x="312112" y="430194"/>
                </a:lnTo>
                <a:lnTo>
                  <a:pt x="269940" y="443249"/>
                </a:lnTo>
                <a:lnTo>
                  <a:pt x="224663" y="447801"/>
                </a:lnTo>
                <a:lnTo>
                  <a:pt x="179385" y="443249"/>
                </a:lnTo>
                <a:lnTo>
                  <a:pt x="137213" y="430194"/>
                </a:lnTo>
                <a:lnTo>
                  <a:pt x="99051" y="409540"/>
                </a:lnTo>
                <a:lnTo>
                  <a:pt x="65801" y="382190"/>
                </a:lnTo>
                <a:lnTo>
                  <a:pt x="38368" y="349048"/>
                </a:lnTo>
                <a:lnTo>
                  <a:pt x="17654" y="311017"/>
                </a:lnTo>
                <a:lnTo>
                  <a:pt x="4564" y="269000"/>
                </a:lnTo>
                <a:lnTo>
                  <a:pt x="0" y="223900"/>
                </a:lnTo>
                <a:close/>
              </a:path>
            </a:pathLst>
          </a:custGeom>
          <a:ln w="9525">
            <a:solidFill>
              <a:srgbClr val="000000"/>
            </a:solidFill>
          </a:ln>
        </p:spPr>
        <p:txBody>
          <a:bodyPr wrap="square" lIns="0" tIns="0" rIns="0" bIns="0" rtlCol="0"/>
          <a:lstStyle/>
          <a:p>
            <a:endParaRPr/>
          </a:p>
        </p:txBody>
      </p:sp>
      <p:sp>
        <p:nvSpPr>
          <p:cNvPr id="28" name="object 28"/>
          <p:cNvSpPr txBox="1"/>
          <p:nvPr/>
        </p:nvSpPr>
        <p:spPr>
          <a:xfrm>
            <a:off x="8061706" y="5077459"/>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CCFF"/>
                </a:solidFill>
                <a:latin typeface="Times New Roman"/>
                <a:cs typeface="Times New Roman"/>
              </a:rPr>
              <a:t>26</a:t>
            </a:r>
            <a:endParaRPr sz="2400">
              <a:latin typeface="Times New Roman"/>
              <a:cs typeface="Times New Roman"/>
            </a:endParaRPr>
          </a:p>
        </p:txBody>
      </p:sp>
      <p:sp>
        <p:nvSpPr>
          <p:cNvPr id="29" name="object 29"/>
          <p:cNvSpPr/>
          <p:nvPr/>
        </p:nvSpPr>
        <p:spPr>
          <a:xfrm>
            <a:off x="7690866" y="4520184"/>
            <a:ext cx="460248" cy="458724"/>
          </a:xfrm>
          <a:prstGeom prst="rect">
            <a:avLst/>
          </a:prstGeom>
          <a:blipFill>
            <a:blip r:embed="rId10" cstate="print"/>
            <a:stretch>
              <a:fillRect/>
            </a:stretch>
          </a:blipFill>
        </p:spPr>
        <p:txBody>
          <a:bodyPr wrap="square" lIns="0" tIns="0" rIns="0" bIns="0" rtlCol="0"/>
          <a:lstStyle/>
          <a:p>
            <a:endParaRPr/>
          </a:p>
        </p:txBody>
      </p:sp>
      <p:sp>
        <p:nvSpPr>
          <p:cNvPr id="30" name="object 30"/>
          <p:cNvSpPr/>
          <p:nvPr/>
        </p:nvSpPr>
        <p:spPr>
          <a:xfrm>
            <a:off x="7584947" y="4474464"/>
            <a:ext cx="748283" cy="458724"/>
          </a:xfrm>
          <a:prstGeom prst="rect">
            <a:avLst/>
          </a:prstGeom>
          <a:blipFill>
            <a:blip r:embed="rId12" cstate="print"/>
            <a:stretch>
              <a:fillRect/>
            </a:stretch>
          </a:blipFill>
        </p:spPr>
        <p:txBody>
          <a:bodyPr wrap="square" lIns="0" tIns="0" rIns="0" bIns="0" rtlCol="0"/>
          <a:lstStyle/>
          <a:p>
            <a:endParaRPr/>
          </a:p>
        </p:txBody>
      </p:sp>
      <p:sp>
        <p:nvSpPr>
          <p:cNvPr id="31" name="object 31"/>
          <p:cNvSpPr/>
          <p:nvPr/>
        </p:nvSpPr>
        <p:spPr>
          <a:xfrm>
            <a:off x="7620000" y="4449826"/>
            <a:ext cx="449580" cy="447675"/>
          </a:xfrm>
          <a:custGeom>
            <a:avLst/>
            <a:gdLst/>
            <a:ahLst/>
            <a:cxnLst/>
            <a:rect l="l" t="t" r="r" b="b"/>
            <a:pathLst>
              <a:path w="449579" h="447675">
                <a:moveTo>
                  <a:pt x="224663" y="0"/>
                </a:moveTo>
                <a:lnTo>
                  <a:pt x="179385" y="4510"/>
                </a:lnTo>
                <a:lnTo>
                  <a:pt x="137213" y="17533"/>
                </a:lnTo>
                <a:lnTo>
                  <a:pt x="99051" y="38165"/>
                </a:lnTo>
                <a:lnTo>
                  <a:pt x="65762" y="65547"/>
                </a:lnTo>
                <a:lnTo>
                  <a:pt x="38350" y="98666"/>
                </a:lnTo>
                <a:lnTo>
                  <a:pt x="17649" y="136677"/>
                </a:lnTo>
                <a:lnTo>
                  <a:pt x="4563" y="178680"/>
                </a:lnTo>
                <a:lnTo>
                  <a:pt x="0" y="223774"/>
                </a:lnTo>
                <a:lnTo>
                  <a:pt x="4564" y="268873"/>
                </a:lnTo>
                <a:lnTo>
                  <a:pt x="17654" y="310890"/>
                </a:lnTo>
                <a:lnTo>
                  <a:pt x="38368" y="348921"/>
                </a:lnTo>
                <a:lnTo>
                  <a:pt x="65801" y="382063"/>
                </a:lnTo>
                <a:lnTo>
                  <a:pt x="99051" y="409413"/>
                </a:lnTo>
                <a:lnTo>
                  <a:pt x="137213" y="430067"/>
                </a:lnTo>
                <a:lnTo>
                  <a:pt x="179385" y="443122"/>
                </a:lnTo>
                <a:lnTo>
                  <a:pt x="224663" y="447675"/>
                </a:lnTo>
                <a:lnTo>
                  <a:pt x="269940" y="443122"/>
                </a:lnTo>
                <a:lnTo>
                  <a:pt x="312112" y="430067"/>
                </a:lnTo>
                <a:lnTo>
                  <a:pt x="350274" y="409413"/>
                </a:lnTo>
                <a:lnTo>
                  <a:pt x="383524" y="382063"/>
                </a:lnTo>
                <a:lnTo>
                  <a:pt x="410957" y="348921"/>
                </a:lnTo>
                <a:lnTo>
                  <a:pt x="431671" y="310890"/>
                </a:lnTo>
                <a:lnTo>
                  <a:pt x="444761" y="268873"/>
                </a:lnTo>
                <a:lnTo>
                  <a:pt x="449326" y="223774"/>
                </a:lnTo>
                <a:lnTo>
                  <a:pt x="444760" y="178675"/>
                </a:lnTo>
                <a:lnTo>
                  <a:pt x="431661" y="136659"/>
                </a:lnTo>
                <a:lnTo>
                  <a:pt x="410929" y="98633"/>
                </a:lnTo>
                <a:lnTo>
                  <a:pt x="383524" y="65547"/>
                </a:lnTo>
                <a:lnTo>
                  <a:pt x="350274" y="38221"/>
                </a:lnTo>
                <a:lnTo>
                  <a:pt x="312112" y="17587"/>
                </a:lnTo>
                <a:lnTo>
                  <a:pt x="269940" y="4546"/>
                </a:lnTo>
                <a:lnTo>
                  <a:pt x="224663" y="0"/>
                </a:lnTo>
                <a:close/>
              </a:path>
            </a:pathLst>
          </a:custGeom>
          <a:solidFill>
            <a:srgbClr val="000000"/>
          </a:solidFill>
        </p:spPr>
        <p:txBody>
          <a:bodyPr wrap="square" lIns="0" tIns="0" rIns="0" bIns="0" rtlCol="0"/>
          <a:lstStyle/>
          <a:p>
            <a:endParaRPr/>
          </a:p>
        </p:txBody>
      </p:sp>
      <p:sp>
        <p:nvSpPr>
          <p:cNvPr id="32" name="object 32"/>
          <p:cNvSpPr/>
          <p:nvPr/>
        </p:nvSpPr>
        <p:spPr>
          <a:xfrm>
            <a:off x="7620000" y="4449698"/>
            <a:ext cx="449580" cy="448309"/>
          </a:xfrm>
          <a:custGeom>
            <a:avLst/>
            <a:gdLst/>
            <a:ahLst/>
            <a:cxnLst/>
            <a:rect l="l" t="t" r="r" b="b"/>
            <a:pathLst>
              <a:path w="449579" h="448310">
                <a:moveTo>
                  <a:pt x="0" y="223900"/>
                </a:moveTo>
                <a:lnTo>
                  <a:pt x="4564" y="178802"/>
                </a:lnTo>
                <a:lnTo>
                  <a:pt x="17654" y="136786"/>
                </a:lnTo>
                <a:lnTo>
                  <a:pt x="38368" y="98760"/>
                </a:lnTo>
                <a:lnTo>
                  <a:pt x="65801" y="65627"/>
                </a:lnTo>
                <a:lnTo>
                  <a:pt x="99051" y="38292"/>
                </a:lnTo>
                <a:lnTo>
                  <a:pt x="137213" y="17660"/>
                </a:lnTo>
                <a:lnTo>
                  <a:pt x="179385" y="4637"/>
                </a:lnTo>
                <a:lnTo>
                  <a:pt x="224663" y="126"/>
                </a:lnTo>
                <a:lnTo>
                  <a:pt x="269940" y="4673"/>
                </a:lnTo>
                <a:lnTo>
                  <a:pt x="312112" y="17714"/>
                </a:lnTo>
                <a:lnTo>
                  <a:pt x="350274" y="38348"/>
                </a:lnTo>
                <a:lnTo>
                  <a:pt x="383524" y="65674"/>
                </a:lnTo>
                <a:lnTo>
                  <a:pt x="410957" y="98793"/>
                </a:lnTo>
                <a:lnTo>
                  <a:pt x="431671" y="136804"/>
                </a:lnTo>
                <a:lnTo>
                  <a:pt x="444761" y="178807"/>
                </a:lnTo>
                <a:lnTo>
                  <a:pt x="449326" y="223900"/>
                </a:lnTo>
                <a:lnTo>
                  <a:pt x="444761" y="269000"/>
                </a:lnTo>
                <a:lnTo>
                  <a:pt x="431671" y="311017"/>
                </a:lnTo>
                <a:lnTo>
                  <a:pt x="410957" y="349048"/>
                </a:lnTo>
                <a:lnTo>
                  <a:pt x="383524" y="382190"/>
                </a:lnTo>
                <a:lnTo>
                  <a:pt x="350274" y="409540"/>
                </a:lnTo>
                <a:lnTo>
                  <a:pt x="312112" y="430194"/>
                </a:lnTo>
                <a:lnTo>
                  <a:pt x="269940" y="443249"/>
                </a:lnTo>
                <a:lnTo>
                  <a:pt x="224663" y="447801"/>
                </a:lnTo>
                <a:lnTo>
                  <a:pt x="179385" y="443249"/>
                </a:lnTo>
                <a:lnTo>
                  <a:pt x="137213" y="430194"/>
                </a:lnTo>
                <a:lnTo>
                  <a:pt x="99051" y="409540"/>
                </a:lnTo>
                <a:lnTo>
                  <a:pt x="65801" y="382190"/>
                </a:lnTo>
                <a:lnTo>
                  <a:pt x="38368" y="349048"/>
                </a:lnTo>
                <a:lnTo>
                  <a:pt x="17654" y="311017"/>
                </a:lnTo>
                <a:lnTo>
                  <a:pt x="4564" y="269000"/>
                </a:lnTo>
                <a:lnTo>
                  <a:pt x="0" y="223900"/>
                </a:lnTo>
                <a:close/>
              </a:path>
            </a:pathLst>
          </a:custGeom>
          <a:ln w="9525">
            <a:solidFill>
              <a:srgbClr val="000000"/>
            </a:solidFill>
          </a:ln>
        </p:spPr>
        <p:txBody>
          <a:bodyPr wrap="square" lIns="0" tIns="0" rIns="0" bIns="0" rtlCol="0"/>
          <a:lstStyle/>
          <a:p>
            <a:endParaRPr/>
          </a:p>
        </p:txBody>
      </p:sp>
      <p:sp>
        <p:nvSpPr>
          <p:cNvPr id="33" name="object 33"/>
          <p:cNvSpPr txBox="1"/>
          <p:nvPr/>
        </p:nvSpPr>
        <p:spPr>
          <a:xfrm>
            <a:off x="7680706" y="4467859"/>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CCFF"/>
                </a:solidFill>
                <a:latin typeface="Times New Roman"/>
                <a:cs typeface="Times New Roman"/>
              </a:rPr>
              <a:t>22</a:t>
            </a:r>
            <a:endParaRPr sz="2400">
              <a:latin typeface="Times New Roman"/>
              <a:cs typeface="Times New Roman"/>
            </a:endParaRPr>
          </a:p>
        </p:txBody>
      </p:sp>
      <p:sp>
        <p:nvSpPr>
          <p:cNvPr id="34" name="object 34"/>
          <p:cNvSpPr/>
          <p:nvPr/>
        </p:nvSpPr>
        <p:spPr>
          <a:xfrm>
            <a:off x="5104638" y="3920490"/>
            <a:ext cx="458724" cy="458724"/>
          </a:xfrm>
          <a:prstGeom prst="rect">
            <a:avLst/>
          </a:prstGeom>
          <a:blipFill>
            <a:blip r:embed="rId13" cstate="print"/>
            <a:stretch>
              <a:fillRect/>
            </a:stretch>
          </a:blipFill>
        </p:spPr>
        <p:txBody>
          <a:bodyPr wrap="square" lIns="0" tIns="0" rIns="0" bIns="0" rtlCol="0"/>
          <a:lstStyle/>
          <a:p>
            <a:endParaRPr/>
          </a:p>
        </p:txBody>
      </p:sp>
      <p:sp>
        <p:nvSpPr>
          <p:cNvPr id="35" name="object 35"/>
          <p:cNvSpPr/>
          <p:nvPr/>
        </p:nvSpPr>
        <p:spPr>
          <a:xfrm>
            <a:off x="5074920" y="3874770"/>
            <a:ext cx="595884" cy="458724"/>
          </a:xfrm>
          <a:prstGeom prst="rect">
            <a:avLst/>
          </a:prstGeom>
          <a:blipFill>
            <a:blip r:embed="rId14" cstate="print"/>
            <a:stretch>
              <a:fillRect/>
            </a:stretch>
          </a:blipFill>
        </p:spPr>
        <p:txBody>
          <a:bodyPr wrap="square" lIns="0" tIns="0" rIns="0" bIns="0" rtlCol="0"/>
          <a:lstStyle/>
          <a:p>
            <a:endParaRPr/>
          </a:p>
        </p:txBody>
      </p:sp>
      <p:sp>
        <p:nvSpPr>
          <p:cNvPr id="36" name="object 36"/>
          <p:cNvSpPr/>
          <p:nvPr/>
        </p:nvSpPr>
        <p:spPr>
          <a:xfrm>
            <a:off x="5034026" y="3849751"/>
            <a:ext cx="447675" cy="447675"/>
          </a:xfrm>
          <a:custGeom>
            <a:avLst/>
            <a:gdLst/>
            <a:ahLst/>
            <a:cxnLst/>
            <a:rect l="l" t="t" r="r" b="b"/>
            <a:pathLst>
              <a:path w="447675" h="447675">
                <a:moveTo>
                  <a:pt x="223774" y="0"/>
                </a:moveTo>
                <a:lnTo>
                  <a:pt x="178680" y="4546"/>
                </a:lnTo>
                <a:lnTo>
                  <a:pt x="136677" y="17587"/>
                </a:lnTo>
                <a:lnTo>
                  <a:pt x="98666" y="38221"/>
                </a:lnTo>
                <a:lnTo>
                  <a:pt x="65547" y="65547"/>
                </a:lnTo>
                <a:lnTo>
                  <a:pt x="38221" y="98666"/>
                </a:lnTo>
                <a:lnTo>
                  <a:pt x="17587" y="136677"/>
                </a:lnTo>
                <a:lnTo>
                  <a:pt x="4546" y="178680"/>
                </a:lnTo>
                <a:lnTo>
                  <a:pt x="0" y="223774"/>
                </a:lnTo>
                <a:lnTo>
                  <a:pt x="4546" y="268873"/>
                </a:lnTo>
                <a:lnTo>
                  <a:pt x="17587" y="310890"/>
                </a:lnTo>
                <a:lnTo>
                  <a:pt x="38221" y="348921"/>
                </a:lnTo>
                <a:lnTo>
                  <a:pt x="65547" y="382063"/>
                </a:lnTo>
                <a:lnTo>
                  <a:pt x="98666" y="409413"/>
                </a:lnTo>
                <a:lnTo>
                  <a:pt x="136677" y="430067"/>
                </a:lnTo>
                <a:lnTo>
                  <a:pt x="178680" y="443122"/>
                </a:lnTo>
                <a:lnTo>
                  <a:pt x="223774" y="447675"/>
                </a:lnTo>
                <a:lnTo>
                  <a:pt x="268873" y="443122"/>
                </a:lnTo>
                <a:lnTo>
                  <a:pt x="310890" y="430067"/>
                </a:lnTo>
                <a:lnTo>
                  <a:pt x="348921" y="409413"/>
                </a:lnTo>
                <a:lnTo>
                  <a:pt x="382063" y="382063"/>
                </a:lnTo>
                <a:lnTo>
                  <a:pt x="409413" y="348921"/>
                </a:lnTo>
                <a:lnTo>
                  <a:pt x="430067" y="310890"/>
                </a:lnTo>
                <a:lnTo>
                  <a:pt x="443122" y="268873"/>
                </a:lnTo>
                <a:lnTo>
                  <a:pt x="447675" y="223774"/>
                </a:lnTo>
                <a:lnTo>
                  <a:pt x="443122" y="178680"/>
                </a:lnTo>
                <a:lnTo>
                  <a:pt x="430067" y="136677"/>
                </a:lnTo>
                <a:lnTo>
                  <a:pt x="409413" y="98666"/>
                </a:lnTo>
                <a:lnTo>
                  <a:pt x="382063" y="65547"/>
                </a:lnTo>
                <a:lnTo>
                  <a:pt x="348921" y="38221"/>
                </a:lnTo>
                <a:lnTo>
                  <a:pt x="310890" y="17587"/>
                </a:lnTo>
                <a:lnTo>
                  <a:pt x="268873" y="4546"/>
                </a:lnTo>
                <a:lnTo>
                  <a:pt x="223774" y="0"/>
                </a:lnTo>
                <a:close/>
              </a:path>
            </a:pathLst>
          </a:custGeom>
          <a:solidFill>
            <a:srgbClr val="000000"/>
          </a:solidFill>
        </p:spPr>
        <p:txBody>
          <a:bodyPr wrap="square" lIns="0" tIns="0" rIns="0" bIns="0" rtlCol="0"/>
          <a:lstStyle/>
          <a:p>
            <a:endParaRPr/>
          </a:p>
        </p:txBody>
      </p:sp>
      <p:sp>
        <p:nvSpPr>
          <p:cNvPr id="37" name="object 37"/>
          <p:cNvSpPr/>
          <p:nvPr/>
        </p:nvSpPr>
        <p:spPr>
          <a:xfrm>
            <a:off x="5034026" y="3849751"/>
            <a:ext cx="447675" cy="447675"/>
          </a:xfrm>
          <a:custGeom>
            <a:avLst/>
            <a:gdLst/>
            <a:ahLst/>
            <a:cxnLst/>
            <a:rect l="l" t="t" r="r" b="b"/>
            <a:pathLst>
              <a:path w="447675" h="447675">
                <a:moveTo>
                  <a:pt x="0" y="223774"/>
                </a:moveTo>
                <a:lnTo>
                  <a:pt x="4546" y="178680"/>
                </a:lnTo>
                <a:lnTo>
                  <a:pt x="17587" y="136677"/>
                </a:lnTo>
                <a:lnTo>
                  <a:pt x="38221" y="98666"/>
                </a:lnTo>
                <a:lnTo>
                  <a:pt x="65547" y="65547"/>
                </a:lnTo>
                <a:lnTo>
                  <a:pt x="98666" y="38221"/>
                </a:lnTo>
                <a:lnTo>
                  <a:pt x="136677" y="17587"/>
                </a:lnTo>
                <a:lnTo>
                  <a:pt x="178680" y="4546"/>
                </a:lnTo>
                <a:lnTo>
                  <a:pt x="223774" y="0"/>
                </a:lnTo>
                <a:lnTo>
                  <a:pt x="268873" y="4546"/>
                </a:lnTo>
                <a:lnTo>
                  <a:pt x="310890" y="17587"/>
                </a:lnTo>
                <a:lnTo>
                  <a:pt x="348921" y="38221"/>
                </a:lnTo>
                <a:lnTo>
                  <a:pt x="382063" y="65547"/>
                </a:lnTo>
                <a:lnTo>
                  <a:pt x="409413" y="98666"/>
                </a:lnTo>
                <a:lnTo>
                  <a:pt x="430067" y="136677"/>
                </a:lnTo>
                <a:lnTo>
                  <a:pt x="443122" y="178680"/>
                </a:lnTo>
                <a:lnTo>
                  <a:pt x="447675" y="223774"/>
                </a:lnTo>
                <a:lnTo>
                  <a:pt x="443122" y="268873"/>
                </a:lnTo>
                <a:lnTo>
                  <a:pt x="430067" y="310890"/>
                </a:lnTo>
                <a:lnTo>
                  <a:pt x="409413" y="348921"/>
                </a:lnTo>
                <a:lnTo>
                  <a:pt x="382063" y="382063"/>
                </a:lnTo>
                <a:lnTo>
                  <a:pt x="348921" y="409413"/>
                </a:lnTo>
                <a:lnTo>
                  <a:pt x="310890" y="430067"/>
                </a:lnTo>
                <a:lnTo>
                  <a:pt x="268873" y="443122"/>
                </a:lnTo>
                <a:lnTo>
                  <a:pt x="223774" y="447675"/>
                </a:lnTo>
                <a:lnTo>
                  <a:pt x="178680" y="443122"/>
                </a:lnTo>
                <a:lnTo>
                  <a:pt x="136677" y="430067"/>
                </a:lnTo>
                <a:lnTo>
                  <a:pt x="98666" y="409413"/>
                </a:lnTo>
                <a:lnTo>
                  <a:pt x="65547" y="382063"/>
                </a:lnTo>
                <a:lnTo>
                  <a:pt x="38221" y="348921"/>
                </a:lnTo>
                <a:lnTo>
                  <a:pt x="17587" y="310890"/>
                </a:lnTo>
                <a:lnTo>
                  <a:pt x="4546" y="268873"/>
                </a:lnTo>
                <a:lnTo>
                  <a:pt x="0" y="223774"/>
                </a:lnTo>
                <a:close/>
              </a:path>
            </a:pathLst>
          </a:custGeom>
          <a:ln w="9525">
            <a:solidFill>
              <a:srgbClr val="000000"/>
            </a:solidFill>
          </a:ln>
        </p:spPr>
        <p:txBody>
          <a:bodyPr wrap="square" lIns="0" tIns="0" rIns="0" bIns="0" rtlCol="0"/>
          <a:lstStyle/>
          <a:p>
            <a:endParaRPr/>
          </a:p>
        </p:txBody>
      </p:sp>
      <p:sp>
        <p:nvSpPr>
          <p:cNvPr id="38" name="object 38"/>
          <p:cNvSpPr txBox="1"/>
          <p:nvPr/>
        </p:nvSpPr>
        <p:spPr>
          <a:xfrm>
            <a:off x="5169661" y="3867657"/>
            <a:ext cx="1778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CCFF"/>
                </a:solidFill>
                <a:latin typeface="Times New Roman"/>
                <a:cs typeface="Times New Roman"/>
              </a:rPr>
              <a:t>7</a:t>
            </a:r>
            <a:endParaRPr sz="2400">
              <a:latin typeface="Times New Roman"/>
              <a:cs typeface="Times New Roman"/>
            </a:endParaRPr>
          </a:p>
        </p:txBody>
      </p:sp>
      <p:sp>
        <p:nvSpPr>
          <p:cNvPr id="39" name="object 39"/>
          <p:cNvSpPr/>
          <p:nvPr/>
        </p:nvSpPr>
        <p:spPr>
          <a:xfrm>
            <a:off x="4710176" y="4232275"/>
            <a:ext cx="389255" cy="227329"/>
          </a:xfrm>
          <a:custGeom>
            <a:avLst/>
            <a:gdLst/>
            <a:ahLst/>
            <a:cxnLst/>
            <a:rect l="l" t="t" r="r" b="b"/>
            <a:pathLst>
              <a:path w="389254" h="227329">
                <a:moveTo>
                  <a:pt x="0" y="226949"/>
                </a:moveTo>
                <a:lnTo>
                  <a:pt x="388874" y="0"/>
                </a:lnTo>
              </a:path>
            </a:pathLst>
          </a:custGeom>
          <a:ln w="28575">
            <a:solidFill>
              <a:srgbClr val="000000"/>
            </a:solidFill>
          </a:ln>
        </p:spPr>
        <p:txBody>
          <a:bodyPr wrap="square" lIns="0" tIns="0" rIns="0" bIns="0" rtlCol="0"/>
          <a:lstStyle/>
          <a:p>
            <a:endParaRPr/>
          </a:p>
        </p:txBody>
      </p:sp>
      <p:sp>
        <p:nvSpPr>
          <p:cNvPr id="40" name="object 40"/>
          <p:cNvSpPr/>
          <p:nvPr/>
        </p:nvSpPr>
        <p:spPr>
          <a:xfrm>
            <a:off x="5257800" y="3613150"/>
            <a:ext cx="854075" cy="236854"/>
          </a:xfrm>
          <a:custGeom>
            <a:avLst/>
            <a:gdLst/>
            <a:ahLst/>
            <a:cxnLst/>
            <a:rect l="l" t="t" r="r" b="b"/>
            <a:pathLst>
              <a:path w="854075" h="236854">
                <a:moveTo>
                  <a:pt x="854075" y="0"/>
                </a:moveTo>
                <a:lnTo>
                  <a:pt x="0" y="236601"/>
                </a:lnTo>
              </a:path>
            </a:pathLst>
          </a:custGeom>
          <a:ln w="28575">
            <a:solidFill>
              <a:srgbClr val="000000"/>
            </a:solidFill>
          </a:ln>
        </p:spPr>
        <p:txBody>
          <a:bodyPr wrap="square" lIns="0" tIns="0" rIns="0" bIns="0" rtlCol="0"/>
          <a:lstStyle/>
          <a:p>
            <a:endParaRPr/>
          </a:p>
        </p:txBody>
      </p:sp>
      <p:sp>
        <p:nvSpPr>
          <p:cNvPr id="41" name="object 41"/>
          <p:cNvSpPr/>
          <p:nvPr/>
        </p:nvSpPr>
        <p:spPr>
          <a:xfrm>
            <a:off x="7442200" y="4224273"/>
            <a:ext cx="403225" cy="225425"/>
          </a:xfrm>
          <a:custGeom>
            <a:avLst/>
            <a:gdLst/>
            <a:ahLst/>
            <a:cxnLst/>
            <a:rect l="l" t="t" r="r" b="b"/>
            <a:pathLst>
              <a:path w="403225" h="225425">
                <a:moveTo>
                  <a:pt x="403225" y="225425"/>
                </a:moveTo>
                <a:lnTo>
                  <a:pt x="0" y="0"/>
                </a:lnTo>
              </a:path>
            </a:pathLst>
          </a:custGeom>
          <a:ln w="28575">
            <a:solidFill>
              <a:srgbClr val="000000"/>
            </a:solidFill>
          </a:ln>
        </p:spPr>
        <p:txBody>
          <a:bodyPr wrap="square" lIns="0" tIns="0" rIns="0" bIns="0" rtlCol="0"/>
          <a:lstStyle/>
          <a:p>
            <a:endParaRPr/>
          </a:p>
        </p:txBody>
      </p:sp>
      <p:sp>
        <p:nvSpPr>
          <p:cNvPr id="42" name="object 42"/>
          <p:cNvSpPr/>
          <p:nvPr/>
        </p:nvSpPr>
        <p:spPr>
          <a:xfrm>
            <a:off x="6429375" y="3613150"/>
            <a:ext cx="854075" cy="227329"/>
          </a:xfrm>
          <a:custGeom>
            <a:avLst/>
            <a:gdLst/>
            <a:ahLst/>
            <a:cxnLst/>
            <a:rect l="l" t="t" r="r" b="b"/>
            <a:pathLst>
              <a:path w="854075" h="227329">
                <a:moveTo>
                  <a:pt x="0" y="0"/>
                </a:moveTo>
                <a:lnTo>
                  <a:pt x="854075" y="227076"/>
                </a:lnTo>
              </a:path>
            </a:pathLst>
          </a:custGeom>
          <a:ln w="28575">
            <a:solidFill>
              <a:srgbClr val="000000"/>
            </a:solidFill>
          </a:ln>
        </p:spPr>
        <p:txBody>
          <a:bodyPr wrap="square" lIns="0" tIns="0" rIns="0" bIns="0" rtlCol="0"/>
          <a:lstStyle/>
          <a:p>
            <a:endParaRPr/>
          </a:p>
        </p:txBody>
      </p:sp>
      <p:sp>
        <p:nvSpPr>
          <p:cNvPr id="43" name="object 43"/>
          <p:cNvSpPr/>
          <p:nvPr/>
        </p:nvSpPr>
        <p:spPr>
          <a:xfrm>
            <a:off x="5416550" y="4232275"/>
            <a:ext cx="370205" cy="227329"/>
          </a:xfrm>
          <a:custGeom>
            <a:avLst/>
            <a:gdLst/>
            <a:ahLst/>
            <a:cxnLst/>
            <a:rect l="l" t="t" r="r" b="b"/>
            <a:pathLst>
              <a:path w="370204" h="227329">
                <a:moveTo>
                  <a:pt x="369950" y="226949"/>
                </a:moveTo>
                <a:lnTo>
                  <a:pt x="0" y="0"/>
                </a:lnTo>
              </a:path>
            </a:pathLst>
          </a:custGeom>
          <a:ln w="28575">
            <a:solidFill>
              <a:srgbClr val="000000"/>
            </a:solidFill>
          </a:ln>
        </p:spPr>
        <p:txBody>
          <a:bodyPr wrap="square" lIns="0" tIns="0" rIns="0" bIns="0" rtlCol="0"/>
          <a:lstStyle/>
          <a:p>
            <a:endParaRPr/>
          </a:p>
        </p:txBody>
      </p:sp>
      <p:sp>
        <p:nvSpPr>
          <p:cNvPr id="44" name="object 44"/>
          <p:cNvSpPr/>
          <p:nvPr/>
        </p:nvSpPr>
        <p:spPr>
          <a:xfrm>
            <a:off x="6723126" y="4224273"/>
            <a:ext cx="401955" cy="225425"/>
          </a:xfrm>
          <a:custGeom>
            <a:avLst/>
            <a:gdLst/>
            <a:ahLst/>
            <a:cxnLst/>
            <a:rect l="l" t="t" r="r" b="b"/>
            <a:pathLst>
              <a:path w="401954" h="225425">
                <a:moveTo>
                  <a:pt x="0" y="225425"/>
                </a:moveTo>
                <a:lnTo>
                  <a:pt x="401574" y="0"/>
                </a:lnTo>
              </a:path>
            </a:pathLst>
          </a:custGeom>
          <a:ln w="28575">
            <a:solidFill>
              <a:srgbClr val="000000"/>
            </a:solidFill>
          </a:ln>
        </p:spPr>
        <p:txBody>
          <a:bodyPr wrap="square" lIns="0" tIns="0" rIns="0" bIns="0" rtlCol="0"/>
          <a:lstStyle/>
          <a:p>
            <a:endParaRPr/>
          </a:p>
        </p:txBody>
      </p:sp>
      <p:sp>
        <p:nvSpPr>
          <p:cNvPr id="45" name="object 45"/>
          <p:cNvSpPr/>
          <p:nvPr/>
        </p:nvSpPr>
        <p:spPr>
          <a:xfrm>
            <a:off x="8004175" y="4832350"/>
            <a:ext cx="222250" cy="227329"/>
          </a:xfrm>
          <a:custGeom>
            <a:avLst/>
            <a:gdLst/>
            <a:ahLst/>
            <a:cxnLst/>
            <a:rect l="l" t="t" r="r" b="b"/>
            <a:pathLst>
              <a:path w="222250" h="227329">
                <a:moveTo>
                  <a:pt x="222250" y="226949"/>
                </a:moveTo>
                <a:lnTo>
                  <a:pt x="0" y="0"/>
                </a:lnTo>
              </a:path>
            </a:pathLst>
          </a:custGeom>
          <a:ln w="28575">
            <a:solidFill>
              <a:srgbClr val="000000"/>
            </a:solidFill>
          </a:ln>
        </p:spPr>
        <p:txBody>
          <a:bodyPr wrap="square" lIns="0" tIns="0" rIns="0" bIns="0" rtlCol="0"/>
          <a:lstStyle/>
          <a:p>
            <a:endParaRPr/>
          </a:p>
        </p:txBody>
      </p:sp>
      <p:sp>
        <p:nvSpPr>
          <p:cNvPr id="46" name="object 46"/>
          <p:cNvSpPr/>
          <p:nvPr/>
        </p:nvSpPr>
        <p:spPr>
          <a:xfrm>
            <a:off x="5453522" y="4833365"/>
            <a:ext cx="185658" cy="228711"/>
          </a:xfrm>
          <a:prstGeom prst="rect">
            <a:avLst/>
          </a:prstGeom>
          <a:blipFill>
            <a:blip r:embed="rId15" cstate="print"/>
            <a:stretch>
              <a:fillRect/>
            </a:stretch>
          </a:blipFill>
        </p:spPr>
        <p:txBody>
          <a:bodyPr wrap="square" lIns="0" tIns="0" rIns="0" bIns="0" rtlCol="0"/>
          <a:lstStyle/>
          <a:p>
            <a:endParaRPr/>
          </a:p>
        </p:txBody>
      </p:sp>
      <p:sp>
        <p:nvSpPr>
          <p:cNvPr id="47" name="object 47"/>
          <p:cNvSpPr/>
          <p:nvPr/>
        </p:nvSpPr>
        <p:spPr>
          <a:xfrm>
            <a:off x="6391846" y="4823967"/>
            <a:ext cx="182435" cy="228520"/>
          </a:xfrm>
          <a:prstGeom prst="rect">
            <a:avLst/>
          </a:prstGeom>
          <a:blipFill>
            <a:blip r:embed="rId16" cstate="print"/>
            <a:stretch>
              <a:fillRect/>
            </a:stretch>
          </a:blipFill>
        </p:spPr>
        <p:txBody>
          <a:bodyPr wrap="square" lIns="0" tIns="0" rIns="0" bIns="0" rtlCol="0"/>
          <a:lstStyle/>
          <a:p>
            <a:endParaRPr/>
          </a:p>
        </p:txBody>
      </p:sp>
      <p:sp>
        <p:nvSpPr>
          <p:cNvPr id="48" name="object 48"/>
          <p:cNvSpPr/>
          <p:nvPr/>
        </p:nvSpPr>
        <p:spPr>
          <a:xfrm>
            <a:off x="7890319" y="5433314"/>
            <a:ext cx="187134" cy="228865"/>
          </a:xfrm>
          <a:prstGeom prst="rect">
            <a:avLst/>
          </a:prstGeom>
          <a:blipFill>
            <a:blip r:embed="rId17" cstate="print"/>
            <a:stretch>
              <a:fillRect/>
            </a:stretch>
          </a:blipFill>
        </p:spPr>
        <p:txBody>
          <a:bodyPr wrap="square" lIns="0" tIns="0" rIns="0" bIns="0" rtlCol="0"/>
          <a:lstStyle/>
          <a:p>
            <a:endParaRPr/>
          </a:p>
        </p:txBody>
      </p:sp>
      <p:sp>
        <p:nvSpPr>
          <p:cNvPr id="49" name="object 49"/>
          <p:cNvSpPr/>
          <p:nvPr/>
        </p:nvSpPr>
        <p:spPr>
          <a:xfrm>
            <a:off x="7496397" y="4823205"/>
            <a:ext cx="199675" cy="227996"/>
          </a:xfrm>
          <a:prstGeom prst="rect">
            <a:avLst/>
          </a:prstGeom>
          <a:blipFill>
            <a:blip r:embed="rId18" cstate="print"/>
            <a:stretch>
              <a:fillRect/>
            </a:stretch>
          </a:blipFill>
        </p:spPr>
        <p:txBody>
          <a:bodyPr wrap="square" lIns="0" tIns="0" rIns="0" bIns="0" rtlCol="0"/>
          <a:lstStyle/>
          <a:p>
            <a:endParaRPr/>
          </a:p>
        </p:txBody>
      </p:sp>
      <p:sp>
        <p:nvSpPr>
          <p:cNvPr id="50" name="object 50"/>
          <p:cNvSpPr/>
          <p:nvPr/>
        </p:nvSpPr>
        <p:spPr>
          <a:xfrm>
            <a:off x="8374888" y="5432044"/>
            <a:ext cx="222980" cy="230555"/>
          </a:xfrm>
          <a:prstGeom prst="rect">
            <a:avLst/>
          </a:prstGeom>
          <a:blipFill>
            <a:blip r:embed="rId19" cstate="print"/>
            <a:stretch>
              <a:fillRect/>
            </a:stretch>
          </a:blipFill>
        </p:spPr>
        <p:txBody>
          <a:bodyPr wrap="square" lIns="0" tIns="0" rIns="0" bIns="0" rtlCol="0"/>
          <a:lstStyle/>
          <a:p>
            <a:endParaRPr/>
          </a:p>
        </p:txBody>
      </p:sp>
      <p:sp>
        <p:nvSpPr>
          <p:cNvPr id="51" name="object 51"/>
          <p:cNvSpPr/>
          <p:nvPr/>
        </p:nvSpPr>
        <p:spPr>
          <a:xfrm>
            <a:off x="6881876" y="4832350"/>
            <a:ext cx="133350" cy="227329"/>
          </a:xfrm>
          <a:custGeom>
            <a:avLst/>
            <a:gdLst/>
            <a:ahLst/>
            <a:cxnLst/>
            <a:rect l="l" t="t" r="r" b="b"/>
            <a:pathLst>
              <a:path w="133350" h="227329">
                <a:moveTo>
                  <a:pt x="133350" y="226949"/>
                </a:moveTo>
                <a:lnTo>
                  <a:pt x="0" y="0"/>
                </a:lnTo>
              </a:path>
            </a:pathLst>
          </a:custGeom>
          <a:ln w="28575">
            <a:solidFill>
              <a:srgbClr val="000000"/>
            </a:solidFill>
          </a:ln>
        </p:spPr>
        <p:txBody>
          <a:bodyPr wrap="square" lIns="0" tIns="0" rIns="0" bIns="0" rtlCol="0"/>
          <a:lstStyle/>
          <a:p>
            <a:endParaRPr/>
          </a:p>
        </p:txBody>
      </p:sp>
      <p:sp>
        <p:nvSpPr>
          <p:cNvPr id="52" name="object 52"/>
          <p:cNvSpPr/>
          <p:nvPr/>
        </p:nvSpPr>
        <p:spPr>
          <a:xfrm>
            <a:off x="5933694" y="4833492"/>
            <a:ext cx="184023" cy="228520"/>
          </a:xfrm>
          <a:prstGeom prst="rect">
            <a:avLst/>
          </a:prstGeom>
          <a:blipFill>
            <a:blip r:embed="rId20" cstate="print"/>
            <a:stretch>
              <a:fillRect/>
            </a:stretch>
          </a:blipFill>
        </p:spPr>
        <p:txBody>
          <a:bodyPr wrap="square" lIns="0" tIns="0" rIns="0" bIns="0" rtlCol="0"/>
          <a:lstStyle/>
          <a:p>
            <a:endParaRPr/>
          </a:p>
        </p:txBody>
      </p:sp>
      <p:sp>
        <p:nvSpPr>
          <p:cNvPr id="53" name="object 53"/>
          <p:cNvSpPr/>
          <p:nvPr/>
        </p:nvSpPr>
        <p:spPr>
          <a:xfrm>
            <a:off x="6860285" y="5129784"/>
            <a:ext cx="460248" cy="458723"/>
          </a:xfrm>
          <a:prstGeom prst="rect">
            <a:avLst/>
          </a:prstGeom>
          <a:blipFill>
            <a:blip r:embed="rId21" cstate="print"/>
            <a:stretch>
              <a:fillRect/>
            </a:stretch>
          </a:blipFill>
        </p:spPr>
        <p:txBody>
          <a:bodyPr wrap="square" lIns="0" tIns="0" rIns="0" bIns="0" rtlCol="0"/>
          <a:lstStyle/>
          <a:p>
            <a:endParaRPr/>
          </a:p>
        </p:txBody>
      </p:sp>
      <p:sp>
        <p:nvSpPr>
          <p:cNvPr id="54" name="object 54"/>
          <p:cNvSpPr/>
          <p:nvPr/>
        </p:nvSpPr>
        <p:spPr>
          <a:xfrm>
            <a:off x="6755130" y="5084064"/>
            <a:ext cx="748283" cy="458724"/>
          </a:xfrm>
          <a:prstGeom prst="rect">
            <a:avLst/>
          </a:prstGeom>
          <a:blipFill>
            <a:blip r:embed="rId22" cstate="print"/>
            <a:stretch>
              <a:fillRect/>
            </a:stretch>
          </a:blipFill>
        </p:spPr>
        <p:txBody>
          <a:bodyPr wrap="square" lIns="0" tIns="0" rIns="0" bIns="0" rtlCol="0"/>
          <a:lstStyle/>
          <a:p>
            <a:endParaRPr/>
          </a:p>
        </p:txBody>
      </p:sp>
      <p:sp>
        <p:nvSpPr>
          <p:cNvPr id="55" name="object 55"/>
          <p:cNvSpPr/>
          <p:nvPr/>
        </p:nvSpPr>
        <p:spPr>
          <a:xfrm>
            <a:off x="6789801" y="5059426"/>
            <a:ext cx="449580" cy="447675"/>
          </a:xfrm>
          <a:custGeom>
            <a:avLst/>
            <a:gdLst/>
            <a:ahLst/>
            <a:cxnLst/>
            <a:rect l="l" t="t" r="r" b="b"/>
            <a:pathLst>
              <a:path w="449579" h="447675">
                <a:moveTo>
                  <a:pt x="224536" y="0"/>
                </a:moveTo>
                <a:lnTo>
                  <a:pt x="179263" y="4510"/>
                </a:lnTo>
                <a:lnTo>
                  <a:pt x="137106" y="17533"/>
                </a:lnTo>
                <a:lnTo>
                  <a:pt x="98964" y="38165"/>
                </a:lnTo>
                <a:lnTo>
                  <a:pt x="65698" y="65547"/>
                </a:lnTo>
                <a:lnTo>
                  <a:pt x="38310" y="98666"/>
                </a:lnTo>
                <a:lnTo>
                  <a:pt x="17629" y="136677"/>
                </a:lnTo>
                <a:lnTo>
                  <a:pt x="4558" y="178680"/>
                </a:lnTo>
                <a:lnTo>
                  <a:pt x="0" y="223774"/>
                </a:lnTo>
                <a:lnTo>
                  <a:pt x="4558" y="268873"/>
                </a:lnTo>
                <a:lnTo>
                  <a:pt x="17635" y="310890"/>
                </a:lnTo>
                <a:lnTo>
                  <a:pt x="38328" y="348921"/>
                </a:lnTo>
                <a:lnTo>
                  <a:pt x="65738" y="382063"/>
                </a:lnTo>
                <a:lnTo>
                  <a:pt x="98964" y="409413"/>
                </a:lnTo>
                <a:lnTo>
                  <a:pt x="137106" y="430067"/>
                </a:lnTo>
                <a:lnTo>
                  <a:pt x="179263" y="443122"/>
                </a:lnTo>
                <a:lnTo>
                  <a:pt x="224536" y="447675"/>
                </a:lnTo>
                <a:lnTo>
                  <a:pt x="269813" y="443122"/>
                </a:lnTo>
                <a:lnTo>
                  <a:pt x="311985" y="430067"/>
                </a:lnTo>
                <a:lnTo>
                  <a:pt x="350147" y="409413"/>
                </a:lnTo>
                <a:lnTo>
                  <a:pt x="383397" y="382063"/>
                </a:lnTo>
                <a:lnTo>
                  <a:pt x="410830" y="348921"/>
                </a:lnTo>
                <a:lnTo>
                  <a:pt x="431544" y="310890"/>
                </a:lnTo>
                <a:lnTo>
                  <a:pt x="444634" y="268873"/>
                </a:lnTo>
                <a:lnTo>
                  <a:pt x="449198" y="223774"/>
                </a:lnTo>
                <a:lnTo>
                  <a:pt x="444633" y="178675"/>
                </a:lnTo>
                <a:lnTo>
                  <a:pt x="431534" y="136659"/>
                </a:lnTo>
                <a:lnTo>
                  <a:pt x="410802" y="98633"/>
                </a:lnTo>
                <a:lnTo>
                  <a:pt x="383397" y="65547"/>
                </a:lnTo>
                <a:lnTo>
                  <a:pt x="350147" y="38221"/>
                </a:lnTo>
                <a:lnTo>
                  <a:pt x="311985" y="17587"/>
                </a:lnTo>
                <a:lnTo>
                  <a:pt x="269813" y="4546"/>
                </a:lnTo>
                <a:lnTo>
                  <a:pt x="224536" y="0"/>
                </a:lnTo>
                <a:close/>
              </a:path>
            </a:pathLst>
          </a:custGeom>
          <a:solidFill>
            <a:srgbClr val="CC0000"/>
          </a:solidFill>
        </p:spPr>
        <p:txBody>
          <a:bodyPr wrap="square" lIns="0" tIns="0" rIns="0" bIns="0" rtlCol="0"/>
          <a:lstStyle/>
          <a:p>
            <a:endParaRPr/>
          </a:p>
        </p:txBody>
      </p:sp>
      <p:sp>
        <p:nvSpPr>
          <p:cNvPr id="56" name="object 56"/>
          <p:cNvSpPr/>
          <p:nvPr/>
        </p:nvSpPr>
        <p:spPr>
          <a:xfrm>
            <a:off x="6789801" y="5059298"/>
            <a:ext cx="449580" cy="448309"/>
          </a:xfrm>
          <a:custGeom>
            <a:avLst/>
            <a:gdLst/>
            <a:ahLst/>
            <a:cxnLst/>
            <a:rect l="l" t="t" r="r" b="b"/>
            <a:pathLst>
              <a:path w="449579" h="448310">
                <a:moveTo>
                  <a:pt x="0" y="223900"/>
                </a:moveTo>
                <a:lnTo>
                  <a:pt x="4558" y="178802"/>
                </a:lnTo>
                <a:lnTo>
                  <a:pt x="17635" y="136786"/>
                </a:lnTo>
                <a:lnTo>
                  <a:pt x="38328" y="98760"/>
                </a:lnTo>
                <a:lnTo>
                  <a:pt x="65738" y="65627"/>
                </a:lnTo>
                <a:lnTo>
                  <a:pt x="98964" y="38292"/>
                </a:lnTo>
                <a:lnTo>
                  <a:pt x="137106" y="17660"/>
                </a:lnTo>
                <a:lnTo>
                  <a:pt x="179263" y="4637"/>
                </a:lnTo>
                <a:lnTo>
                  <a:pt x="224536" y="126"/>
                </a:lnTo>
                <a:lnTo>
                  <a:pt x="269813" y="4673"/>
                </a:lnTo>
                <a:lnTo>
                  <a:pt x="311985" y="17714"/>
                </a:lnTo>
                <a:lnTo>
                  <a:pt x="350147" y="38348"/>
                </a:lnTo>
                <a:lnTo>
                  <a:pt x="383397" y="65674"/>
                </a:lnTo>
                <a:lnTo>
                  <a:pt x="410830" y="98793"/>
                </a:lnTo>
                <a:lnTo>
                  <a:pt x="431544" y="136804"/>
                </a:lnTo>
                <a:lnTo>
                  <a:pt x="444634" y="178807"/>
                </a:lnTo>
                <a:lnTo>
                  <a:pt x="449198" y="223900"/>
                </a:lnTo>
                <a:lnTo>
                  <a:pt x="444634" y="269000"/>
                </a:lnTo>
                <a:lnTo>
                  <a:pt x="431544" y="311017"/>
                </a:lnTo>
                <a:lnTo>
                  <a:pt x="410830" y="349048"/>
                </a:lnTo>
                <a:lnTo>
                  <a:pt x="383397" y="382190"/>
                </a:lnTo>
                <a:lnTo>
                  <a:pt x="350147" y="409540"/>
                </a:lnTo>
                <a:lnTo>
                  <a:pt x="311985" y="430194"/>
                </a:lnTo>
                <a:lnTo>
                  <a:pt x="269813" y="443249"/>
                </a:lnTo>
                <a:lnTo>
                  <a:pt x="224536" y="447801"/>
                </a:lnTo>
                <a:lnTo>
                  <a:pt x="179263" y="443249"/>
                </a:lnTo>
                <a:lnTo>
                  <a:pt x="137106" y="430194"/>
                </a:lnTo>
                <a:lnTo>
                  <a:pt x="98964" y="409540"/>
                </a:lnTo>
                <a:lnTo>
                  <a:pt x="65738" y="382190"/>
                </a:lnTo>
                <a:lnTo>
                  <a:pt x="38328" y="349048"/>
                </a:lnTo>
                <a:lnTo>
                  <a:pt x="17635" y="311017"/>
                </a:lnTo>
                <a:lnTo>
                  <a:pt x="4558" y="269000"/>
                </a:lnTo>
                <a:lnTo>
                  <a:pt x="0" y="223900"/>
                </a:lnTo>
                <a:close/>
              </a:path>
            </a:pathLst>
          </a:custGeom>
          <a:ln w="9525">
            <a:solidFill>
              <a:srgbClr val="000000"/>
            </a:solidFill>
          </a:ln>
        </p:spPr>
        <p:txBody>
          <a:bodyPr wrap="square" lIns="0" tIns="0" rIns="0" bIns="0" rtlCol="0"/>
          <a:lstStyle/>
          <a:p>
            <a:endParaRPr/>
          </a:p>
        </p:txBody>
      </p:sp>
      <p:sp>
        <p:nvSpPr>
          <p:cNvPr id="57" name="object 57"/>
          <p:cNvSpPr txBox="1"/>
          <p:nvPr/>
        </p:nvSpPr>
        <p:spPr>
          <a:xfrm>
            <a:off x="6850380" y="5077459"/>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FFFF"/>
                </a:solidFill>
                <a:latin typeface="Times New Roman"/>
                <a:cs typeface="Times New Roman"/>
              </a:rPr>
              <a:t>15</a:t>
            </a:r>
            <a:endParaRPr sz="2400">
              <a:latin typeface="Times New Roman"/>
              <a:cs typeface="Times New Roman"/>
            </a:endParaRPr>
          </a:p>
        </p:txBody>
      </p:sp>
      <p:sp>
        <p:nvSpPr>
          <p:cNvPr id="58" name="object 58"/>
          <p:cNvSpPr/>
          <p:nvPr/>
        </p:nvSpPr>
        <p:spPr>
          <a:xfrm>
            <a:off x="6683946" y="5433567"/>
            <a:ext cx="182435" cy="228501"/>
          </a:xfrm>
          <a:prstGeom prst="rect">
            <a:avLst/>
          </a:prstGeom>
          <a:blipFill>
            <a:blip r:embed="rId23" cstate="print"/>
            <a:stretch>
              <a:fillRect/>
            </a:stretch>
          </a:blipFill>
        </p:spPr>
        <p:txBody>
          <a:bodyPr wrap="square" lIns="0" tIns="0" rIns="0" bIns="0" rtlCol="0"/>
          <a:lstStyle/>
          <a:p>
            <a:endParaRPr/>
          </a:p>
        </p:txBody>
      </p:sp>
      <p:sp>
        <p:nvSpPr>
          <p:cNvPr id="59" name="object 59"/>
          <p:cNvSpPr/>
          <p:nvPr/>
        </p:nvSpPr>
        <p:spPr>
          <a:xfrm>
            <a:off x="7162418" y="5433567"/>
            <a:ext cx="184023" cy="228541"/>
          </a:xfrm>
          <a:prstGeom prst="rect">
            <a:avLst/>
          </a:prstGeom>
          <a:blipFill>
            <a:blip r:embed="rId24" cstate="print"/>
            <a:stretch>
              <a:fillRect/>
            </a:stretch>
          </a:blipFill>
        </p:spPr>
        <p:txBody>
          <a:bodyPr wrap="square" lIns="0" tIns="0" rIns="0" bIns="0" rtlCol="0"/>
          <a:lstStyle/>
          <a:p>
            <a:endParaRPr/>
          </a:p>
        </p:txBody>
      </p:sp>
      <p:sp>
        <p:nvSpPr>
          <p:cNvPr id="60" name="object 60"/>
          <p:cNvSpPr txBox="1"/>
          <p:nvPr/>
        </p:nvSpPr>
        <p:spPr>
          <a:xfrm>
            <a:off x="688340" y="3402583"/>
            <a:ext cx="3613785" cy="1905000"/>
          </a:xfrm>
          <a:prstGeom prst="rect">
            <a:avLst/>
          </a:prstGeom>
        </p:spPr>
        <p:txBody>
          <a:bodyPr vert="horz" wrap="square" lIns="0" tIns="12065" rIns="0" bIns="0" rtlCol="0">
            <a:spAutoFit/>
          </a:bodyPr>
          <a:lstStyle/>
          <a:p>
            <a:pPr marL="12700">
              <a:lnSpc>
                <a:spcPts val="3795"/>
              </a:lnSpc>
              <a:spcBef>
                <a:spcPts val="95"/>
              </a:spcBef>
            </a:pPr>
            <a:r>
              <a:rPr sz="3200" b="1" spc="-5" dirty="0">
                <a:solidFill>
                  <a:srgbClr val="CC0000"/>
                </a:solidFill>
                <a:latin typeface="Times New Roman"/>
                <a:cs typeface="Times New Roman"/>
              </a:rPr>
              <a:t>Example:</a:t>
            </a:r>
            <a:endParaRPr sz="3200">
              <a:latin typeface="Times New Roman"/>
              <a:cs typeface="Times New Roman"/>
            </a:endParaRPr>
          </a:p>
          <a:p>
            <a:pPr marL="238125" indent="-226060">
              <a:lnSpc>
                <a:spcPts val="3750"/>
              </a:lnSpc>
              <a:buClr>
                <a:srgbClr val="CC0000"/>
              </a:buClr>
              <a:buChar char="•"/>
              <a:tabLst>
                <a:tab pos="238760" algn="l"/>
              </a:tabLst>
            </a:pPr>
            <a:r>
              <a:rPr sz="3200" spc="-5" dirty="0">
                <a:latin typeface="Times New Roman"/>
                <a:cs typeface="Times New Roman"/>
              </a:rPr>
              <a:t>Insert </a:t>
            </a:r>
            <a:r>
              <a:rPr sz="3200" i="1" spc="-5" dirty="0">
                <a:solidFill>
                  <a:srgbClr val="008986"/>
                </a:solidFill>
                <a:latin typeface="Times New Roman"/>
                <a:cs typeface="Times New Roman"/>
              </a:rPr>
              <a:t>x</a:t>
            </a:r>
            <a:r>
              <a:rPr sz="3200" i="1" dirty="0">
                <a:solidFill>
                  <a:srgbClr val="008986"/>
                </a:solidFill>
                <a:latin typeface="Times New Roman"/>
                <a:cs typeface="Times New Roman"/>
              </a:rPr>
              <a:t> </a:t>
            </a:r>
            <a:r>
              <a:rPr sz="3200" spc="-5" dirty="0">
                <a:solidFill>
                  <a:srgbClr val="008986"/>
                </a:solidFill>
                <a:latin typeface="Times New Roman"/>
                <a:cs typeface="Times New Roman"/>
              </a:rPr>
              <a:t>=15</a:t>
            </a:r>
            <a:r>
              <a:rPr sz="3200" spc="-5" dirty="0">
                <a:latin typeface="Times New Roman"/>
                <a:cs typeface="Times New Roman"/>
              </a:rPr>
              <a:t>.</a:t>
            </a:r>
            <a:endParaRPr sz="3200">
              <a:latin typeface="Times New Roman"/>
              <a:cs typeface="Times New Roman"/>
            </a:endParaRPr>
          </a:p>
          <a:p>
            <a:pPr marL="238125" marR="5080" indent="-226060">
              <a:lnSpc>
                <a:spcPts val="3460"/>
              </a:lnSpc>
              <a:spcBef>
                <a:spcPts val="390"/>
              </a:spcBef>
              <a:buClr>
                <a:srgbClr val="CC0000"/>
              </a:buClr>
              <a:buChar char="•"/>
              <a:tabLst>
                <a:tab pos="238760" algn="l"/>
              </a:tabLst>
            </a:pPr>
            <a:r>
              <a:rPr sz="3200" spc="-20" dirty="0">
                <a:latin typeface="Times New Roman"/>
                <a:cs typeface="Times New Roman"/>
              </a:rPr>
              <a:t>Recolor, </a:t>
            </a:r>
            <a:r>
              <a:rPr sz="3200" spc="-5" dirty="0">
                <a:latin typeface="Times New Roman"/>
                <a:cs typeface="Times New Roman"/>
              </a:rPr>
              <a:t>moving the  </a:t>
            </a:r>
            <a:r>
              <a:rPr sz="3200" dirty="0">
                <a:latin typeface="Times New Roman"/>
                <a:cs typeface="Times New Roman"/>
              </a:rPr>
              <a:t>violation up the</a:t>
            </a:r>
            <a:r>
              <a:rPr sz="3200" spc="-110" dirty="0">
                <a:latin typeface="Times New Roman"/>
                <a:cs typeface="Times New Roman"/>
              </a:rPr>
              <a:t> </a:t>
            </a:r>
            <a:r>
              <a:rPr sz="3200" dirty="0">
                <a:latin typeface="Times New Roman"/>
                <a:cs typeface="Times New Roman"/>
              </a:rPr>
              <a:t>tree.</a:t>
            </a:r>
            <a:endParaRPr sz="3200">
              <a:latin typeface="Times New Roman"/>
              <a:cs typeface="Times New Roman"/>
            </a:endParaRPr>
          </a:p>
        </p:txBody>
      </p:sp>
      <p:sp>
        <p:nvSpPr>
          <p:cNvPr id="61" name="object 61"/>
          <p:cNvSpPr/>
          <p:nvPr/>
        </p:nvSpPr>
        <p:spPr>
          <a:xfrm>
            <a:off x="4556759" y="4530090"/>
            <a:ext cx="458724" cy="458724"/>
          </a:xfrm>
          <a:prstGeom prst="rect">
            <a:avLst/>
          </a:prstGeom>
          <a:blipFill>
            <a:blip r:embed="rId25" cstate="print"/>
            <a:stretch>
              <a:fillRect/>
            </a:stretch>
          </a:blipFill>
        </p:spPr>
        <p:txBody>
          <a:bodyPr wrap="square" lIns="0" tIns="0" rIns="0" bIns="0" rtlCol="0"/>
          <a:lstStyle/>
          <a:p>
            <a:endParaRPr/>
          </a:p>
        </p:txBody>
      </p:sp>
      <p:sp>
        <p:nvSpPr>
          <p:cNvPr id="62" name="object 62"/>
          <p:cNvSpPr/>
          <p:nvPr/>
        </p:nvSpPr>
        <p:spPr>
          <a:xfrm>
            <a:off x="4527041" y="4484370"/>
            <a:ext cx="595884" cy="458724"/>
          </a:xfrm>
          <a:prstGeom prst="rect">
            <a:avLst/>
          </a:prstGeom>
          <a:blipFill>
            <a:blip r:embed="rId26" cstate="print"/>
            <a:stretch>
              <a:fillRect/>
            </a:stretch>
          </a:blipFill>
        </p:spPr>
        <p:txBody>
          <a:bodyPr wrap="square" lIns="0" tIns="0" rIns="0" bIns="0" rtlCol="0"/>
          <a:lstStyle/>
          <a:p>
            <a:endParaRPr/>
          </a:p>
        </p:txBody>
      </p:sp>
      <p:sp>
        <p:nvSpPr>
          <p:cNvPr id="63" name="object 63"/>
          <p:cNvSpPr/>
          <p:nvPr/>
        </p:nvSpPr>
        <p:spPr>
          <a:xfrm>
            <a:off x="4486275" y="4459351"/>
            <a:ext cx="447675" cy="447675"/>
          </a:xfrm>
          <a:custGeom>
            <a:avLst/>
            <a:gdLst/>
            <a:ahLst/>
            <a:cxnLst/>
            <a:rect l="l" t="t" r="r" b="b"/>
            <a:pathLst>
              <a:path w="447675" h="447675">
                <a:moveTo>
                  <a:pt x="223901" y="0"/>
                </a:moveTo>
                <a:lnTo>
                  <a:pt x="178765" y="4510"/>
                </a:lnTo>
                <a:lnTo>
                  <a:pt x="136731" y="17533"/>
                </a:lnTo>
                <a:lnTo>
                  <a:pt x="98697" y="38165"/>
                </a:lnTo>
                <a:lnTo>
                  <a:pt x="65524" y="65547"/>
                </a:lnTo>
                <a:lnTo>
                  <a:pt x="38209" y="98666"/>
                </a:lnTo>
                <a:lnTo>
                  <a:pt x="17583" y="136677"/>
                </a:lnTo>
                <a:lnTo>
                  <a:pt x="4546" y="178680"/>
                </a:lnTo>
                <a:lnTo>
                  <a:pt x="0" y="223774"/>
                </a:lnTo>
                <a:lnTo>
                  <a:pt x="4547" y="268873"/>
                </a:lnTo>
                <a:lnTo>
                  <a:pt x="17589" y="310890"/>
                </a:lnTo>
                <a:lnTo>
                  <a:pt x="38227" y="348921"/>
                </a:lnTo>
                <a:lnTo>
                  <a:pt x="65563" y="382063"/>
                </a:lnTo>
                <a:lnTo>
                  <a:pt x="98697" y="409413"/>
                </a:lnTo>
                <a:lnTo>
                  <a:pt x="136731" y="430067"/>
                </a:lnTo>
                <a:lnTo>
                  <a:pt x="178765" y="443122"/>
                </a:lnTo>
                <a:lnTo>
                  <a:pt x="223901" y="447675"/>
                </a:lnTo>
                <a:lnTo>
                  <a:pt x="268994" y="443122"/>
                </a:lnTo>
                <a:lnTo>
                  <a:pt x="310997" y="430067"/>
                </a:lnTo>
                <a:lnTo>
                  <a:pt x="349008" y="409413"/>
                </a:lnTo>
                <a:lnTo>
                  <a:pt x="382127" y="382063"/>
                </a:lnTo>
                <a:lnTo>
                  <a:pt x="409453" y="348921"/>
                </a:lnTo>
                <a:lnTo>
                  <a:pt x="430087" y="310890"/>
                </a:lnTo>
                <a:lnTo>
                  <a:pt x="443128" y="268873"/>
                </a:lnTo>
                <a:lnTo>
                  <a:pt x="447675" y="223774"/>
                </a:lnTo>
                <a:lnTo>
                  <a:pt x="443126" y="178675"/>
                </a:lnTo>
                <a:lnTo>
                  <a:pt x="430077" y="136659"/>
                </a:lnTo>
                <a:lnTo>
                  <a:pt x="409426" y="98633"/>
                </a:lnTo>
                <a:lnTo>
                  <a:pt x="382127" y="65547"/>
                </a:lnTo>
                <a:lnTo>
                  <a:pt x="349008" y="38221"/>
                </a:lnTo>
                <a:lnTo>
                  <a:pt x="310997" y="17587"/>
                </a:lnTo>
                <a:lnTo>
                  <a:pt x="268994" y="4546"/>
                </a:lnTo>
                <a:lnTo>
                  <a:pt x="223901" y="0"/>
                </a:lnTo>
                <a:close/>
              </a:path>
            </a:pathLst>
          </a:custGeom>
          <a:solidFill>
            <a:srgbClr val="000000"/>
          </a:solidFill>
        </p:spPr>
        <p:txBody>
          <a:bodyPr wrap="square" lIns="0" tIns="0" rIns="0" bIns="0" rtlCol="0"/>
          <a:lstStyle/>
          <a:p>
            <a:endParaRPr/>
          </a:p>
        </p:txBody>
      </p:sp>
      <p:sp>
        <p:nvSpPr>
          <p:cNvPr id="64" name="object 64"/>
          <p:cNvSpPr/>
          <p:nvPr/>
        </p:nvSpPr>
        <p:spPr>
          <a:xfrm>
            <a:off x="4486275" y="4459223"/>
            <a:ext cx="447675" cy="448309"/>
          </a:xfrm>
          <a:custGeom>
            <a:avLst/>
            <a:gdLst/>
            <a:ahLst/>
            <a:cxnLst/>
            <a:rect l="l" t="t" r="r" b="b"/>
            <a:pathLst>
              <a:path w="447675" h="448310">
                <a:moveTo>
                  <a:pt x="0" y="223900"/>
                </a:moveTo>
                <a:lnTo>
                  <a:pt x="4547" y="178802"/>
                </a:lnTo>
                <a:lnTo>
                  <a:pt x="17589" y="136786"/>
                </a:lnTo>
                <a:lnTo>
                  <a:pt x="38227" y="98760"/>
                </a:lnTo>
                <a:lnTo>
                  <a:pt x="65563" y="65627"/>
                </a:lnTo>
                <a:lnTo>
                  <a:pt x="98697" y="38292"/>
                </a:lnTo>
                <a:lnTo>
                  <a:pt x="136731" y="17660"/>
                </a:lnTo>
                <a:lnTo>
                  <a:pt x="178765" y="4637"/>
                </a:lnTo>
                <a:lnTo>
                  <a:pt x="223901" y="126"/>
                </a:lnTo>
                <a:lnTo>
                  <a:pt x="268994" y="4673"/>
                </a:lnTo>
                <a:lnTo>
                  <a:pt x="310997" y="17714"/>
                </a:lnTo>
                <a:lnTo>
                  <a:pt x="349008" y="38348"/>
                </a:lnTo>
                <a:lnTo>
                  <a:pt x="382127" y="65674"/>
                </a:lnTo>
                <a:lnTo>
                  <a:pt x="409453" y="98793"/>
                </a:lnTo>
                <a:lnTo>
                  <a:pt x="430087" y="136804"/>
                </a:lnTo>
                <a:lnTo>
                  <a:pt x="443128" y="178807"/>
                </a:lnTo>
                <a:lnTo>
                  <a:pt x="447675" y="223900"/>
                </a:lnTo>
                <a:lnTo>
                  <a:pt x="443128" y="269000"/>
                </a:lnTo>
                <a:lnTo>
                  <a:pt x="430087" y="311017"/>
                </a:lnTo>
                <a:lnTo>
                  <a:pt x="409453" y="349048"/>
                </a:lnTo>
                <a:lnTo>
                  <a:pt x="382127" y="382190"/>
                </a:lnTo>
                <a:lnTo>
                  <a:pt x="349008" y="409540"/>
                </a:lnTo>
                <a:lnTo>
                  <a:pt x="310997" y="430194"/>
                </a:lnTo>
                <a:lnTo>
                  <a:pt x="268994" y="443249"/>
                </a:lnTo>
                <a:lnTo>
                  <a:pt x="223901" y="447801"/>
                </a:lnTo>
                <a:lnTo>
                  <a:pt x="178765" y="443249"/>
                </a:lnTo>
                <a:lnTo>
                  <a:pt x="136731" y="430194"/>
                </a:lnTo>
                <a:lnTo>
                  <a:pt x="98697" y="409540"/>
                </a:lnTo>
                <a:lnTo>
                  <a:pt x="65563" y="382190"/>
                </a:lnTo>
                <a:lnTo>
                  <a:pt x="38227" y="349048"/>
                </a:lnTo>
                <a:lnTo>
                  <a:pt x="17589" y="311017"/>
                </a:lnTo>
                <a:lnTo>
                  <a:pt x="4547" y="269000"/>
                </a:lnTo>
                <a:lnTo>
                  <a:pt x="0" y="223900"/>
                </a:lnTo>
                <a:close/>
              </a:path>
            </a:pathLst>
          </a:custGeom>
          <a:ln w="9525">
            <a:solidFill>
              <a:srgbClr val="000000"/>
            </a:solidFill>
          </a:ln>
        </p:spPr>
        <p:txBody>
          <a:bodyPr wrap="square" lIns="0" tIns="0" rIns="0" bIns="0" rtlCol="0"/>
          <a:lstStyle/>
          <a:p>
            <a:endParaRPr/>
          </a:p>
        </p:txBody>
      </p:sp>
      <p:sp>
        <p:nvSpPr>
          <p:cNvPr id="65" name="object 65"/>
          <p:cNvSpPr txBox="1"/>
          <p:nvPr/>
        </p:nvSpPr>
        <p:spPr>
          <a:xfrm>
            <a:off x="4622038" y="4477257"/>
            <a:ext cx="1778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CCFF"/>
                </a:solidFill>
                <a:latin typeface="Times New Roman"/>
                <a:cs typeface="Times New Roman"/>
              </a:rPr>
              <a:t>3</a:t>
            </a:r>
            <a:endParaRPr sz="2400">
              <a:latin typeface="Times New Roman"/>
              <a:cs typeface="Times New Roman"/>
            </a:endParaRPr>
          </a:p>
        </p:txBody>
      </p:sp>
      <p:sp>
        <p:nvSpPr>
          <p:cNvPr id="66" name="object 66"/>
          <p:cNvSpPr/>
          <p:nvPr/>
        </p:nvSpPr>
        <p:spPr>
          <a:xfrm>
            <a:off x="4377197" y="4833365"/>
            <a:ext cx="185658" cy="228711"/>
          </a:xfrm>
          <a:prstGeom prst="rect">
            <a:avLst/>
          </a:prstGeom>
          <a:blipFill>
            <a:blip r:embed="rId15" cstate="print"/>
            <a:stretch>
              <a:fillRect/>
            </a:stretch>
          </a:blipFill>
        </p:spPr>
        <p:txBody>
          <a:bodyPr wrap="square" lIns="0" tIns="0" rIns="0" bIns="0" rtlCol="0"/>
          <a:lstStyle/>
          <a:p>
            <a:endParaRPr/>
          </a:p>
        </p:txBody>
      </p:sp>
      <p:sp>
        <p:nvSpPr>
          <p:cNvPr id="67" name="object 67"/>
          <p:cNvSpPr/>
          <p:nvPr/>
        </p:nvSpPr>
        <p:spPr>
          <a:xfrm>
            <a:off x="4857369" y="4833492"/>
            <a:ext cx="184023" cy="228520"/>
          </a:xfrm>
          <a:prstGeom prst="rect">
            <a:avLst/>
          </a:prstGeom>
          <a:blipFill>
            <a:blip r:embed="rId20" cstate="print"/>
            <a:stretch>
              <a:fillRect/>
            </a:stretch>
          </a:blipFill>
        </p:spPr>
        <p:txBody>
          <a:bodyPr wrap="square" lIns="0" tIns="0" rIns="0" bIns="0" rtlCol="0"/>
          <a:lstStyle/>
          <a:p>
            <a:endParaRPr/>
          </a:p>
        </p:txBody>
      </p:sp>
      <p:sp>
        <p:nvSpPr>
          <p:cNvPr id="68" name="object 68"/>
          <p:cNvSpPr txBox="1"/>
          <p:nvPr/>
        </p:nvSpPr>
        <p:spPr>
          <a:xfrm>
            <a:off x="688340" y="5361487"/>
            <a:ext cx="4879340" cy="999490"/>
          </a:xfrm>
          <a:prstGeom prst="rect">
            <a:avLst/>
          </a:prstGeom>
        </p:spPr>
        <p:txBody>
          <a:bodyPr vert="horz" wrap="square" lIns="0" tIns="0" rIns="0" bIns="0" rtlCol="0">
            <a:spAutoFit/>
          </a:bodyPr>
          <a:lstStyle/>
          <a:p>
            <a:pPr marL="12700">
              <a:lnSpc>
                <a:spcPts val="3590"/>
              </a:lnSpc>
            </a:pPr>
            <a:r>
              <a:rPr sz="3200" dirty="0">
                <a:solidFill>
                  <a:srgbClr val="CC0000"/>
                </a:solidFill>
                <a:latin typeface="Times New Roman"/>
                <a:cs typeface="Times New Roman"/>
              </a:rPr>
              <a:t>•</a:t>
            </a:r>
            <a:r>
              <a:rPr sz="3200" spc="-150" dirty="0">
                <a:solidFill>
                  <a:srgbClr val="CC0000"/>
                </a:solidFill>
                <a:latin typeface="Times New Roman"/>
                <a:cs typeface="Times New Roman"/>
              </a:rPr>
              <a:t> </a:t>
            </a:r>
            <a:r>
              <a:rPr sz="3200" spc="-30" dirty="0">
                <a:latin typeface="Times New Roman"/>
                <a:cs typeface="Times New Roman"/>
              </a:rPr>
              <a:t>R</a:t>
            </a:r>
            <a:r>
              <a:rPr sz="2400" spc="-30" dirty="0">
                <a:latin typeface="Times New Roman"/>
                <a:cs typeface="Times New Roman"/>
              </a:rPr>
              <a:t>IGHT</a:t>
            </a:r>
            <a:r>
              <a:rPr sz="3200" spc="-30" dirty="0">
                <a:latin typeface="Times New Roman"/>
                <a:cs typeface="Times New Roman"/>
              </a:rPr>
              <a:t>-R</a:t>
            </a:r>
            <a:r>
              <a:rPr sz="2400" spc="-30" dirty="0">
                <a:latin typeface="Times New Roman"/>
                <a:cs typeface="Times New Roman"/>
              </a:rPr>
              <a:t>OTATE</a:t>
            </a:r>
            <a:r>
              <a:rPr sz="3200" spc="-30" dirty="0">
                <a:solidFill>
                  <a:srgbClr val="008986"/>
                </a:solidFill>
                <a:latin typeface="Times New Roman"/>
                <a:cs typeface="Times New Roman"/>
              </a:rPr>
              <a:t>(10)</a:t>
            </a:r>
            <a:r>
              <a:rPr sz="3200" spc="-30" dirty="0">
                <a:latin typeface="Times New Roman"/>
                <a:cs typeface="Times New Roman"/>
              </a:rPr>
              <a:t>.</a:t>
            </a:r>
            <a:endParaRPr sz="3200">
              <a:latin typeface="Times New Roman"/>
              <a:cs typeface="Times New Roman"/>
            </a:endParaRPr>
          </a:p>
          <a:p>
            <a:pPr marL="12700">
              <a:lnSpc>
                <a:spcPct val="100000"/>
              </a:lnSpc>
              <a:spcBef>
                <a:spcPts val="280"/>
              </a:spcBef>
            </a:pPr>
            <a:r>
              <a:rPr sz="3200" spc="-5" dirty="0">
                <a:solidFill>
                  <a:srgbClr val="CC0000"/>
                </a:solidFill>
                <a:latin typeface="Times New Roman"/>
                <a:cs typeface="Times New Roman"/>
              </a:rPr>
              <a:t>• </a:t>
            </a:r>
            <a:r>
              <a:rPr sz="3200" spc="-40" dirty="0">
                <a:latin typeface="Times New Roman"/>
                <a:cs typeface="Times New Roman"/>
              </a:rPr>
              <a:t>L</a:t>
            </a:r>
            <a:r>
              <a:rPr sz="2400" spc="-40" dirty="0">
                <a:latin typeface="Times New Roman"/>
                <a:cs typeface="Times New Roman"/>
              </a:rPr>
              <a:t>EFT</a:t>
            </a:r>
            <a:r>
              <a:rPr sz="3200" spc="-40" dirty="0">
                <a:latin typeface="Times New Roman"/>
                <a:cs typeface="Times New Roman"/>
              </a:rPr>
              <a:t>-R</a:t>
            </a:r>
            <a:r>
              <a:rPr sz="2400" spc="-40" dirty="0">
                <a:latin typeface="Times New Roman"/>
                <a:cs typeface="Times New Roman"/>
              </a:rPr>
              <a:t>OTATE</a:t>
            </a:r>
            <a:r>
              <a:rPr sz="3200" spc="-40" dirty="0">
                <a:solidFill>
                  <a:srgbClr val="008986"/>
                </a:solidFill>
                <a:latin typeface="Times New Roman"/>
                <a:cs typeface="Times New Roman"/>
              </a:rPr>
              <a:t>(7) </a:t>
            </a:r>
            <a:r>
              <a:rPr sz="3200" spc="-5" dirty="0">
                <a:latin typeface="Times New Roman"/>
                <a:cs typeface="Times New Roman"/>
              </a:rPr>
              <a:t>and</a:t>
            </a:r>
            <a:r>
              <a:rPr sz="3200" spc="-114" dirty="0">
                <a:latin typeface="Times New Roman"/>
                <a:cs typeface="Times New Roman"/>
              </a:rPr>
              <a:t> </a:t>
            </a:r>
            <a:r>
              <a:rPr sz="3200" spc="-25" dirty="0">
                <a:latin typeface="Times New Roman"/>
                <a:cs typeface="Times New Roman"/>
              </a:rPr>
              <a:t>recolor.</a:t>
            </a:r>
            <a:endParaRPr sz="3200">
              <a:latin typeface="Times New Roman"/>
              <a:cs typeface="Times New Roman"/>
            </a:endParaRPr>
          </a:p>
        </p:txBody>
      </p:sp>
      <p:sp>
        <p:nvSpPr>
          <p:cNvPr id="69" name="object 69"/>
          <p:cNvSpPr txBox="1"/>
          <p:nvPr/>
        </p:nvSpPr>
        <p:spPr>
          <a:xfrm>
            <a:off x="8149842" y="6447818"/>
            <a:ext cx="547370" cy="222250"/>
          </a:xfrm>
          <a:prstGeom prst="rect">
            <a:avLst/>
          </a:prstGeom>
        </p:spPr>
        <p:txBody>
          <a:bodyPr vert="horz" wrap="square" lIns="0" tIns="0" rIns="0" bIns="0" rtlCol="0">
            <a:spAutoFit/>
          </a:bodyPr>
          <a:lstStyle/>
          <a:p>
            <a:pPr marL="12700">
              <a:lnSpc>
                <a:spcPts val="1625"/>
              </a:lnSpc>
            </a:pPr>
            <a:r>
              <a:rPr sz="1400" spc="-5" dirty="0">
                <a:latin typeface="Times New Roman"/>
                <a:cs typeface="Times New Roman"/>
              </a:rPr>
              <a:t>L10.</a:t>
            </a:r>
            <a:fld id="{81D60167-4931-47E6-BA6A-407CBD079E47}" type="slidenum">
              <a:rPr sz="1400" spc="-5" dirty="0">
                <a:latin typeface="Times New Roman"/>
                <a:cs typeface="Times New Roman"/>
              </a:rPr>
              <a:t>141</a:t>
            </a:fld>
            <a:endParaRPr sz="1400">
              <a:latin typeface="Times New Roman"/>
              <a:cs typeface="Times New Roman"/>
            </a:endParaRPr>
          </a:p>
        </p:txBody>
      </p:sp>
      <p:sp>
        <p:nvSpPr>
          <p:cNvPr id="70" name="Footer Placeholder 69"/>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5802652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8149842" y="6447818"/>
            <a:ext cx="547370" cy="222250"/>
          </a:xfrm>
          <a:prstGeom prst="rect">
            <a:avLst/>
          </a:prstGeom>
        </p:spPr>
        <p:txBody>
          <a:bodyPr vert="horz" wrap="square" lIns="0" tIns="0" rIns="0" bIns="0" rtlCol="0">
            <a:spAutoFit/>
          </a:bodyPr>
          <a:lstStyle/>
          <a:p>
            <a:pPr marL="12700">
              <a:lnSpc>
                <a:spcPts val="1625"/>
              </a:lnSpc>
            </a:pPr>
            <a:r>
              <a:rPr sz="1400" spc="-5" dirty="0">
                <a:latin typeface="Times New Roman"/>
                <a:cs typeface="Times New Roman"/>
              </a:rPr>
              <a:t>L10.</a:t>
            </a:r>
            <a:fld id="{81D60167-4931-47E6-BA6A-407CBD079E47}" type="slidenum">
              <a:rPr sz="1400" spc="-5" dirty="0">
                <a:latin typeface="Times New Roman"/>
                <a:cs typeface="Times New Roman"/>
              </a:rPr>
              <a:t>142</a:t>
            </a:fld>
            <a:endParaRPr sz="1400">
              <a:latin typeface="Times New Roman"/>
              <a:cs typeface="Times New Roman"/>
            </a:endParaRPr>
          </a:p>
        </p:txBody>
      </p:sp>
      <p:sp>
        <p:nvSpPr>
          <p:cNvPr id="2" name="object 2"/>
          <p:cNvSpPr txBox="1">
            <a:spLocks noGrp="1"/>
          </p:cNvSpPr>
          <p:nvPr>
            <p:ph type="title"/>
          </p:nvPr>
        </p:nvSpPr>
        <p:spPr>
          <a:xfrm>
            <a:off x="1526794" y="323342"/>
            <a:ext cx="2818765" cy="695960"/>
          </a:xfrm>
          <a:prstGeom prst="rect">
            <a:avLst/>
          </a:prstGeom>
        </p:spPr>
        <p:txBody>
          <a:bodyPr vert="horz" wrap="square" lIns="0" tIns="12065" rIns="0" bIns="0" rtlCol="0">
            <a:spAutoFit/>
          </a:bodyPr>
          <a:lstStyle/>
          <a:p>
            <a:pPr marL="12700">
              <a:lnSpc>
                <a:spcPct val="100000"/>
              </a:lnSpc>
              <a:spcBef>
                <a:spcPts val="95"/>
              </a:spcBef>
            </a:pPr>
            <a:r>
              <a:rPr spc="-5" dirty="0"/>
              <a:t>Pseudocode</a:t>
            </a:r>
          </a:p>
        </p:txBody>
      </p:sp>
      <p:sp>
        <p:nvSpPr>
          <p:cNvPr id="3" name="object 3"/>
          <p:cNvSpPr txBox="1"/>
          <p:nvPr/>
        </p:nvSpPr>
        <p:spPr>
          <a:xfrm>
            <a:off x="443991" y="1359153"/>
            <a:ext cx="7418070" cy="1854835"/>
          </a:xfrm>
          <a:prstGeom prst="rect">
            <a:avLst/>
          </a:prstGeom>
        </p:spPr>
        <p:txBody>
          <a:bodyPr vert="horz" wrap="square" lIns="0" tIns="12700" rIns="0" bIns="0" rtlCol="0">
            <a:spAutoFit/>
          </a:bodyPr>
          <a:lstStyle/>
          <a:p>
            <a:pPr marL="469900" marR="4618355" indent="-457200">
              <a:lnSpc>
                <a:spcPct val="100000"/>
              </a:lnSpc>
              <a:spcBef>
                <a:spcPts val="100"/>
              </a:spcBef>
            </a:pPr>
            <a:r>
              <a:rPr sz="2400" spc="-15" dirty="0">
                <a:latin typeface="Times New Roman"/>
                <a:cs typeface="Times New Roman"/>
              </a:rPr>
              <a:t>RB-I</a:t>
            </a:r>
            <a:r>
              <a:rPr sz="2000" spc="-15" dirty="0">
                <a:latin typeface="Times New Roman"/>
                <a:cs typeface="Times New Roman"/>
              </a:rPr>
              <a:t>NSERT</a:t>
            </a:r>
            <a:r>
              <a:rPr sz="2400" spc="-15" dirty="0">
                <a:solidFill>
                  <a:srgbClr val="008986"/>
                </a:solidFill>
                <a:latin typeface="Times New Roman"/>
                <a:cs typeface="Times New Roman"/>
              </a:rPr>
              <a:t>(</a:t>
            </a:r>
            <a:r>
              <a:rPr sz="2400" i="1" spc="-15" dirty="0">
                <a:solidFill>
                  <a:srgbClr val="008986"/>
                </a:solidFill>
                <a:latin typeface="Times New Roman"/>
                <a:cs typeface="Times New Roman"/>
              </a:rPr>
              <a:t>T</a:t>
            </a:r>
            <a:r>
              <a:rPr sz="2400" spc="-15" dirty="0">
                <a:solidFill>
                  <a:srgbClr val="008986"/>
                </a:solidFill>
                <a:latin typeface="Times New Roman"/>
                <a:cs typeface="Times New Roman"/>
              </a:rPr>
              <a:t>, </a:t>
            </a:r>
            <a:r>
              <a:rPr sz="2400" i="1" dirty="0">
                <a:solidFill>
                  <a:srgbClr val="008986"/>
                </a:solidFill>
                <a:latin typeface="Times New Roman"/>
                <a:cs typeface="Times New Roman"/>
              </a:rPr>
              <a:t>x</a:t>
            </a:r>
            <a:r>
              <a:rPr sz="2400" dirty="0">
                <a:solidFill>
                  <a:srgbClr val="008986"/>
                </a:solidFill>
                <a:latin typeface="Times New Roman"/>
                <a:cs typeface="Times New Roman"/>
              </a:rPr>
              <a:t>)  </a:t>
            </a:r>
            <a:r>
              <a:rPr sz="2400" spc="-15" dirty="0">
                <a:latin typeface="Times New Roman"/>
                <a:cs typeface="Times New Roman"/>
              </a:rPr>
              <a:t>T</a:t>
            </a:r>
            <a:r>
              <a:rPr sz="2000" spc="-15" dirty="0">
                <a:latin typeface="Times New Roman"/>
                <a:cs typeface="Times New Roman"/>
              </a:rPr>
              <a:t>REE</a:t>
            </a:r>
            <a:r>
              <a:rPr sz="2400" spc="-15" dirty="0">
                <a:latin typeface="Times New Roman"/>
                <a:cs typeface="Times New Roman"/>
              </a:rPr>
              <a:t>-I</a:t>
            </a:r>
            <a:r>
              <a:rPr sz="2000" spc="-15" dirty="0">
                <a:latin typeface="Times New Roman"/>
                <a:cs typeface="Times New Roman"/>
              </a:rPr>
              <a:t>NSERT</a:t>
            </a:r>
            <a:r>
              <a:rPr sz="2400" spc="-15" dirty="0">
                <a:solidFill>
                  <a:srgbClr val="008986"/>
                </a:solidFill>
                <a:latin typeface="Times New Roman"/>
                <a:cs typeface="Times New Roman"/>
              </a:rPr>
              <a:t>(</a:t>
            </a:r>
            <a:r>
              <a:rPr sz="2400" i="1" spc="-15" dirty="0">
                <a:solidFill>
                  <a:srgbClr val="008986"/>
                </a:solidFill>
                <a:latin typeface="Times New Roman"/>
                <a:cs typeface="Times New Roman"/>
              </a:rPr>
              <a:t>T</a:t>
            </a:r>
            <a:r>
              <a:rPr sz="2400" spc="-15" dirty="0">
                <a:solidFill>
                  <a:srgbClr val="008986"/>
                </a:solidFill>
                <a:latin typeface="Times New Roman"/>
                <a:cs typeface="Times New Roman"/>
              </a:rPr>
              <a:t>, </a:t>
            </a:r>
            <a:r>
              <a:rPr sz="2400" i="1" dirty="0">
                <a:solidFill>
                  <a:srgbClr val="008986"/>
                </a:solidFill>
                <a:latin typeface="Times New Roman"/>
                <a:cs typeface="Times New Roman"/>
              </a:rPr>
              <a:t>x</a:t>
            </a:r>
            <a:r>
              <a:rPr sz="2400" dirty="0">
                <a:solidFill>
                  <a:srgbClr val="008986"/>
                </a:solidFill>
                <a:latin typeface="Times New Roman"/>
                <a:cs typeface="Times New Roman"/>
              </a:rPr>
              <a:t>)</a:t>
            </a:r>
            <a:endParaRPr sz="2400">
              <a:latin typeface="Times New Roman"/>
              <a:cs typeface="Times New Roman"/>
            </a:endParaRPr>
          </a:p>
          <a:p>
            <a:pPr marL="469900">
              <a:lnSpc>
                <a:spcPct val="100000"/>
              </a:lnSpc>
              <a:spcBef>
                <a:spcPts val="10"/>
              </a:spcBef>
              <a:tabLst>
                <a:tab pos="2826385" algn="l"/>
              </a:tabLst>
            </a:pPr>
            <a:r>
              <a:rPr sz="2400" i="1" spc="-5" dirty="0">
                <a:solidFill>
                  <a:srgbClr val="008986"/>
                </a:solidFill>
                <a:latin typeface="Times New Roman"/>
                <a:cs typeface="Times New Roman"/>
              </a:rPr>
              <a:t>color</a:t>
            </a:r>
            <a:r>
              <a:rPr sz="2400" spc="-5" dirty="0">
                <a:solidFill>
                  <a:srgbClr val="008986"/>
                </a:solidFill>
                <a:latin typeface="Times New Roman"/>
                <a:cs typeface="Times New Roman"/>
              </a:rPr>
              <a:t>[</a:t>
            </a:r>
            <a:r>
              <a:rPr sz="2400" i="1" spc="-5" dirty="0">
                <a:solidFill>
                  <a:srgbClr val="008986"/>
                </a:solidFill>
                <a:latin typeface="Times New Roman"/>
                <a:cs typeface="Times New Roman"/>
              </a:rPr>
              <a:t>x</a:t>
            </a:r>
            <a:r>
              <a:rPr sz="2400" spc="-5" dirty="0">
                <a:solidFill>
                  <a:srgbClr val="008986"/>
                </a:solidFill>
                <a:latin typeface="Times New Roman"/>
                <a:cs typeface="Times New Roman"/>
              </a:rPr>
              <a:t>]</a:t>
            </a:r>
            <a:r>
              <a:rPr sz="2400" spc="-10" dirty="0">
                <a:solidFill>
                  <a:srgbClr val="008986"/>
                </a:solidFill>
                <a:latin typeface="Times New Roman"/>
                <a:cs typeface="Times New Roman"/>
              </a:rPr>
              <a:t> </a:t>
            </a:r>
            <a:r>
              <a:rPr sz="2400" i="1" spc="-5" dirty="0">
                <a:solidFill>
                  <a:srgbClr val="008986"/>
                </a:solidFill>
                <a:latin typeface="Symbol"/>
                <a:cs typeface="Symbol"/>
              </a:rPr>
              <a:t></a:t>
            </a:r>
            <a:r>
              <a:rPr sz="2400" i="1" spc="-5" dirty="0">
                <a:solidFill>
                  <a:srgbClr val="008986"/>
                </a:solidFill>
                <a:latin typeface="Times New Roman"/>
                <a:cs typeface="Times New Roman"/>
              </a:rPr>
              <a:t> </a:t>
            </a:r>
            <a:r>
              <a:rPr sz="2000" spc="-5" dirty="0">
                <a:solidFill>
                  <a:srgbClr val="008986"/>
                </a:solidFill>
                <a:latin typeface="Times New Roman"/>
                <a:cs typeface="Times New Roman"/>
              </a:rPr>
              <a:t>RED	</a:t>
            </a:r>
            <a:r>
              <a:rPr sz="2400" dirty="0">
                <a:solidFill>
                  <a:srgbClr val="CC0000"/>
                </a:solidFill>
                <a:latin typeface="Cambria Math"/>
                <a:cs typeface="Cambria Math"/>
              </a:rPr>
              <a:t>⊳ </a:t>
            </a:r>
            <a:r>
              <a:rPr sz="2400" dirty="0">
                <a:latin typeface="Times New Roman"/>
                <a:cs typeface="Times New Roman"/>
              </a:rPr>
              <a:t>only RB property </a:t>
            </a:r>
            <a:r>
              <a:rPr sz="2400" dirty="0">
                <a:solidFill>
                  <a:srgbClr val="CC0000"/>
                </a:solidFill>
                <a:latin typeface="Times New Roman"/>
                <a:cs typeface="Times New Roman"/>
              </a:rPr>
              <a:t>3 </a:t>
            </a:r>
            <a:r>
              <a:rPr sz="2400" dirty="0">
                <a:latin typeface="Times New Roman"/>
                <a:cs typeface="Times New Roman"/>
              </a:rPr>
              <a:t>can be</a:t>
            </a:r>
            <a:r>
              <a:rPr sz="2400" spc="-45" dirty="0">
                <a:latin typeface="Times New Roman"/>
                <a:cs typeface="Times New Roman"/>
              </a:rPr>
              <a:t> </a:t>
            </a:r>
            <a:r>
              <a:rPr sz="2400" dirty="0">
                <a:latin typeface="Times New Roman"/>
                <a:cs typeface="Times New Roman"/>
              </a:rPr>
              <a:t>violated</a:t>
            </a:r>
            <a:endParaRPr sz="2400">
              <a:latin typeface="Times New Roman"/>
              <a:cs typeface="Times New Roman"/>
            </a:endParaRPr>
          </a:p>
          <a:p>
            <a:pPr marL="469265">
              <a:lnSpc>
                <a:spcPts val="2875"/>
              </a:lnSpc>
              <a:spcBef>
                <a:spcPts val="5"/>
              </a:spcBef>
            </a:pPr>
            <a:r>
              <a:rPr sz="2400" b="1" spc="-5" dirty="0">
                <a:latin typeface="Times New Roman"/>
                <a:cs typeface="Times New Roman"/>
              </a:rPr>
              <a:t>while </a:t>
            </a:r>
            <a:r>
              <a:rPr sz="2400" i="1" dirty="0">
                <a:solidFill>
                  <a:srgbClr val="008986"/>
                </a:solidFill>
                <a:latin typeface="Times New Roman"/>
                <a:cs typeface="Times New Roman"/>
              </a:rPr>
              <a:t>x </a:t>
            </a:r>
            <a:r>
              <a:rPr sz="2400" i="1" dirty="0">
                <a:solidFill>
                  <a:srgbClr val="008986"/>
                </a:solidFill>
                <a:latin typeface="Symbol"/>
                <a:cs typeface="Symbol"/>
              </a:rPr>
              <a:t></a:t>
            </a:r>
            <a:r>
              <a:rPr sz="2400" i="1" dirty="0">
                <a:solidFill>
                  <a:srgbClr val="008986"/>
                </a:solidFill>
                <a:latin typeface="Times New Roman"/>
                <a:cs typeface="Times New Roman"/>
              </a:rPr>
              <a:t> </a:t>
            </a:r>
            <a:r>
              <a:rPr sz="2400" i="1" spc="-15" dirty="0">
                <a:solidFill>
                  <a:srgbClr val="008986"/>
                </a:solidFill>
                <a:latin typeface="Times New Roman"/>
                <a:cs typeface="Times New Roman"/>
              </a:rPr>
              <a:t>root</a:t>
            </a:r>
            <a:r>
              <a:rPr sz="2400" spc="-15" dirty="0">
                <a:solidFill>
                  <a:srgbClr val="008986"/>
                </a:solidFill>
                <a:latin typeface="Times New Roman"/>
                <a:cs typeface="Times New Roman"/>
              </a:rPr>
              <a:t>[</a:t>
            </a:r>
            <a:r>
              <a:rPr sz="2400" i="1" spc="-15" dirty="0">
                <a:solidFill>
                  <a:srgbClr val="008986"/>
                </a:solidFill>
                <a:latin typeface="Times New Roman"/>
                <a:cs typeface="Times New Roman"/>
              </a:rPr>
              <a:t>T</a:t>
            </a:r>
            <a:r>
              <a:rPr sz="2400" spc="-15" dirty="0">
                <a:solidFill>
                  <a:srgbClr val="008986"/>
                </a:solidFill>
                <a:latin typeface="Times New Roman"/>
                <a:cs typeface="Times New Roman"/>
              </a:rPr>
              <a:t>] </a:t>
            </a:r>
            <a:r>
              <a:rPr sz="2400" dirty="0">
                <a:latin typeface="Times New Roman"/>
                <a:cs typeface="Times New Roman"/>
              </a:rPr>
              <a:t>and </a:t>
            </a:r>
            <a:r>
              <a:rPr sz="2400" i="1" spc="-5" dirty="0">
                <a:solidFill>
                  <a:srgbClr val="008986"/>
                </a:solidFill>
                <a:latin typeface="Times New Roman"/>
                <a:cs typeface="Times New Roman"/>
              </a:rPr>
              <a:t>color</a:t>
            </a:r>
            <a:r>
              <a:rPr sz="2400" spc="-5" dirty="0">
                <a:solidFill>
                  <a:srgbClr val="008986"/>
                </a:solidFill>
                <a:latin typeface="Times New Roman"/>
                <a:cs typeface="Times New Roman"/>
              </a:rPr>
              <a:t>[</a:t>
            </a:r>
            <a:r>
              <a:rPr sz="2400" i="1" spc="-5" dirty="0">
                <a:solidFill>
                  <a:srgbClr val="008986"/>
                </a:solidFill>
                <a:latin typeface="Times New Roman"/>
                <a:cs typeface="Times New Roman"/>
              </a:rPr>
              <a:t>p</a:t>
            </a:r>
            <a:r>
              <a:rPr sz="2400" spc="-5" dirty="0">
                <a:solidFill>
                  <a:srgbClr val="008986"/>
                </a:solidFill>
                <a:latin typeface="Times New Roman"/>
                <a:cs typeface="Times New Roman"/>
              </a:rPr>
              <a:t>[</a:t>
            </a:r>
            <a:r>
              <a:rPr sz="2400" i="1" spc="-5" dirty="0">
                <a:solidFill>
                  <a:srgbClr val="008986"/>
                </a:solidFill>
                <a:latin typeface="Times New Roman"/>
                <a:cs typeface="Times New Roman"/>
              </a:rPr>
              <a:t>x</a:t>
            </a:r>
            <a:r>
              <a:rPr sz="2400" spc="-5" dirty="0">
                <a:solidFill>
                  <a:srgbClr val="008986"/>
                </a:solidFill>
                <a:latin typeface="Times New Roman"/>
                <a:cs typeface="Times New Roman"/>
              </a:rPr>
              <a:t>]] </a:t>
            </a:r>
            <a:r>
              <a:rPr sz="2400" dirty="0">
                <a:solidFill>
                  <a:srgbClr val="008986"/>
                </a:solidFill>
                <a:latin typeface="Times New Roman"/>
                <a:cs typeface="Times New Roman"/>
              </a:rPr>
              <a:t>=</a:t>
            </a:r>
            <a:r>
              <a:rPr sz="2400" spc="-15" dirty="0">
                <a:solidFill>
                  <a:srgbClr val="008986"/>
                </a:solidFill>
                <a:latin typeface="Times New Roman"/>
                <a:cs typeface="Times New Roman"/>
              </a:rPr>
              <a:t> </a:t>
            </a:r>
            <a:r>
              <a:rPr sz="2000" spc="-5" dirty="0">
                <a:solidFill>
                  <a:srgbClr val="008986"/>
                </a:solidFill>
                <a:latin typeface="Times New Roman"/>
                <a:cs typeface="Times New Roman"/>
              </a:rPr>
              <a:t>RED</a:t>
            </a:r>
            <a:endParaRPr sz="2000">
              <a:latin typeface="Times New Roman"/>
              <a:cs typeface="Times New Roman"/>
            </a:endParaRPr>
          </a:p>
          <a:p>
            <a:pPr marL="927100">
              <a:lnSpc>
                <a:spcPts val="2875"/>
              </a:lnSpc>
            </a:pPr>
            <a:r>
              <a:rPr sz="2400" b="1" spc="-5" dirty="0">
                <a:latin typeface="Times New Roman"/>
                <a:cs typeface="Times New Roman"/>
              </a:rPr>
              <a:t>do </a:t>
            </a:r>
            <a:r>
              <a:rPr sz="2400" b="1" dirty="0">
                <a:latin typeface="Times New Roman"/>
                <a:cs typeface="Times New Roman"/>
              </a:rPr>
              <a:t>if </a:t>
            </a:r>
            <a:r>
              <a:rPr sz="2400" i="1" spc="-5" dirty="0">
                <a:solidFill>
                  <a:srgbClr val="008986"/>
                </a:solidFill>
                <a:latin typeface="Times New Roman"/>
                <a:cs typeface="Times New Roman"/>
              </a:rPr>
              <a:t>p</a:t>
            </a:r>
            <a:r>
              <a:rPr sz="2400" spc="-5" dirty="0">
                <a:solidFill>
                  <a:srgbClr val="008986"/>
                </a:solidFill>
                <a:latin typeface="Times New Roman"/>
                <a:cs typeface="Times New Roman"/>
              </a:rPr>
              <a:t>[</a:t>
            </a:r>
            <a:r>
              <a:rPr sz="2400" i="1" spc="-5" dirty="0">
                <a:solidFill>
                  <a:srgbClr val="008986"/>
                </a:solidFill>
                <a:latin typeface="Times New Roman"/>
                <a:cs typeface="Times New Roman"/>
              </a:rPr>
              <a:t>x</a:t>
            </a:r>
            <a:r>
              <a:rPr sz="2400" spc="-5" dirty="0">
                <a:solidFill>
                  <a:srgbClr val="008986"/>
                </a:solidFill>
                <a:latin typeface="Times New Roman"/>
                <a:cs typeface="Times New Roman"/>
              </a:rPr>
              <a:t>] </a:t>
            </a:r>
            <a:r>
              <a:rPr sz="2400" dirty="0">
                <a:solidFill>
                  <a:srgbClr val="008986"/>
                </a:solidFill>
                <a:latin typeface="Times New Roman"/>
                <a:cs typeface="Times New Roman"/>
              </a:rPr>
              <a:t>=</a:t>
            </a:r>
            <a:r>
              <a:rPr sz="2400" spc="-15" dirty="0">
                <a:solidFill>
                  <a:srgbClr val="008986"/>
                </a:solidFill>
                <a:latin typeface="Times New Roman"/>
                <a:cs typeface="Times New Roman"/>
              </a:rPr>
              <a:t> </a:t>
            </a:r>
            <a:r>
              <a:rPr sz="2400" i="1" spc="-5" dirty="0">
                <a:solidFill>
                  <a:srgbClr val="008986"/>
                </a:solidFill>
                <a:latin typeface="Times New Roman"/>
                <a:cs typeface="Times New Roman"/>
              </a:rPr>
              <a:t>left</a:t>
            </a:r>
            <a:r>
              <a:rPr sz="2400" spc="-5" dirty="0">
                <a:solidFill>
                  <a:srgbClr val="008986"/>
                </a:solidFill>
                <a:latin typeface="Times New Roman"/>
                <a:cs typeface="Times New Roman"/>
              </a:rPr>
              <a:t>[</a:t>
            </a:r>
            <a:r>
              <a:rPr sz="2400" i="1" spc="-5" dirty="0">
                <a:solidFill>
                  <a:srgbClr val="008986"/>
                </a:solidFill>
                <a:latin typeface="Times New Roman"/>
                <a:cs typeface="Times New Roman"/>
              </a:rPr>
              <a:t>p</a:t>
            </a:r>
            <a:r>
              <a:rPr sz="2400" spc="-5" dirty="0">
                <a:solidFill>
                  <a:srgbClr val="008986"/>
                </a:solidFill>
                <a:latin typeface="Times New Roman"/>
                <a:cs typeface="Times New Roman"/>
              </a:rPr>
              <a:t>[</a:t>
            </a:r>
            <a:r>
              <a:rPr sz="2400" i="1" spc="-5" dirty="0">
                <a:solidFill>
                  <a:srgbClr val="008986"/>
                </a:solidFill>
                <a:latin typeface="Times New Roman"/>
                <a:cs typeface="Times New Roman"/>
              </a:rPr>
              <a:t>p</a:t>
            </a:r>
            <a:r>
              <a:rPr sz="2400" spc="-5" dirty="0">
                <a:solidFill>
                  <a:srgbClr val="008986"/>
                </a:solidFill>
                <a:latin typeface="Times New Roman"/>
                <a:cs typeface="Times New Roman"/>
              </a:rPr>
              <a:t>[</a:t>
            </a:r>
            <a:r>
              <a:rPr sz="2400" i="1" spc="-5" dirty="0">
                <a:solidFill>
                  <a:srgbClr val="008986"/>
                </a:solidFill>
                <a:latin typeface="Times New Roman"/>
                <a:cs typeface="Times New Roman"/>
              </a:rPr>
              <a:t>x</a:t>
            </a:r>
            <a:r>
              <a:rPr sz="2400" spc="-5" dirty="0">
                <a:solidFill>
                  <a:srgbClr val="008986"/>
                </a:solidFill>
                <a:latin typeface="Times New Roman"/>
                <a:cs typeface="Times New Roman"/>
              </a:rPr>
              <a:t>]]</a:t>
            </a:r>
            <a:endParaRPr sz="2400">
              <a:latin typeface="Times New Roman"/>
              <a:cs typeface="Times New Roman"/>
            </a:endParaRPr>
          </a:p>
        </p:txBody>
      </p:sp>
      <p:sp>
        <p:nvSpPr>
          <p:cNvPr id="4" name="object 4"/>
          <p:cNvSpPr txBox="1"/>
          <p:nvPr/>
        </p:nvSpPr>
        <p:spPr>
          <a:xfrm>
            <a:off x="5365241" y="3189732"/>
            <a:ext cx="258953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0000"/>
                </a:solidFill>
                <a:latin typeface="Cambria Math"/>
                <a:cs typeface="Cambria Math"/>
              </a:rPr>
              <a:t>⊳ </a:t>
            </a:r>
            <a:r>
              <a:rPr sz="2400" i="1" dirty="0">
                <a:solidFill>
                  <a:srgbClr val="008986"/>
                </a:solidFill>
                <a:latin typeface="Times New Roman"/>
                <a:cs typeface="Times New Roman"/>
              </a:rPr>
              <a:t>y </a:t>
            </a:r>
            <a:r>
              <a:rPr sz="2400" dirty="0">
                <a:solidFill>
                  <a:srgbClr val="008986"/>
                </a:solidFill>
                <a:latin typeface="Times New Roman"/>
                <a:cs typeface="Times New Roman"/>
              </a:rPr>
              <a:t>= </a:t>
            </a:r>
            <a:r>
              <a:rPr sz="2400" dirty="0">
                <a:latin typeface="Times New Roman"/>
                <a:cs typeface="Times New Roman"/>
              </a:rPr>
              <a:t>aunt/uncle of</a:t>
            </a:r>
            <a:r>
              <a:rPr sz="2400" spc="-70" dirty="0">
                <a:latin typeface="Times New Roman"/>
                <a:cs typeface="Times New Roman"/>
              </a:rPr>
              <a:t> </a:t>
            </a:r>
            <a:r>
              <a:rPr sz="2400" i="1" dirty="0">
                <a:solidFill>
                  <a:srgbClr val="008986"/>
                </a:solidFill>
                <a:latin typeface="Times New Roman"/>
                <a:cs typeface="Times New Roman"/>
              </a:rPr>
              <a:t>x</a:t>
            </a:r>
            <a:endParaRPr sz="2400">
              <a:latin typeface="Times New Roman"/>
              <a:cs typeface="Times New Roman"/>
            </a:endParaRPr>
          </a:p>
        </p:txBody>
      </p:sp>
      <p:sp>
        <p:nvSpPr>
          <p:cNvPr id="5" name="object 5"/>
          <p:cNvSpPr txBox="1"/>
          <p:nvPr/>
        </p:nvSpPr>
        <p:spPr>
          <a:xfrm>
            <a:off x="1815592" y="3189732"/>
            <a:ext cx="3425825" cy="1854200"/>
          </a:xfrm>
          <a:prstGeom prst="rect">
            <a:avLst/>
          </a:prstGeom>
        </p:spPr>
        <p:txBody>
          <a:bodyPr vert="horz" wrap="square" lIns="0" tIns="12700" rIns="0" bIns="0" rtlCol="0">
            <a:spAutoFit/>
          </a:bodyPr>
          <a:lstStyle/>
          <a:p>
            <a:pPr marL="704215" marR="626745" indent="-692150" algn="just">
              <a:lnSpc>
                <a:spcPct val="100000"/>
              </a:lnSpc>
              <a:spcBef>
                <a:spcPts val="100"/>
              </a:spcBef>
            </a:pPr>
            <a:r>
              <a:rPr sz="2400" b="1" spc="-5" dirty="0">
                <a:latin typeface="Times New Roman"/>
                <a:cs typeface="Times New Roman"/>
              </a:rPr>
              <a:t>then </a:t>
            </a:r>
            <a:r>
              <a:rPr sz="2400" i="1" dirty="0">
                <a:solidFill>
                  <a:srgbClr val="008986"/>
                </a:solidFill>
                <a:latin typeface="Times New Roman"/>
                <a:cs typeface="Times New Roman"/>
              </a:rPr>
              <a:t>y </a:t>
            </a:r>
            <a:r>
              <a:rPr sz="2400" i="1" dirty="0">
                <a:solidFill>
                  <a:srgbClr val="008986"/>
                </a:solidFill>
                <a:latin typeface="Symbol"/>
                <a:cs typeface="Symbol"/>
              </a:rPr>
              <a:t></a:t>
            </a:r>
            <a:r>
              <a:rPr sz="2400" i="1" spc="-50" dirty="0">
                <a:solidFill>
                  <a:srgbClr val="008986"/>
                </a:solidFill>
                <a:latin typeface="Times New Roman"/>
                <a:cs typeface="Times New Roman"/>
              </a:rPr>
              <a:t> </a:t>
            </a:r>
            <a:r>
              <a:rPr sz="2400" i="1" spc="-5" dirty="0">
                <a:solidFill>
                  <a:srgbClr val="008986"/>
                </a:solidFill>
                <a:latin typeface="Times New Roman"/>
                <a:cs typeface="Times New Roman"/>
              </a:rPr>
              <a:t>right</a:t>
            </a:r>
            <a:r>
              <a:rPr sz="2400" spc="-5" dirty="0">
                <a:solidFill>
                  <a:srgbClr val="008986"/>
                </a:solidFill>
                <a:latin typeface="Times New Roman"/>
                <a:cs typeface="Times New Roman"/>
              </a:rPr>
              <a:t>[</a:t>
            </a:r>
            <a:r>
              <a:rPr sz="2400" i="1" spc="-5" dirty="0">
                <a:solidFill>
                  <a:srgbClr val="008986"/>
                </a:solidFill>
                <a:latin typeface="Times New Roman"/>
                <a:cs typeface="Times New Roman"/>
              </a:rPr>
              <a:t>p</a:t>
            </a:r>
            <a:r>
              <a:rPr sz="2400" spc="-5" dirty="0">
                <a:solidFill>
                  <a:srgbClr val="008986"/>
                </a:solidFill>
                <a:latin typeface="Times New Roman"/>
                <a:cs typeface="Times New Roman"/>
              </a:rPr>
              <a:t>[</a:t>
            </a:r>
            <a:r>
              <a:rPr sz="2400" i="1" spc="-5" dirty="0">
                <a:solidFill>
                  <a:srgbClr val="008986"/>
                </a:solidFill>
                <a:latin typeface="Times New Roman"/>
                <a:cs typeface="Times New Roman"/>
              </a:rPr>
              <a:t>p</a:t>
            </a:r>
            <a:r>
              <a:rPr sz="2400" spc="-5" dirty="0">
                <a:solidFill>
                  <a:srgbClr val="008986"/>
                </a:solidFill>
                <a:latin typeface="Times New Roman"/>
                <a:cs typeface="Times New Roman"/>
              </a:rPr>
              <a:t>[</a:t>
            </a:r>
            <a:r>
              <a:rPr sz="2400" i="1" spc="-5" dirty="0">
                <a:solidFill>
                  <a:srgbClr val="008986"/>
                </a:solidFill>
                <a:latin typeface="Times New Roman"/>
                <a:cs typeface="Times New Roman"/>
              </a:rPr>
              <a:t>x</a:t>
            </a:r>
            <a:r>
              <a:rPr sz="2400" spc="-5" dirty="0">
                <a:solidFill>
                  <a:srgbClr val="008986"/>
                </a:solidFill>
                <a:latin typeface="Times New Roman"/>
                <a:cs typeface="Times New Roman"/>
              </a:rPr>
              <a:t>]]  </a:t>
            </a:r>
            <a:r>
              <a:rPr sz="2400" b="1" spc="-5" dirty="0">
                <a:latin typeface="Times New Roman"/>
                <a:cs typeface="Times New Roman"/>
              </a:rPr>
              <a:t>if </a:t>
            </a:r>
            <a:r>
              <a:rPr sz="2400" i="1" dirty="0">
                <a:solidFill>
                  <a:srgbClr val="008986"/>
                </a:solidFill>
                <a:latin typeface="Times New Roman"/>
                <a:cs typeface="Times New Roman"/>
              </a:rPr>
              <a:t>color</a:t>
            </a:r>
            <a:r>
              <a:rPr sz="2400" dirty="0">
                <a:solidFill>
                  <a:srgbClr val="008986"/>
                </a:solidFill>
                <a:latin typeface="Times New Roman"/>
                <a:cs typeface="Times New Roman"/>
              </a:rPr>
              <a:t>[</a:t>
            </a:r>
            <a:r>
              <a:rPr sz="2400" i="1" dirty="0">
                <a:solidFill>
                  <a:srgbClr val="008986"/>
                </a:solidFill>
                <a:latin typeface="Times New Roman"/>
                <a:cs typeface="Times New Roman"/>
              </a:rPr>
              <a:t>y</a:t>
            </a:r>
            <a:r>
              <a:rPr sz="2400" dirty="0">
                <a:solidFill>
                  <a:srgbClr val="008986"/>
                </a:solidFill>
                <a:latin typeface="Times New Roman"/>
                <a:cs typeface="Times New Roman"/>
              </a:rPr>
              <a:t>] = </a:t>
            </a:r>
            <a:r>
              <a:rPr sz="2000" spc="-5" dirty="0">
                <a:solidFill>
                  <a:srgbClr val="008986"/>
                </a:solidFill>
                <a:latin typeface="Times New Roman"/>
                <a:cs typeface="Times New Roman"/>
              </a:rPr>
              <a:t>RED  </a:t>
            </a:r>
            <a:r>
              <a:rPr sz="2400" b="1" spc="-5" dirty="0">
                <a:latin typeface="Times New Roman"/>
                <a:cs typeface="Times New Roman"/>
              </a:rPr>
              <a:t>then </a:t>
            </a:r>
            <a:r>
              <a:rPr sz="2400" b="1" dirty="0">
                <a:solidFill>
                  <a:srgbClr val="CC0000"/>
                </a:solidFill>
                <a:latin typeface="Symbol"/>
                <a:cs typeface="Symbol"/>
              </a:rPr>
              <a:t></a:t>
            </a:r>
            <a:r>
              <a:rPr sz="2400" b="1" dirty="0">
                <a:solidFill>
                  <a:srgbClr val="CC0000"/>
                </a:solidFill>
                <a:latin typeface="Times New Roman"/>
                <a:cs typeface="Times New Roman"/>
              </a:rPr>
              <a:t>Case</a:t>
            </a:r>
            <a:r>
              <a:rPr sz="2400" b="1" spc="-15" dirty="0">
                <a:solidFill>
                  <a:srgbClr val="CC0000"/>
                </a:solidFill>
                <a:latin typeface="Times New Roman"/>
                <a:cs typeface="Times New Roman"/>
              </a:rPr>
              <a:t> </a:t>
            </a:r>
            <a:r>
              <a:rPr sz="2400" b="1" spc="-10" dirty="0">
                <a:solidFill>
                  <a:srgbClr val="CC0000"/>
                </a:solidFill>
                <a:latin typeface="Times New Roman"/>
                <a:cs typeface="Times New Roman"/>
              </a:rPr>
              <a:t>1</a:t>
            </a:r>
            <a:r>
              <a:rPr sz="2400" b="1" spc="-10" dirty="0">
                <a:solidFill>
                  <a:srgbClr val="CC0000"/>
                </a:solidFill>
                <a:latin typeface="Symbol"/>
                <a:cs typeface="Symbol"/>
              </a:rPr>
              <a:t></a:t>
            </a:r>
            <a:endParaRPr sz="2400">
              <a:latin typeface="Symbol"/>
              <a:cs typeface="Symbol"/>
            </a:endParaRPr>
          </a:p>
          <a:p>
            <a:pPr marL="779780" algn="just">
              <a:lnSpc>
                <a:spcPts val="2870"/>
              </a:lnSpc>
            </a:pPr>
            <a:r>
              <a:rPr sz="2400" b="1" spc="-5" dirty="0">
                <a:latin typeface="Times New Roman"/>
                <a:cs typeface="Times New Roman"/>
              </a:rPr>
              <a:t>else if </a:t>
            </a:r>
            <a:r>
              <a:rPr sz="2400" i="1" dirty="0">
                <a:solidFill>
                  <a:srgbClr val="008986"/>
                </a:solidFill>
                <a:latin typeface="Times New Roman"/>
                <a:cs typeface="Times New Roman"/>
              </a:rPr>
              <a:t>x </a:t>
            </a:r>
            <a:r>
              <a:rPr sz="2400" dirty="0">
                <a:solidFill>
                  <a:srgbClr val="008986"/>
                </a:solidFill>
                <a:latin typeface="Times New Roman"/>
                <a:cs typeface="Times New Roman"/>
              </a:rPr>
              <a:t>=</a:t>
            </a:r>
            <a:r>
              <a:rPr sz="2400" spc="-40" dirty="0">
                <a:solidFill>
                  <a:srgbClr val="008986"/>
                </a:solidFill>
                <a:latin typeface="Times New Roman"/>
                <a:cs typeface="Times New Roman"/>
              </a:rPr>
              <a:t> </a:t>
            </a:r>
            <a:r>
              <a:rPr sz="2400" i="1" spc="-5" dirty="0">
                <a:solidFill>
                  <a:srgbClr val="008986"/>
                </a:solidFill>
                <a:latin typeface="Times New Roman"/>
                <a:cs typeface="Times New Roman"/>
              </a:rPr>
              <a:t>right</a:t>
            </a:r>
            <a:r>
              <a:rPr sz="2400" spc="-5" dirty="0">
                <a:solidFill>
                  <a:srgbClr val="008986"/>
                </a:solidFill>
                <a:latin typeface="Times New Roman"/>
                <a:cs typeface="Times New Roman"/>
              </a:rPr>
              <a:t>[</a:t>
            </a:r>
            <a:r>
              <a:rPr sz="2400" i="1" spc="-5" dirty="0">
                <a:solidFill>
                  <a:srgbClr val="008986"/>
                </a:solidFill>
                <a:latin typeface="Times New Roman"/>
                <a:cs typeface="Times New Roman"/>
              </a:rPr>
              <a:t>p</a:t>
            </a:r>
            <a:r>
              <a:rPr sz="2400" spc="-5" dirty="0">
                <a:solidFill>
                  <a:srgbClr val="008986"/>
                </a:solidFill>
                <a:latin typeface="Times New Roman"/>
                <a:cs typeface="Times New Roman"/>
              </a:rPr>
              <a:t>[</a:t>
            </a:r>
            <a:r>
              <a:rPr sz="2400" i="1" spc="-5" dirty="0">
                <a:solidFill>
                  <a:srgbClr val="008986"/>
                </a:solidFill>
                <a:latin typeface="Times New Roman"/>
                <a:cs typeface="Times New Roman"/>
              </a:rPr>
              <a:t>x</a:t>
            </a:r>
            <a:r>
              <a:rPr sz="2400" spc="-5" dirty="0">
                <a:solidFill>
                  <a:srgbClr val="008986"/>
                </a:solidFill>
                <a:latin typeface="Times New Roman"/>
                <a:cs typeface="Times New Roman"/>
              </a:rPr>
              <a:t>]]</a:t>
            </a:r>
            <a:endParaRPr sz="2400">
              <a:latin typeface="Times New Roman"/>
              <a:cs typeface="Times New Roman"/>
            </a:endParaRPr>
          </a:p>
          <a:p>
            <a:pPr marL="1531620" algn="just">
              <a:lnSpc>
                <a:spcPct val="100000"/>
              </a:lnSpc>
              <a:spcBef>
                <a:spcPts val="10"/>
              </a:spcBef>
            </a:pPr>
            <a:r>
              <a:rPr sz="2400" b="1" spc="-5" dirty="0">
                <a:latin typeface="Times New Roman"/>
                <a:cs typeface="Times New Roman"/>
              </a:rPr>
              <a:t>then </a:t>
            </a:r>
            <a:r>
              <a:rPr sz="2400" b="1" dirty="0">
                <a:solidFill>
                  <a:srgbClr val="CC0000"/>
                </a:solidFill>
                <a:latin typeface="Symbol"/>
                <a:cs typeface="Symbol"/>
              </a:rPr>
              <a:t></a:t>
            </a:r>
            <a:r>
              <a:rPr sz="2400" b="1" dirty="0">
                <a:solidFill>
                  <a:srgbClr val="CC0000"/>
                </a:solidFill>
                <a:latin typeface="Times New Roman"/>
                <a:cs typeface="Times New Roman"/>
              </a:rPr>
              <a:t>Case</a:t>
            </a:r>
            <a:r>
              <a:rPr sz="2400" b="1" spc="-30" dirty="0">
                <a:solidFill>
                  <a:srgbClr val="CC0000"/>
                </a:solidFill>
                <a:latin typeface="Times New Roman"/>
                <a:cs typeface="Times New Roman"/>
              </a:rPr>
              <a:t> </a:t>
            </a:r>
            <a:r>
              <a:rPr sz="2400" b="1" spc="-10" dirty="0">
                <a:solidFill>
                  <a:srgbClr val="CC0000"/>
                </a:solidFill>
                <a:latin typeface="Times New Roman"/>
                <a:cs typeface="Times New Roman"/>
              </a:rPr>
              <a:t>2</a:t>
            </a:r>
            <a:r>
              <a:rPr sz="2400" b="1" spc="-10" dirty="0">
                <a:solidFill>
                  <a:srgbClr val="CC0000"/>
                </a:solidFill>
                <a:latin typeface="Symbol"/>
                <a:cs typeface="Symbol"/>
              </a:rPr>
              <a:t></a:t>
            </a:r>
            <a:endParaRPr sz="2400">
              <a:latin typeface="Symbol"/>
              <a:cs typeface="Symbol"/>
            </a:endParaRPr>
          </a:p>
        </p:txBody>
      </p:sp>
      <p:sp>
        <p:nvSpPr>
          <p:cNvPr id="6" name="object 6"/>
          <p:cNvSpPr txBox="1"/>
          <p:nvPr/>
        </p:nvSpPr>
        <p:spPr>
          <a:xfrm>
            <a:off x="5365241" y="4652771"/>
            <a:ext cx="318833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C0000"/>
                </a:solidFill>
                <a:latin typeface="Cambria Math"/>
                <a:cs typeface="Cambria Math"/>
              </a:rPr>
              <a:t>⊳ </a:t>
            </a:r>
            <a:r>
              <a:rPr sz="2400" dirty="0">
                <a:latin typeface="Times New Roman"/>
                <a:cs typeface="Times New Roman"/>
              </a:rPr>
              <a:t>Case 2 falls into Case</a:t>
            </a:r>
            <a:r>
              <a:rPr sz="2400" spc="-65" dirty="0">
                <a:latin typeface="Times New Roman"/>
                <a:cs typeface="Times New Roman"/>
              </a:rPr>
              <a:t> </a:t>
            </a:r>
            <a:r>
              <a:rPr sz="2400" dirty="0">
                <a:latin typeface="Times New Roman"/>
                <a:cs typeface="Times New Roman"/>
              </a:rPr>
              <a:t>3</a:t>
            </a:r>
            <a:endParaRPr sz="2400">
              <a:latin typeface="Times New Roman"/>
              <a:cs typeface="Times New Roman"/>
            </a:endParaRPr>
          </a:p>
        </p:txBody>
      </p:sp>
      <p:sp>
        <p:nvSpPr>
          <p:cNvPr id="7" name="object 7"/>
          <p:cNvSpPr txBox="1"/>
          <p:nvPr/>
        </p:nvSpPr>
        <p:spPr>
          <a:xfrm>
            <a:off x="901191" y="5018785"/>
            <a:ext cx="7356475" cy="1122680"/>
          </a:xfrm>
          <a:prstGeom prst="rect">
            <a:avLst/>
          </a:prstGeom>
        </p:spPr>
        <p:txBody>
          <a:bodyPr vert="horz" wrap="square" lIns="0" tIns="12700" rIns="0" bIns="0" rtlCol="0">
            <a:spAutoFit/>
          </a:bodyPr>
          <a:lstStyle/>
          <a:p>
            <a:pPr marL="2294255">
              <a:lnSpc>
                <a:spcPct val="100000"/>
              </a:lnSpc>
              <a:spcBef>
                <a:spcPts val="100"/>
              </a:spcBef>
            </a:pPr>
            <a:r>
              <a:rPr sz="2400" b="1" dirty="0">
                <a:solidFill>
                  <a:srgbClr val="CC0000"/>
                </a:solidFill>
                <a:latin typeface="Symbol"/>
                <a:cs typeface="Symbol"/>
              </a:rPr>
              <a:t></a:t>
            </a:r>
            <a:r>
              <a:rPr sz="2400" b="1" dirty="0">
                <a:solidFill>
                  <a:srgbClr val="CC0000"/>
                </a:solidFill>
                <a:latin typeface="Times New Roman"/>
                <a:cs typeface="Times New Roman"/>
              </a:rPr>
              <a:t>Case</a:t>
            </a:r>
            <a:r>
              <a:rPr sz="2400" b="1" spc="-20" dirty="0">
                <a:solidFill>
                  <a:srgbClr val="CC0000"/>
                </a:solidFill>
                <a:latin typeface="Times New Roman"/>
                <a:cs typeface="Times New Roman"/>
              </a:rPr>
              <a:t> </a:t>
            </a:r>
            <a:r>
              <a:rPr sz="2400" b="1" spc="-5" dirty="0">
                <a:solidFill>
                  <a:srgbClr val="CC0000"/>
                </a:solidFill>
                <a:latin typeface="Times New Roman"/>
                <a:cs typeface="Times New Roman"/>
              </a:rPr>
              <a:t>3</a:t>
            </a:r>
            <a:r>
              <a:rPr sz="2400" b="1" spc="-5" dirty="0">
                <a:solidFill>
                  <a:srgbClr val="CC0000"/>
                </a:solidFill>
                <a:latin typeface="Symbol"/>
                <a:cs typeface="Symbol"/>
              </a:rPr>
              <a:t></a:t>
            </a:r>
            <a:endParaRPr sz="2400">
              <a:latin typeface="Symbol"/>
              <a:cs typeface="Symbol"/>
            </a:endParaRPr>
          </a:p>
          <a:p>
            <a:pPr marL="926465">
              <a:lnSpc>
                <a:spcPct val="100000"/>
              </a:lnSpc>
            </a:pPr>
            <a:r>
              <a:rPr sz="2400" b="1" spc="-5" dirty="0">
                <a:latin typeface="Times New Roman"/>
                <a:cs typeface="Times New Roman"/>
              </a:rPr>
              <a:t>else </a:t>
            </a:r>
            <a:r>
              <a:rPr sz="2400" b="1" dirty="0">
                <a:solidFill>
                  <a:srgbClr val="CC0000"/>
                </a:solidFill>
                <a:latin typeface="Symbol"/>
                <a:cs typeface="Symbol"/>
              </a:rPr>
              <a:t></a:t>
            </a:r>
            <a:r>
              <a:rPr sz="2400" b="1" dirty="0">
                <a:solidFill>
                  <a:srgbClr val="CC0000"/>
                </a:solidFill>
                <a:latin typeface="Times New Roman"/>
                <a:cs typeface="Times New Roman"/>
              </a:rPr>
              <a:t>“then” </a:t>
            </a:r>
            <a:r>
              <a:rPr sz="2400" dirty="0">
                <a:solidFill>
                  <a:srgbClr val="CC0000"/>
                </a:solidFill>
                <a:latin typeface="Times New Roman"/>
                <a:cs typeface="Times New Roman"/>
              </a:rPr>
              <a:t>clause </a:t>
            </a:r>
            <a:r>
              <a:rPr sz="2400" spc="-5" dirty="0">
                <a:solidFill>
                  <a:srgbClr val="CC0000"/>
                </a:solidFill>
                <a:latin typeface="Times New Roman"/>
                <a:cs typeface="Times New Roman"/>
              </a:rPr>
              <a:t>with </a:t>
            </a:r>
            <a:r>
              <a:rPr sz="2400" dirty="0">
                <a:solidFill>
                  <a:srgbClr val="CC0000"/>
                </a:solidFill>
                <a:latin typeface="Times New Roman"/>
                <a:cs typeface="Times New Roman"/>
              </a:rPr>
              <a:t>“</a:t>
            </a:r>
            <a:r>
              <a:rPr sz="2400" i="1" dirty="0">
                <a:solidFill>
                  <a:srgbClr val="CC0000"/>
                </a:solidFill>
                <a:latin typeface="Times New Roman"/>
                <a:cs typeface="Times New Roman"/>
              </a:rPr>
              <a:t>left</a:t>
            </a:r>
            <a:r>
              <a:rPr sz="2400" dirty="0">
                <a:solidFill>
                  <a:srgbClr val="CC0000"/>
                </a:solidFill>
                <a:latin typeface="Times New Roman"/>
                <a:cs typeface="Times New Roman"/>
              </a:rPr>
              <a:t>” and “</a:t>
            </a:r>
            <a:r>
              <a:rPr sz="2400" i="1" dirty="0">
                <a:solidFill>
                  <a:srgbClr val="CC0000"/>
                </a:solidFill>
                <a:latin typeface="Times New Roman"/>
                <a:cs typeface="Times New Roman"/>
              </a:rPr>
              <a:t>right</a:t>
            </a:r>
            <a:r>
              <a:rPr sz="2400" dirty="0">
                <a:solidFill>
                  <a:srgbClr val="CC0000"/>
                </a:solidFill>
                <a:latin typeface="Times New Roman"/>
                <a:cs typeface="Times New Roman"/>
              </a:rPr>
              <a:t>”</a:t>
            </a:r>
            <a:r>
              <a:rPr sz="2400" spc="-130" dirty="0">
                <a:solidFill>
                  <a:srgbClr val="CC0000"/>
                </a:solidFill>
                <a:latin typeface="Times New Roman"/>
                <a:cs typeface="Times New Roman"/>
              </a:rPr>
              <a:t> </a:t>
            </a:r>
            <a:r>
              <a:rPr sz="2400" spc="-5" dirty="0">
                <a:solidFill>
                  <a:srgbClr val="CC0000"/>
                </a:solidFill>
                <a:latin typeface="Times New Roman"/>
                <a:cs typeface="Times New Roman"/>
              </a:rPr>
              <a:t>swapped</a:t>
            </a:r>
            <a:r>
              <a:rPr sz="2400" b="1" spc="-5" dirty="0">
                <a:solidFill>
                  <a:srgbClr val="CC0000"/>
                </a:solidFill>
                <a:latin typeface="Symbol"/>
                <a:cs typeface="Symbol"/>
              </a:rPr>
              <a:t></a:t>
            </a:r>
            <a:endParaRPr sz="2400">
              <a:latin typeface="Symbol"/>
              <a:cs typeface="Symbol"/>
            </a:endParaRPr>
          </a:p>
          <a:p>
            <a:pPr marL="12700">
              <a:lnSpc>
                <a:spcPct val="100000"/>
              </a:lnSpc>
            </a:pPr>
            <a:r>
              <a:rPr sz="2400" i="1" spc="-10" dirty="0">
                <a:solidFill>
                  <a:srgbClr val="008986"/>
                </a:solidFill>
                <a:latin typeface="Times New Roman"/>
                <a:cs typeface="Times New Roman"/>
              </a:rPr>
              <a:t>color</a:t>
            </a:r>
            <a:r>
              <a:rPr sz="2400" spc="-10" dirty="0">
                <a:solidFill>
                  <a:srgbClr val="008986"/>
                </a:solidFill>
                <a:latin typeface="Times New Roman"/>
                <a:cs typeface="Times New Roman"/>
              </a:rPr>
              <a:t>[</a:t>
            </a:r>
            <a:r>
              <a:rPr sz="2400" i="1" spc="-10" dirty="0">
                <a:solidFill>
                  <a:srgbClr val="008986"/>
                </a:solidFill>
                <a:latin typeface="Times New Roman"/>
                <a:cs typeface="Times New Roman"/>
              </a:rPr>
              <a:t>root</a:t>
            </a:r>
            <a:r>
              <a:rPr sz="2400" spc="-10" dirty="0">
                <a:solidFill>
                  <a:srgbClr val="008986"/>
                </a:solidFill>
                <a:latin typeface="Times New Roman"/>
                <a:cs typeface="Times New Roman"/>
              </a:rPr>
              <a:t>[</a:t>
            </a:r>
            <a:r>
              <a:rPr sz="2400" i="1" spc="-10" dirty="0">
                <a:solidFill>
                  <a:srgbClr val="008986"/>
                </a:solidFill>
                <a:latin typeface="Times New Roman"/>
                <a:cs typeface="Times New Roman"/>
              </a:rPr>
              <a:t>T</a:t>
            </a:r>
            <a:r>
              <a:rPr sz="2400" spc="-10" dirty="0">
                <a:solidFill>
                  <a:srgbClr val="008986"/>
                </a:solidFill>
                <a:latin typeface="Times New Roman"/>
                <a:cs typeface="Times New Roman"/>
              </a:rPr>
              <a:t>]] </a:t>
            </a:r>
            <a:r>
              <a:rPr sz="2400" i="1" dirty="0">
                <a:solidFill>
                  <a:srgbClr val="008986"/>
                </a:solidFill>
                <a:latin typeface="Symbol"/>
                <a:cs typeface="Symbol"/>
              </a:rPr>
              <a:t></a:t>
            </a:r>
            <a:r>
              <a:rPr sz="2400" i="1" spc="-5" dirty="0">
                <a:solidFill>
                  <a:srgbClr val="008986"/>
                </a:solidFill>
                <a:latin typeface="Times New Roman"/>
                <a:cs typeface="Times New Roman"/>
              </a:rPr>
              <a:t> </a:t>
            </a:r>
            <a:r>
              <a:rPr sz="2000" spc="-5" dirty="0">
                <a:solidFill>
                  <a:srgbClr val="008986"/>
                </a:solidFill>
                <a:latin typeface="Times New Roman"/>
                <a:cs typeface="Times New Roman"/>
              </a:rPr>
              <a:t>BLACK</a:t>
            </a:r>
            <a:endParaRPr sz="2000">
              <a:latin typeface="Times New Roman"/>
              <a:cs typeface="Times New Roman"/>
            </a:endParaRPr>
          </a:p>
        </p:txBody>
      </p:sp>
      <p:sp>
        <p:nvSpPr>
          <p:cNvPr id="9" name="Footer Placeholder 8"/>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68778323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6794" y="323342"/>
            <a:ext cx="4573905" cy="695960"/>
          </a:xfrm>
          <a:prstGeom prst="rect">
            <a:avLst/>
          </a:prstGeom>
        </p:spPr>
        <p:txBody>
          <a:bodyPr vert="horz" wrap="square" lIns="0" tIns="12065" rIns="0" bIns="0" rtlCol="0">
            <a:spAutoFit/>
          </a:bodyPr>
          <a:lstStyle/>
          <a:p>
            <a:pPr marL="12700">
              <a:lnSpc>
                <a:spcPct val="100000"/>
              </a:lnSpc>
              <a:spcBef>
                <a:spcPts val="95"/>
              </a:spcBef>
            </a:pPr>
            <a:r>
              <a:rPr spc="-5" dirty="0"/>
              <a:t>Graphical</a:t>
            </a:r>
            <a:r>
              <a:rPr spc="-30" dirty="0"/>
              <a:t> </a:t>
            </a:r>
            <a:r>
              <a:rPr spc="-5" dirty="0"/>
              <a:t>notation</a:t>
            </a:r>
          </a:p>
        </p:txBody>
      </p:sp>
      <p:sp>
        <p:nvSpPr>
          <p:cNvPr id="3" name="object 3"/>
          <p:cNvSpPr/>
          <p:nvPr/>
        </p:nvSpPr>
        <p:spPr>
          <a:xfrm>
            <a:off x="1883664" y="1811273"/>
            <a:ext cx="332994" cy="55626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814576" y="1752600"/>
            <a:ext cx="319405" cy="533400"/>
          </a:xfrm>
          <a:custGeom>
            <a:avLst/>
            <a:gdLst/>
            <a:ahLst/>
            <a:cxnLst/>
            <a:rect l="l" t="t" r="r" b="b"/>
            <a:pathLst>
              <a:path w="319405" h="533400">
                <a:moveTo>
                  <a:pt x="159512" y="0"/>
                </a:moveTo>
                <a:lnTo>
                  <a:pt x="0" y="533400"/>
                </a:lnTo>
                <a:lnTo>
                  <a:pt x="319024" y="533400"/>
                </a:lnTo>
                <a:lnTo>
                  <a:pt x="159512" y="0"/>
                </a:lnTo>
                <a:close/>
              </a:path>
            </a:pathLst>
          </a:custGeom>
          <a:solidFill>
            <a:srgbClr val="CCCCFF"/>
          </a:solidFill>
        </p:spPr>
        <p:txBody>
          <a:bodyPr wrap="square" lIns="0" tIns="0" rIns="0" bIns="0" rtlCol="0"/>
          <a:lstStyle/>
          <a:p>
            <a:endParaRPr/>
          </a:p>
        </p:txBody>
      </p:sp>
      <p:sp>
        <p:nvSpPr>
          <p:cNvPr id="5" name="object 5"/>
          <p:cNvSpPr/>
          <p:nvPr/>
        </p:nvSpPr>
        <p:spPr>
          <a:xfrm>
            <a:off x="1814576" y="1752600"/>
            <a:ext cx="319405" cy="533400"/>
          </a:xfrm>
          <a:custGeom>
            <a:avLst/>
            <a:gdLst/>
            <a:ahLst/>
            <a:cxnLst/>
            <a:rect l="l" t="t" r="r" b="b"/>
            <a:pathLst>
              <a:path w="319405" h="533400">
                <a:moveTo>
                  <a:pt x="0" y="533400"/>
                </a:moveTo>
                <a:lnTo>
                  <a:pt x="159512" y="0"/>
                </a:lnTo>
                <a:lnTo>
                  <a:pt x="319024" y="533400"/>
                </a:lnTo>
                <a:lnTo>
                  <a:pt x="0" y="533400"/>
                </a:lnTo>
                <a:close/>
              </a:path>
            </a:pathLst>
          </a:custGeom>
          <a:ln w="9525">
            <a:solidFill>
              <a:srgbClr val="000000"/>
            </a:solidFill>
          </a:ln>
        </p:spPr>
        <p:txBody>
          <a:bodyPr wrap="square" lIns="0" tIns="0" rIns="0" bIns="0" rtlCol="0"/>
          <a:lstStyle/>
          <a:p>
            <a:endParaRPr/>
          </a:p>
        </p:txBody>
      </p:sp>
      <p:sp>
        <p:nvSpPr>
          <p:cNvPr id="6" name="object 6"/>
          <p:cNvSpPr txBox="1"/>
          <p:nvPr/>
        </p:nvSpPr>
        <p:spPr>
          <a:xfrm>
            <a:off x="1099566" y="1742439"/>
            <a:ext cx="6751320" cy="1484630"/>
          </a:xfrm>
          <a:prstGeom prst="rect">
            <a:avLst/>
          </a:prstGeom>
        </p:spPr>
        <p:txBody>
          <a:bodyPr vert="horz" wrap="square" lIns="0" tIns="12065" rIns="0" bIns="0" rtlCol="0">
            <a:spAutoFit/>
          </a:bodyPr>
          <a:lstStyle/>
          <a:p>
            <a:pPr marL="12700">
              <a:lnSpc>
                <a:spcPct val="100000"/>
              </a:lnSpc>
              <a:spcBef>
                <a:spcPts val="95"/>
              </a:spcBef>
              <a:tabLst>
                <a:tab pos="1151255" algn="l"/>
              </a:tabLst>
            </a:pPr>
            <a:r>
              <a:rPr sz="3200" spc="-5" dirty="0">
                <a:latin typeface="Times New Roman"/>
                <a:cs typeface="Times New Roman"/>
              </a:rPr>
              <a:t>Let	</a:t>
            </a:r>
            <a:r>
              <a:rPr sz="3200" dirty="0">
                <a:latin typeface="Times New Roman"/>
                <a:cs typeface="Times New Roman"/>
              </a:rPr>
              <a:t>denote </a:t>
            </a:r>
            <a:r>
              <a:rPr sz="3200" spc="-5" dirty="0">
                <a:latin typeface="Times New Roman"/>
                <a:cs typeface="Times New Roman"/>
              </a:rPr>
              <a:t>a subtree with a </a:t>
            </a:r>
            <a:r>
              <a:rPr sz="3200" dirty="0">
                <a:latin typeface="Times New Roman"/>
                <a:cs typeface="Times New Roman"/>
              </a:rPr>
              <a:t>black</a:t>
            </a:r>
            <a:r>
              <a:rPr sz="3200" spc="5" dirty="0">
                <a:latin typeface="Times New Roman"/>
                <a:cs typeface="Times New Roman"/>
              </a:rPr>
              <a:t> </a:t>
            </a:r>
            <a:r>
              <a:rPr sz="3200" spc="-5" dirty="0">
                <a:latin typeface="Times New Roman"/>
                <a:cs typeface="Times New Roman"/>
              </a:rPr>
              <a:t>root.</a:t>
            </a:r>
            <a:endParaRPr sz="3200">
              <a:latin typeface="Times New Roman"/>
              <a:cs typeface="Times New Roman"/>
            </a:endParaRPr>
          </a:p>
          <a:p>
            <a:pPr>
              <a:lnSpc>
                <a:spcPct val="100000"/>
              </a:lnSpc>
              <a:spcBef>
                <a:spcPts val="15"/>
              </a:spcBef>
            </a:pPr>
            <a:endParaRPr sz="3300">
              <a:latin typeface="Times New Roman"/>
              <a:cs typeface="Times New Roman"/>
            </a:endParaRPr>
          </a:p>
          <a:p>
            <a:pPr marL="12700">
              <a:lnSpc>
                <a:spcPct val="100000"/>
              </a:lnSpc>
              <a:tabLst>
                <a:tab pos="977900" algn="l"/>
              </a:tabLst>
            </a:pPr>
            <a:r>
              <a:rPr sz="3200" spc="-5" dirty="0">
                <a:latin typeface="Times New Roman"/>
                <a:cs typeface="Times New Roman"/>
              </a:rPr>
              <a:t>All	</a:t>
            </a:r>
            <a:r>
              <a:rPr sz="3200" spc="-95" dirty="0">
                <a:latin typeface="Times New Roman"/>
                <a:cs typeface="Times New Roman"/>
              </a:rPr>
              <a:t>’s </a:t>
            </a:r>
            <a:r>
              <a:rPr sz="3200" spc="-5" dirty="0">
                <a:latin typeface="Times New Roman"/>
                <a:cs typeface="Times New Roman"/>
              </a:rPr>
              <a:t>have the same</a:t>
            </a:r>
            <a:r>
              <a:rPr sz="3200" spc="100" dirty="0">
                <a:latin typeface="Times New Roman"/>
                <a:cs typeface="Times New Roman"/>
              </a:rPr>
              <a:t> </a:t>
            </a:r>
            <a:r>
              <a:rPr sz="3200" dirty="0">
                <a:latin typeface="Times New Roman"/>
                <a:cs typeface="Times New Roman"/>
              </a:rPr>
              <a:t>black-height.</a:t>
            </a:r>
            <a:endParaRPr sz="3200">
              <a:latin typeface="Times New Roman"/>
              <a:cs typeface="Times New Roman"/>
            </a:endParaRPr>
          </a:p>
        </p:txBody>
      </p:sp>
      <p:sp>
        <p:nvSpPr>
          <p:cNvPr id="7" name="object 7"/>
          <p:cNvSpPr/>
          <p:nvPr/>
        </p:nvSpPr>
        <p:spPr>
          <a:xfrm>
            <a:off x="1821942" y="2782823"/>
            <a:ext cx="332994" cy="55626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752600" y="2724150"/>
            <a:ext cx="319405" cy="533400"/>
          </a:xfrm>
          <a:custGeom>
            <a:avLst/>
            <a:gdLst/>
            <a:ahLst/>
            <a:cxnLst/>
            <a:rect l="l" t="t" r="r" b="b"/>
            <a:pathLst>
              <a:path w="319405" h="533400">
                <a:moveTo>
                  <a:pt x="159512" y="0"/>
                </a:moveTo>
                <a:lnTo>
                  <a:pt x="0" y="533400"/>
                </a:lnTo>
                <a:lnTo>
                  <a:pt x="319151" y="533400"/>
                </a:lnTo>
                <a:lnTo>
                  <a:pt x="159512" y="0"/>
                </a:lnTo>
                <a:close/>
              </a:path>
            </a:pathLst>
          </a:custGeom>
          <a:solidFill>
            <a:srgbClr val="CCCCFF"/>
          </a:solidFill>
        </p:spPr>
        <p:txBody>
          <a:bodyPr wrap="square" lIns="0" tIns="0" rIns="0" bIns="0" rtlCol="0"/>
          <a:lstStyle/>
          <a:p>
            <a:endParaRPr/>
          </a:p>
        </p:txBody>
      </p:sp>
      <p:sp>
        <p:nvSpPr>
          <p:cNvPr id="9" name="object 9"/>
          <p:cNvSpPr/>
          <p:nvPr/>
        </p:nvSpPr>
        <p:spPr>
          <a:xfrm>
            <a:off x="1752600" y="2724150"/>
            <a:ext cx="319405" cy="533400"/>
          </a:xfrm>
          <a:custGeom>
            <a:avLst/>
            <a:gdLst/>
            <a:ahLst/>
            <a:cxnLst/>
            <a:rect l="l" t="t" r="r" b="b"/>
            <a:pathLst>
              <a:path w="319405" h="533400">
                <a:moveTo>
                  <a:pt x="0" y="533400"/>
                </a:moveTo>
                <a:lnTo>
                  <a:pt x="159512" y="0"/>
                </a:lnTo>
                <a:lnTo>
                  <a:pt x="319151" y="533400"/>
                </a:lnTo>
                <a:lnTo>
                  <a:pt x="0" y="533400"/>
                </a:lnTo>
                <a:close/>
              </a:path>
            </a:pathLst>
          </a:custGeom>
          <a:ln w="9525">
            <a:solidFill>
              <a:srgbClr val="000000"/>
            </a:solidFill>
          </a:ln>
        </p:spPr>
        <p:txBody>
          <a:bodyPr wrap="square" lIns="0" tIns="0" rIns="0" bIns="0" rtlCol="0"/>
          <a:lstStyle/>
          <a:p>
            <a:endParaRPr/>
          </a:p>
        </p:txBody>
      </p:sp>
      <p:sp>
        <p:nvSpPr>
          <p:cNvPr id="10" name="object 10"/>
          <p:cNvSpPr txBox="1"/>
          <p:nvPr/>
        </p:nvSpPr>
        <p:spPr>
          <a:xfrm>
            <a:off x="8149842" y="6447818"/>
            <a:ext cx="547370" cy="222250"/>
          </a:xfrm>
          <a:prstGeom prst="rect">
            <a:avLst/>
          </a:prstGeom>
        </p:spPr>
        <p:txBody>
          <a:bodyPr vert="horz" wrap="square" lIns="0" tIns="0" rIns="0" bIns="0" rtlCol="0">
            <a:spAutoFit/>
          </a:bodyPr>
          <a:lstStyle/>
          <a:p>
            <a:pPr marL="12700">
              <a:lnSpc>
                <a:spcPts val="1625"/>
              </a:lnSpc>
            </a:pPr>
            <a:r>
              <a:rPr sz="1400" spc="-5" dirty="0">
                <a:latin typeface="Times New Roman"/>
                <a:cs typeface="Times New Roman"/>
              </a:rPr>
              <a:t>L10.</a:t>
            </a:r>
            <a:fld id="{81D60167-4931-47E6-BA6A-407CBD079E47}" type="slidenum">
              <a:rPr sz="1400" spc="-5" dirty="0">
                <a:latin typeface="Times New Roman"/>
                <a:cs typeface="Times New Roman"/>
              </a:rPr>
              <a:t>143</a:t>
            </a:fld>
            <a:endParaRPr sz="1400">
              <a:latin typeface="Times New Roman"/>
              <a:cs typeface="Times New Roman"/>
            </a:endParaRPr>
          </a:p>
        </p:txBody>
      </p:sp>
      <p:sp>
        <p:nvSpPr>
          <p:cNvPr id="11" name="Footer Placeholder 10"/>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86036203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6794" y="323342"/>
            <a:ext cx="1592580" cy="695960"/>
          </a:xfrm>
          <a:prstGeom prst="rect">
            <a:avLst/>
          </a:prstGeom>
        </p:spPr>
        <p:txBody>
          <a:bodyPr vert="horz" wrap="square" lIns="0" tIns="12065" rIns="0" bIns="0" rtlCol="0">
            <a:spAutoFit/>
          </a:bodyPr>
          <a:lstStyle/>
          <a:p>
            <a:pPr marL="12700">
              <a:lnSpc>
                <a:spcPct val="100000"/>
              </a:lnSpc>
              <a:spcBef>
                <a:spcPts val="95"/>
              </a:spcBef>
            </a:pPr>
            <a:r>
              <a:rPr spc="-5" dirty="0"/>
              <a:t>Case</a:t>
            </a:r>
            <a:r>
              <a:rPr spc="-80" dirty="0"/>
              <a:t> </a:t>
            </a:r>
            <a:r>
              <a:rPr spc="-5" dirty="0"/>
              <a:t>1</a:t>
            </a:r>
          </a:p>
        </p:txBody>
      </p:sp>
      <p:sp>
        <p:nvSpPr>
          <p:cNvPr id="3" name="object 3"/>
          <p:cNvSpPr/>
          <p:nvPr/>
        </p:nvSpPr>
        <p:spPr>
          <a:xfrm>
            <a:off x="1594866" y="2717292"/>
            <a:ext cx="458723" cy="45872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47622" y="2671572"/>
            <a:ext cx="629412" cy="45872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524000" y="2646426"/>
            <a:ext cx="447675" cy="447675"/>
          </a:xfrm>
          <a:custGeom>
            <a:avLst/>
            <a:gdLst/>
            <a:ahLst/>
            <a:cxnLst/>
            <a:rect l="l" t="t" r="r" b="b"/>
            <a:pathLst>
              <a:path w="447675" h="447675">
                <a:moveTo>
                  <a:pt x="223901" y="0"/>
                </a:moveTo>
                <a:lnTo>
                  <a:pt x="178765" y="4546"/>
                </a:lnTo>
                <a:lnTo>
                  <a:pt x="136731" y="17587"/>
                </a:lnTo>
                <a:lnTo>
                  <a:pt x="98697" y="38221"/>
                </a:lnTo>
                <a:lnTo>
                  <a:pt x="65563" y="65547"/>
                </a:lnTo>
                <a:lnTo>
                  <a:pt x="38227" y="98666"/>
                </a:lnTo>
                <a:lnTo>
                  <a:pt x="17589" y="136677"/>
                </a:lnTo>
                <a:lnTo>
                  <a:pt x="4547" y="178680"/>
                </a:lnTo>
                <a:lnTo>
                  <a:pt x="0" y="223774"/>
                </a:lnTo>
                <a:lnTo>
                  <a:pt x="4547" y="268873"/>
                </a:lnTo>
                <a:lnTo>
                  <a:pt x="17589" y="310890"/>
                </a:lnTo>
                <a:lnTo>
                  <a:pt x="38227" y="348921"/>
                </a:lnTo>
                <a:lnTo>
                  <a:pt x="65563" y="382063"/>
                </a:lnTo>
                <a:lnTo>
                  <a:pt x="98697" y="409413"/>
                </a:lnTo>
                <a:lnTo>
                  <a:pt x="136731" y="430067"/>
                </a:lnTo>
                <a:lnTo>
                  <a:pt x="178765" y="443122"/>
                </a:lnTo>
                <a:lnTo>
                  <a:pt x="223901" y="447675"/>
                </a:lnTo>
                <a:lnTo>
                  <a:pt x="268994" y="443122"/>
                </a:lnTo>
                <a:lnTo>
                  <a:pt x="310997" y="430067"/>
                </a:lnTo>
                <a:lnTo>
                  <a:pt x="349008" y="409413"/>
                </a:lnTo>
                <a:lnTo>
                  <a:pt x="382127" y="382063"/>
                </a:lnTo>
                <a:lnTo>
                  <a:pt x="409453" y="348921"/>
                </a:lnTo>
                <a:lnTo>
                  <a:pt x="430087" y="310890"/>
                </a:lnTo>
                <a:lnTo>
                  <a:pt x="443128" y="268873"/>
                </a:lnTo>
                <a:lnTo>
                  <a:pt x="447675" y="223774"/>
                </a:lnTo>
                <a:lnTo>
                  <a:pt x="443128" y="178680"/>
                </a:lnTo>
                <a:lnTo>
                  <a:pt x="430087" y="136677"/>
                </a:lnTo>
                <a:lnTo>
                  <a:pt x="409453" y="98666"/>
                </a:lnTo>
                <a:lnTo>
                  <a:pt x="382127" y="65547"/>
                </a:lnTo>
                <a:lnTo>
                  <a:pt x="349008" y="38221"/>
                </a:lnTo>
                <a:lnTo>
                  <a:pt x="310997" y="17587"/>
                </a:lnTo>
                <a:lnTo>
                  <a:pt x="268994" y="4546"/>
                </a:lnTo>
                <a:lnTo>
                  <a:pt x="223901" y="0"/>
                </a:lnTo>
                <a:close/>
              </a:path>
            </a:pathLst>
          </a:custGeom>
          <a:solidFill>
            <a:srgbClr val="CC0000"/>
          </a:solidFill>
        </p:spPr>
        <p:txBody>
          <a:bodyPr wrap="square" lIns="0" tIns="0" rIns="0" bIns="0" rtlCol="0"/>
          <a:lstStyle/>
          <a:p>
            <a:endParaRPr/>
          </a:p>
        </p:txBody>
      </p:sp>
      <p:sp>
        <p:nvSpPr>
          <p:cNvPr id="6" name="object 6"/>
          <p:cNvSpPr/>
          <p:nvPr/>
        </p:nvSpPr>
        <p:spPr>
          <a:xfrm>
            <a:off x="1524000" y="2646426"/>
            <a:ext cx="447675" cy="447675"/>
          </a:xfrm>
          <a:custGeom>
            <a:avLst/>
            <a:gdLst/>
            <a:ahLst/>
            <a:cxnLst/>
            <a:rect l="l" t="t" r="r" b="b"/>
            <a:pathLst>
              <a:path w="447675" h="447675">
                <a:moveTo>
                  <a:pt x="0" y="223774"/>
                </a:moveTo>
                <a:lnTo>
                  <a:pt x="4547" y="178680"/>
                </a:lnTo>
                <a:lnTo>
                  <a:pt x="17589" y="136677"/>
                </a:lnTo>
                <a:lnTo>
                  <a:pt x="38227" y="98666"/>
                </a:lnTo>
                <a:lnTo>
                  <a:pt x="65563" y="65547"/>
                </a:lnTo>
                <a:lnTo>
                  <a:pt x="98697" y="38221"/>
                </a:lnTo>
                <a:lnTo>
                  <a:pt x="136731" y="17587"/>
                </a:lnTo>
                <a:lnTo>
                  <a:pt x="178765" y="4546"/>
                </a:lnTo>
                <a:lnTo>
                  <a:pt x="223901" y="0"/>
                </a:lnTo>
                <a:lnTo>
                  <a:pt x="268994" y="4546"/>
                </a:lnTo>
                <a:lnTo>
                  <a:pt x="310997" y="17587"/>
                </a:lnTo>
                <a:lnTo>
                  <a:pt x="349008" y="38221"/>
                </a:lnTo>
                <a:lnTo>
                  <a:pt x="382127" y="65547"/>
                </a:lnTo>
                <a:lnTo>
                  <a:pt x="409453" y="98666"/>
                </a:lnTo>
                <a:lnTo>
                  <a:pt x="430087" y="136677"/>
                </a:lnTo>
                <a:lnTo>
                  <a:pt x="443128" y="178680"/>
                </a:lnTo>
                <a:lnTo>
                  <a:pt x="447675" y="223774"/>
                </a:lnTo>
                <a:lnTo>
                  <a:pt x="443128" y="268873"/>
                </a:lnTo>
                <a:lnTo>
                  <a:pt x="430087" y="310890"/>
                </a:lnTo>
                <a:lnTo>
                  <a:pt x="409453" y="348921"/>
                </a:lnTo>
                <a:lnTo>
                  <a:pt x="382127" y="382063"/>
                </a:lnTo>
                <a:lnTo>
                  <a:pt x="349008" y="409413"/>
                </a:lnTo>
                <a:lnTo>
                  <a:pt x="310997" y="430067"/>
                </a:lnTo>
                <a:lnTo>
                  <a:pt x="268994" y="443122"/>
                </a:lnTo>
                <a:lnTo>
                  <a:pt x="223901" y="447675"/>
                </a:lnTo>
                <a:lnTo>
                  <a:pt x="178765" y="443122"/>
                </a:lnTo>
                <a:lnTo>
                  <a:pt x="136731" y="430067"/>
                </a:lnTo>
                <a:lnTo>
                  <a:pt x="98697" y="409413"/>
                </a:lnTo>
                <a:lnTo>
                  <a:pt x="65563" y="382063"/>
                </a:lnTo>
                <a:lnTo>
                  <a:pt x="38227" y="348921"/>
                </a:lnTo>
                <a:lnTo>
                  <a:pt x="17589" y="310890"/>
                </a:lnTo>
                <a:lnTo>
                  <a:pt x="4547" y="268873"/>
                </a:lnTo>
                <a:lnTo>
                  <a:pt x="0" y="223774"/>
                </a:lnTo>
                <a:close/>
              </a:path>
            </a:pathLst>
          </a:custGeom>
          <a:ln w="9525">
            <a:solidFill>
              <a:srgbClr val="000000"/>
            </a:solidFill>
          </a:ln>
        </p:spPr>
        <p:txBody>
          <a:bodyPr wrap="square" lIns="0" tIns="0" rIns="0" bIns="0" rtlCol="0"/>
          <a:lstStyle/>
          <a:p>
            <a:endParaRPr/>
          </a:p>
        </p:txBody>
      </p:sp>
      <p:sp>
        <p:nvSpPr>
          <p:cNvPr id="7" name="object 7"/>
          <p:cNvSpPr txBox="1"/>
          <p:nvPr/>
        </p:nvSpPr>
        <p:spPr>
          <a:xfrm>
            <a:off x="1642617" y="2664205"/>
            <a:ext cx="212090" cy="391160"/>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CCCCFF"/>
                </a:solidFill>
                <a:latin typeface="Times New Roman"/>
                <a:cs typeface="Times New Roman"/>
              </a:rPr>
              <a:t>B</a:t>
            </a:r>
            <a:endParaRPr sz="2400">
              <a:latin typeface="Times New Roman"/>
              <a:cs typeface="Times New Roman"/>
            </a:endParaRPr>
          </a:p>
        </p:txBody>
      </p:sp>
      <p:sp>
        <p:nvSpPr>
          <p:cNvPr id="8" name="object 8"/>
          <p:cNvSpPr/>
          <p:nvPr/>
        </p:nvSpPr>
        <p:spPr>
          <a:xfrm>
            <a:off x="2078735" y="1488186"/>
            <a:ext cx="458724" cy="458724"/>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2023110" y="1442466"/>
            <a:ext cx="646938" cy="458724"/>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008251" y="1417700"/>
            <a:ext cx="447675" cy="447675"/>
          </a:xfrm>
          <a:custGeom>
            <a:avLst/>
            <a:gdLst/>
            <a:ahLst/>
            <a:cxnLst/>
            <a:rect l="l" t="t" r="r" b="b"/>
            <a:pathLst>
              <a:path w="447675" h="447675">
                <a:moveTo>
                  <a:pt x="223774" y="0"/>
                </a:moveTo>
                <a:lnTo>
                  <a:pt x="178680" y="4546"/>
                </a:lnTo>
                <a:lnTo>
                  <a:pt x="136677" y="17587"/>
                </a:lnTo>
                <a:lnTo>
                  <a:pt x="98666" y="38221"/>
                </a:lnTo>
                <a:lnTo>
                  <a:pt x="65547" y="65547"/>
                </a:lnTo>
                <a:lnTo>
                  <a:pt x="38221" y="98666"/>
                </a:lnTo>
                <a:lnTo>
                  <a:pt x="17587" y="136677"/>
                </a:lnTo>
                <a:lnTo>
                  <a:pt x="4546" y="178680"/>
                </a:lnTo>
                <a:lnTo>
                  <a:pt x="0" y="223774"/>
                </a:lnTo>
                <a:lnTo>
                  <a:pt x="4546" y="268873"/>
                </a:lnTo>
                <a:lnTo>
                  <a:pt x="17587" y="310890"/>
                </a:lnTo>
                <a:lnTo>
                  <a:pt x="38221" y="348921"/>
                </a:lnTo>
                <a:lnTo>
                  <a:pt x="65547" y="382063"/>
                </a:lnTo>
                <a:lnTo>
                  <a:pt x="98666" y="409413"/>
                </a:lnTo>
                <a:lnTo>
                  <a:pt x="136677" y="430067"/>
                </a:lnTo>
                <a:lnTo>
                  <a:pt x="178680" y="443122"/>
                </a:lnTo>
                <a:lnTo>
                  <a:pt x="223774" y="447675"/>
                </a:lnTo>
                <a:lnTo>
                  <a:pt x="268873" y="443122"/>
                </a:lnTo>
                <a:lnTo>
                  <a:pt x="310890" y="430067"/>
                </a:lnTo>
                <a:lnTo>
                  <a:pt x="348921" y="409413"/>
                </a:lnTo>
                <a:lnTo>
                  <a:pt x="382063" y="382063"/>
                </a:lnTo>
                <a:lnTo>
                  <a:pt x="409413" y="348921"/>
                </a:lnTo>
                <a:lnTo>
                  <a:pt x="430067" y="310890"/>
                </a:lnTo>
                <a:lnTo>
                  <a:pt x="443122" y="268873"/>
                </a:lnTo>
                <a:lnTo>
                  <a:pt x="447675" y="223774"/>
                </a:lnTo>
                <a:lnTo>
                  <a:pt x="443122" y="178680"/>
                </a:lnTo>
                <a:lnTo>
                  <a:pt x="430067" y="136677"/>
                </a:lnTo>
                <a:lnTo>
                  <a:pt x="409413" y="98666"/>
                </a:lnTo>
                <a:lnTo>
                  <a:pt x="382063" y="65547"/>
                </a:lnTo>
                <a:lnTo>
                  <a:pt x="348921" y="38221"/>
                </a:lnTo>
                <a:lnTo>
                  <a:pt x="310890" y="17587"/>
                </a:lnTo>
                <a:lnTo>
                  <a:pt x="268873" y="4546"/>
                </a:lnTo>
                <a:lnTo>
                  <a:pt x="223774" y="0"/>
                </a:lnTo>
                <a:close/>
              </a:path>
            </a:pathLst>
          </a:custGeom>
          <a:solidFill>
            <a:srgbClr val="000000"/>
          </a:solidFill>
        </p:spPr>
        <p:txBody>
          <a:bodyPr wrap="square" lIns="0" tIns="0" rIns="0" bIns="0" rtlCol="0"/>
          <a:lstStyle/>
          <a:p>
            <a:endParaRPr/>
          </a:p>
        </p:txBody>
      </p:sp>
      <p:sp>
        <p:nvSpPr>
          <p:cNvPr id="11" name="object 11"/>
          <p:cNvSpPr/>
          <p:nvPr/>
        </p:nvSpPr>
        <p:spPr>
          <a:xfrm>
            <a:off x="2008251" y="1417700"/>
            <a:ext cx="447675" cy="447675"/>
          </a:xfrm>
          <a:custGeom>
            <a:avLst/>
            <a:gdLst/>
            <a:ahLst/>
            <a:cxnLst/>
            <a:rect l="l" t="t" r="r" b="b"/>
            <a:pathLst>
              <a:path w="447675" h="447675">
                <a:moveTo>
                  <a:pt x="0" y="223774"/>
                </a:moveTo>
                <a:lnTo>
                  <a:pt x="4546" y="178680"/>
                </a:lnTo>
                <a:lnTo>
                  <a:pt x="17587" y="136677"/>
                </a:lnTo>
                <a:lnTo>
                  <a:pt x="38221" y="98666"/>
                </a:lnTo>
                <a:lnTo>
                  <a:pt x="65547" y="65547"/>
                </a:lnTo>
                <a:lnTo>
                  <a:pt x="98666" y="38221"/>
                </a:lnTo>
                <a:lnTo>
                  <a:pt x="136677" y="17587"/>
                </a:lnTo>
                <a:lnTo>
                  <a:pt x="178680" y="4546"/>
                </a:lnTo>
                <a:lnTo>
                  <a:pt x="223774" y="0"/>
                </a:lnTo>
                <a:lnTo>
                  <a:pt x="268873" y="4546"/>
                </a:lnTo>
                <a:lnTo>
                  <a:pt x="310890" y="17587"/>
                </a:lnTo>
                <a:lnTo>
                  <a:pt x="348921" y="38221"/>
                </a:lnTo>
                <a:lnTo>
                  <a:pt x="382063" y="65547"/>
                </a:lnTo>
                <a:lnTo>
                  <a:pt x="409413" y="98666"/>
                </a:lnTo>
                <a:lnTo>
                  <a:pt x="430067" y="136677"/>
                </a:lnTo>
                <a:lnTo>
                  <a:pt x="443122" y="178680"/>
                </a:lnTo>
                <a:lnTo>
                  <a:pt x="447675" y="223774"/>
                </a:lnTo>
                <a:lnTo>
                  <a:pt x="443122" y="268873"/>
                </a:lnTo>
                <a:lnTo>
                  <a:pt x="430067" y="310890"/>
                </a:lnTo>
                <a:lnTo>
                  <a:pt x="409413" y="348921"/>
                </a:lnTo>
                <a:lnTo>
                  <a:pt x="382063" y="382063"/>
                </a:lnTo>
                <a:lnTo>
                  <a:pt x="348921" y="409413"/>
                </a:lnTo>
                <a:lnTo>
                  <a:pt x="310890" y="430067"/>
                </a:lnTo>
                <a:lnTo>
                  <a:pt x="268873" y="443122"/>
                </a:lnTo>
                <a:lnTo>
                  <a:pt x="223774" y="447675"/>
                </a:lnTo>
                <a:lnTo>
                  <a:pt x="178680" y="443122"/>
                </a:lnTo>
                <a:lnTo>
                  <a:pt x="136677" y="430067"/>
                </a:lnTo>
                <a:lnTo>
                  <a:pt x="98666" y="409413"/>
                </a:lnTo>
                <a:lnTo>
                  <a:pt x="65547" y="382063"/>
                </a:lnTo>
                <a:lnTo>
                  <a:pt x="38221" y="348921"/>
                </a:lnTo>
                <a:lnTo>
                  <a:pt x="17587" y="310890"/>
                </a:lnTo>
                <a:lnTo>
                  <a:pt x="4546" y="268873"/>
                </a:lnTo>
                <a:lnTo>
                  <a:pt x="0" y="223774"/>
                </a:lnTo>
                <a:close/>
              </a:path>
            </a:pathLst>
          </a:custGeom>
          <a:ln w="9525">
            <a:solidFill>
              <a:srgbClr val="000000"/>
            </a:solidFill>
          </a:ln>
        </p:spPr>
        <p:txBody>
          <a:bodyPr wrap="square" lIns="0" tIns="0" rIns="0" bIns="0" rtlCol="0"/>
          <a:lstStyle/>
          <a:p>
            <a:endParaRPr/>
          </a:p>
        </p:txBody>
      </p:sp>
      <p:sp>
        <p:nvSpPr>
          <p:cNvPr id="12" name="object 12"/>
          <p:cNvSpPr txBox="1"/>
          <p:nvPr/>
        </p:nvSpPr>
        <p:spPr>
          <a:xfrm>
            <a:off x="2117851" y="1435353"/>
            <a:ext cx="229235" cy="391160"/>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CCCCFF"/>
                </a:solidFill>
                <a:latin typeface="Times New Roman"/>
                <a:cs typeface="Times New Roman"/>
              </a:rPr>
              <a:t>C</a:t>
            </a:r>
            <a:endParaRPr sz="2400">
              <a:latin typeface="Times New Roman"/>
              <a:cs typeface="Times New Roman"/>
            </a:endParaRPr>
          </a:p>
        </p:txBody>
      </p:sp>
      <p:sp>
        <p:nvSpPr>
          <p:cNvPr id="13" name="object 13"/>
          <p:cNvSpPr/>
          <p:nvPr/>
        </p:nvSpPr>
        <p:spPr>
          <a:xfrm>
            <a:off x="3091433" y="2097785"/>
            <a:ext cx="458723" cy="460248"/>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3027426" y="2052827"/>
            <a:ext cx="663701" cy="458724"/>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3021076" y="2027301"/>
            <a:ext cx="447675" cy="449580"/>
          </a:xfrm>
          <a:custGeom>
            <a:avLst/>
            <a:gdLst/>
            <a:ahLst/>
            <a:cxnLst/>
            <a:rect l="l" t="t" r="r" b="b"/>
            <a:pathLst>
              <a:path w="447675" h="449580">
                <a:moveTo>
                  <a:pt x="223774" y="0"/>
                </a:moveTo>
                <a:lnTo>
                  <a:pt x="178680" y="4558"/>
                </a:lnTo>
                <a:lnTo>
                  <a:pt x="136677" y="17635"/>
                </a:lnTo>
                <a:lnTo>
                  <a:pt x="98666" y="38328"/>
                </a:lnTo>
                <a:lnTo>
                  <a:pt x="65547" y="65738"/>
                </a:lnTo>
                <a:lnTo>
                  <a:pt x="38221" y="98964"/>
                </a:lnTo>
                <a:lnTo>
                  <a:pt x="17587" y="137106"/>
                </a:lnTo>
                <a:lnTo>
                  <a:pt x="4546" y="179263"/>
                </a:lnTo>
                <a:lnTo>
                  <a:pt x="0" y="224536"/>
                </a:lnTo>
                <a:lnTo>
                  <a:pt x="4546" y="269813"/>
                </a:lnTo>
                <a:lnTo>
                  <a:pt x="17587" y="311985"/>
                </a:lnTo>
                <a:lnTo>
                  <a:pt x="38221" y="350147"/>
                </a:lnTo>
                <a:lnTo>
                  <a:pt x="65547" y="383397"/>
                </a:lnTo>
                <a:lnTo>
                  <a:pt x="98666" y="410830"/>
                </a:lnTo>
                <a:lnTo>
                  <a:pt x="136677" y="431544"/>
                </a:lnTo>
                <a:lnTo>
                  <a:pt x="178680" y="444634"/>
                </a:lnTo>
                <a:lnTo>
                  <a:pt x="223774" y="449199"/>
                </a:lnTo>
                <a:lnTo>
                  <a:pt x="268873" y="444634"/>
                </a:lnTo>
                <a:lnTo>
                  <a:pt x="310890" y="431544"/>
                </a:lnTo>
                <a:lnTo>
                  <a:pt x="348921" y="410830"/>
                </a:lnTo>
                <a:lnTo>
                  <a:pt x="382063" y="383397"/>
                </a:lnTo>
                <a:lnTo>
                  <a:pt x="409413" y="350147"/>
                </a:lnTo>
                <a:lnTo>
                  <a:pt x="430067" y="311985"/>
                </a:lnTo>
                <a:lnTo>
                  <a:pt x="443122" y="269813"/>
                </a:lnTo>
                <a:lnTo>
                  <a:pt x="447675" y="224536"/>
                </a:lnTo>
                <a:lnTo>
                  <a:pt x="443122" y="179263"/>
                </a:lnTo>
                <a:lnTo>
                  <a:pt x="430067" y="137106"/>
                </a:lnTo>
                <a:lnTo>
                  <a:pt x="409413" y="98964"/>
                </a:lnTo>
                <a:lnTo>
                  <a:pt x="382063" y="65738"/>
                </a:lnTo>
                <a:lnTo>
                  <a:pt x="348921" y="38328"/>
                </a:lnTo>
                <a:lnTo>
                  <a:pt x="310890" y="17635"/>
                </a:lnTo>
                <a:lnTo>
                  <a:pt x="268873" y="4558"/>
                </a:lnTo>
                <a:lnTo>
                  <a:pt x="223774" y="0"/>
                </a:lnTo>
                <a:close/>
              </a:path>
            </a:pathLst>
          </a:custGeom>
          <a:solidFill>
            <a:srgbClr val="CC0000"/>
          </a:solidFill>
        </p:spPr>
        <p:txBody>
          <a:bodyPr wrap="square" lIns="0" tIns="0" rIns="0" bIns="0" rtlCol="0"/>
          <a:lstStyle/>
          <a:p>
            <a:endParaRPr/>
          </a:p>
        </p:txBody>
      </p:sp>
      <p:sp>
        <p:nvSpPr>
          <p:cNvPr id="16" name="object 16"/>
          <p:cNvSpPr/>
          <p:nvPr/>
        </p:nvSpPr>
        <p:spPr>
          <a:xfrm>
            <a:off x="3021076" y="2027301"/>
            <a:ext cx="447675" cy="449580"/>
          </a:xfrm>
          <a:custGeom>
            <a:avLst/>
            <a:gdLst/>
            <a:ahLst/>
            <a:cxnLst/>
            <a:rect l="l" t="t" r="r" b="b"/>
            <a:pathLst>
              <a:path w="447675" h="449580">
                <a:moveTo>
                  <a:pt x="0" y="224536"/>
                </a:moveTo>
                <a:lnTo>
                  <a:pt x="4546" y="179263"/>
                </a:lnTo>
                <a:lnTo>
                  <a:pt x="17587" y="137106"/>
                </a:lnTo>
                <a:lnTo>
                  <a:pt x="38221" y="98964"/>
                </a:lnTo>
                <a:lnTo>
                  <a:pt x="65547" y="65738"/>
                </a:lnTo>
                <a:lnTo>
                  <a:pt x="98666" y="38328"/>
                </a:lnTo>
                <a:lnTo>
                  <a:pt x="136677" y="17635"/>
                </a:lnTo>
                <a:lnTo>
                  <a:pt x="178680" y="4558"/>
                </a:lnTo>
                <a:lnTo>
                  <a:pt x="223774" y="0"/>
                </a:lnTo>
                <a:lnTo>
                  <a:pt x="268873" y="4558"/>
                </a:lnTo>
                <a:lnTo>
                  <a:pt x="310890" y="17635"/>
                </a:lnTo>
                <a:lnTo>
                  <a:pt x="348921" y="38328"/>
                </a:lnTo>
                <a:lnTo>
                  <a:pt x="382063" y="65738"/>
                </a:lnTo>
                <a:lnTo>
                  <a:pt x="409413" y="98964"/>
                </a:lnTo>
                <a:lnTo>
                  <a:pt x="430067" y="137106"/>
                </a:lnTo>
                <a:lnTo>
                  <a:pt x="443122" y="179263"/>
                </a:lnTo>
                <a:lnTo>
                  <a:pt x="447675" y="224536"/>
                </a:lnTo>
                <a:lnTo>
                  <a:pt x="443122" y="269813"/>
                </a:lnTo>
                <a:lnTo>
                  <a:pt x="430067" y="311985"/>
                </a:lnTo>
                <a:lnTo>
                  <a:pt x="409413" y="350147"/>
                </a:lnTo>
                <a:lnTo>
                  <a:pt x="382063" y="383397"/>
                </a:lnTo>
                <a:lnTo>
                  <a:pt x="348921" y="410830"/>
                </a:lnTo>
                <a:lnTo>
                  <a:pt x="310890" y="431544"/>
                </a:lnTo>
                <a:lnTo>
                  <a:pt x="268873" y="444634"/>
                </a:lnTo>
                <a:lnTo>
                  <a:pt x="223774" y="449199"/>
                </a:lnTo>
                <a:lnTo>
                  <a:pt x="178680" y="444634"/>
                </a:lnTo>
                <a:lnTo>
                  <a:pt x="136677" y="431544"/>
                </a:lnTo>
                <a:lnTo>
                  <a:pt x="98666" y="410830"/>
                </a:lnTo>
                <a:lnTo>
                  <a:pt x="65547" y="383397"/>
                </a:lnTo>
                <a:lnTo>
                  <a:pt x="38221" y="350147"/>
                </a:lnTo>
                <a:lnTo>
                  <a:pt x="17587" y="311985"/>
                </a:lnTo>
                <a:lnTo>
                  <a:pt x="4546" y="269813"/>
                </a:lnTo>
                <a:lnTo>
                  <a:pt x="0" y="224536"/>
                </a:lnTo>
                <a:close/>
              </a:path>
            </a:pathLst>
          </a:custGeom>
          <a:ln w="9524">
            <a:solidFill>
              <a:srgbClr val="000000"/>
            </a:solidFill>
          </a:ln>
        </p:spPr>
        <p:txBody>
          <a:bodyPr wrap="square" lIns="0" tIns="0" rIns="0" bIns="0" rtlCol="0"/>
          <a:lstStyle/>
          <a:p>
            <a:endParaRPr/>
          </a:p>
        </p:txBody>
      </p:sp>
      <p:sp>
        <p:nvSpPr>
          <p:cNvPr id="17" name="object 17"/>
          <p:cNvSpPr txBox="1"/>
          <p:nvPr/>
        </p:nvSpPr>
        <p:spPr>
          <a:xfrm>
            <a:off x="3122167" y="2045716"/>
            <a:ext cx="245745" cy="391795"/>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CCCCFF"/>
                </a:solidFill>
                <a:latin typeface="Times New Roman"/>
                <a:cs typeface="Times New Roman"/>
              </a:rPr>
              <a:t>D</a:t>
            </a:r>
            <a:endParaRPr sz="2400">
              <a:latin typeface="Times New Roman"/>
              <a:cs typeface="Times New Roman"/>
            </a:endParaRPr>
          </a:p>
        </p:txBody>
      </p:sp>
      <p:sp>
        <p:nvSpPr>
          <p:cNvPr id="18" name="object 18"/>
          <p:cNvSpPr/>
          <p:nvPr/>
        </p:nvSpPr>
        <p:spPr>
          <a:xfrm>
            <a:off x="1066038" y="2107692"/>
            <a:ext cx="458724" cy="458724"/>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1018794" y="2061972"/>
            <a:ext cx="629412" cy="458724"/>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995362" y="2036826"/>
            <a:ext cx="448309" cy="447675"/>
          </a:xfrm>
          <a:custGeom>
            <a:avLst/>
            <a:gdLst/>
            <a:ahLst/>
            <a:cxnLst/>
            <a:rect l="l" t="t" r="r" b="b"/>
            <a:pathLst>
              <a:path w="448309" h="447675">
                <a:moveTo>
                  <a:pt x="223837" y="0"/>
                </a:moveTo>
                <a:lnTo>
                  <a:pt x="178726" y="4546"/>
                </a:lnTo>
                <a:lnTo>
                  <a:pt x="136709" y="17587"/>
                </a:lnTo>
                <a:lnTo>
                  <a:pt x="98687" y="38221"/>
                </a:lnTo>
                <a:lnTo>
                  <a:pt x="65560" y="65547"/>
                </a:lnTo>
                <a:lnTo>
                  <a:pt x="38227" y="98666"/>
                </a:lnTo>
                <a:lnTo>
                  <a:pt x="17590" y="136677"/>
                </a:lnTo>
                <a:lnTo>
                  <a:pt x="4547" y="178680"/>
                </a:lnTo>
                <a:lnTo>
                  <a:pt x="0" y="223774"/>
                </a:lnTo>
                <a:lnTo>
                  <a:pt x="4547" y="268873"/>
                </a:lnTo>
                <a:lnTo>
                  <a:pt x="17590" y="310890"/>
                </a:lnTo>
                <a:lnTo>
                  <a:pt x="38227" y="348921"/>
                </a:lnTo>
                <a:lnTo>
                  <a:pt x="65560" y="382063"/>
                </a:lnTo>
                <a:lnTo>
                  <a:pt x="98687" y="409413"/>
                </a:lnTo>
                <a:lnTo>
                  <a:pt x="136709" y="430067"/>
                </a:lnTo>
                <a:lnTo>
                  <a:pt x="178726" y="443122"/>
                </a:lnTo>
                <a:lnTo>
                  <a:pt x="223837" y="447675"/>
                </a:lnTo>
                <a:lnTo>
                  <a:pt x="268936" y="443122"/>
                </a:lnTo>
                <a:lnTo>
                  <a:pt x="310953" y="430067"/>
                </a:lnTo>
                <a:lnTo>
                  <a:pt x="348984" y="409413"/>
                </a:lnTo>
                <a:lnTo>
                  <a:pt x="382127" y="382063"/>
                </a:lnTo>
                <a:lnTo>
                  <a:pt x="409477" y="348921"/>
                </a:lnTo>
                <a:lnTo>
                  <a:pt x="430131" y="310890"/>
                </a:lnTo>
                <a:lnTo>
                  <a:pt x="443186" y="268873"/>
                </a:lnTo>
                <a:lnTo>
                  <a:pt x="447738" y="223774"/>
                </a:lnTo>
                <a:lnTo>
                  <a:pt x="443186" y="178680"/>
                </a:lnTo>
                <a:lnTo>
                  <a:pt x="430131" y="136677"/>
                </a:lnTo>
                <a:lnTo>
                  <a:pt x="409477" y="98666"/>
                </a:lnTo>
                <a:lnTo>
                  <a:pt x="382127" y="65547"/>
                </a:lnTo>
                <a:lnTo>
                  <a:pt x="348984" y="38221"/>
                </a:lnTo>
                <a:lnTo>
                  <a:pt x="310953" y="17587"/>
                </a:lnTo>
                <a:lnTo>
                  <a:pt x="268936" y="4546"/>
                </a:lnTo>
                <a:lnTo>
                  <a:pt x="223837" y="0"/>
                </a:lnTo>
                <a:close/>
              </a:path>
            </a:pathLst>
          </a:custGeom>
          <a:solidFill>
            <a:srgbClr val="CC0000"/>
          </a:solidFill>
        </p:spPr>
        <p:txBody>
          <a:bodyPr wrap="square" lIns="0" tIns="0" rIns="0" bIns="0" rtlCol="0"/>
          <a:lstStyle/>
          <a:p>
            <a:endParaRPr/>
          </a:p>
        </p:txBody>
      </p:sp>
      <p:sp>
        <p:nvSpPr>
          <p:cNvPr id="21" name="object 21"/>
          <p:cNvSpPr/>
          <p:nvPr/>
        </p:nvSpPr>
        <p:spPr>
          <a:xfrm>
            <a:off x="995362" y="2036826"/>
            <a:ext cx="448309" cy="447675"/>
          </a:xfrm>
          <a:custGeom>
            <a:avLst/>
            <a:gdLst/>
            <a:ahLst/>
            <a:cxnLst/>
            <a:rect l="l" t="t" r="r" b="b"/>
            <a:pathLst>
              <a:path w="448309" h="447675">
                <a:moveTo>
                  <a:pt x="0" y="223774"/>
                </a:moveTo>
                <a:lnTo>
                  <a:pt x="4547" y="178680"/>
                </a:lnTo>
                <a:lnTo>
                  <a:pt x="17590" y="136677"/>
                </a:lnTo>
                <a:lnTo>
                  <a:pt x="38227" y="98666"/>
                </a:lnTo>
                <a:lnTo>
                  <a:pt x="65560" y="65547"/>
                </a:lnTo>
                <a:lnTo>
                  <a:pt x="98687" y="38221"/>
                </a:lnTo>
                <a:lnTo>
                  <a:pt x="136709" y="17587"/>
                </a:lnTo>
                <a:lnTo>
                  <a:pt x="178726" y="4546"/>
                </a:lnTo>
                <a:lnTo>
                  <a:pt x="223837" y="0"/>
                </a:lnTo>
                <a:lnTo>
                  <a:pt x="268936" y="4546"/>
                </a:lnTo>
                <a:lnTo>
                  <a:pt x="310953" y="17587"/>
                </a:lnTo>
                <a:lnTo>
                  <a:pt x="348984" y="38221"/>
                </a:lnTo>
                <a:lnTo>
                  <a:pt x="382127" y="65547"/>
                </a:lnTo>
                <a:lnTo>
                  <a:pt x="409477" y="98666"/>
                </a:lnTo>
                <a:lnTo>
                  <a:pt x="430131" y="136677"/>
                </a:lnTo>
                <a:lnTo>
                  <a:pt x="443186" y="178680"/>
                </a:lnTo>
                <a:lnTo>
                  <a:pt x="447738" y="223774"/>
                </a:lnTo>
                <a:lnTo>
                  <a:pt x="443186" y="268873"/>
                </a:lnTo>
                <a:lnTo>
                  <a:pt x="430131" y="310890"/>
                </a:lnTo>
                <a:lnTo>
                  <a:pt x="409477" y="348921"/>
                </a:lnTo>
                <a:lnTo>
                  <a:pt x="382127" y="382063"/>
                </a:lnTo>
                <a:lnTo>
                  <a:pt x="348984" y="409413"/>
                </a:lnTo>
                <a:lnTo>
                  <a:pt x="310953" y="430067"/>
                </a:lnTo>
                <a:lnTo>
                  <a:pt x="268936" y="443122"/>
                </a:lnTo>
                <a:lnTo>
                  <a:pt x="223837" y="447675"/>
                </a:lnTo>
                <a:lnTo>
                  <a:pt x="178726" y="443122"/>
                </a:lnTo>
                <a:lnTo>
                  <a:pt x="136709" y="430067"/>
                </a:lnTo>
                <a:lnTo>
                  <a:pt x="98687" y="409413"/>
                </a:lnTo>
                <a:lnTo>
                  <a:pt x="65560" y="382063"/>
                </a:lnTo>
                <a:lnTo>
                  <a:pt x="38227" y="348921"/>
                </a:lnTo>
                <a:lnTo>
                  <a:pt x="17590" y="310890"/>
                </a:lnTo>
                <a:lnTo>
                  <a:pt x="4547" y="268873"/>
                </a:lnTo>
                <a:lnTo>
                  <a:pt x="0" y="223774"/>
                </a:lnTo>
                <a:close/>
              </a:path>
            </a:pathLst>
          </a:custGeom>
          <a:ln w="9525">
            <a:solidFill>
              <a:srgbClr val="000000"/>
            </a:solidFill>
          </a:ln>
        </p:spPr>
        <p:txBody>
          <a:bodyPr wrap="square" lIns="0" tIns="0" rIns="0" bIns="0" rtlCol="0"/>
          <a:lstStyle/>
          <a:p>
            <a:endParaRPr/>
          </a:p>
        </p:txBody>
      </p:sp>
      <p:sp>
        <p:nvSpPr>
          <p:cNvPr id="22" name="object 22"/>
          <p:cNvSpPr/>
          <p:nvPr/>
        </p:nvSpPr>
        <p:spPr>
          <a:xfrm>
            <a:off x="643250" y="2408047"/>
            <a:ext cx="426084" cy="347980"/>
          </a:xfrm>
          <a:custGeom>
            <a:avLst/>
            <a:gdLst/>
            <a:ahLst/>
            <a:cxnLst/>
            <a:rect l="l" t="t" r="r" b="b"/>
            <a:pathLst>
              <a:path w="426084" h="347980">
                <a:moveTo>
                  <a:pt x="47704" y="262461"/>
                </a:moveTo>
                <a:lnTo>
                  <a:pt x="31316" y="263634"/>
                </a:lnTo>
                <a:lnTo>
                  <a:pt x="16108" y="271271"/>
                </a:lnTo>
                <a:lnTo>
                  <a:pt x="5055" y="284214"/>
                </a:lnTo>
                <a:lnTo>
                  <a:pt x="0" y="299846"/>
                </a:lnTo>
                <a:lnTo>
                  <a:pt x="1176" y="316241"/>
                </a:lnTo>
                <a:lnTo>
                  <a:pt x="8818" y="331469"/>
                </a:lnTo>
                <a:lnTo>
                  <a:pt x="21762" y="342477"/>
                </a:lnTo>
                <a:lnTo>
                  <a:pt x="37395" y="347519"/>
                </a:lnTo>
                <a:lnTo>
                  <a:pt x="53783" y="346346"/>
                </a:lnTo>
                <a:lnTo>
                  <a:pt x="68991" y="338708"/>
                </a:lnTo>
                <a:lnTo>
                  <a:pt x="80043" y="325766"/>
                </a:lnTo>
                <a:lnTo>
                  <a:pt x="83128" y="316229"/>
                </a:lnTo>
                <a:lnTo>
                  <a:pt x="51363" y="316229"/>
                </a:lnTo>
                <a:lnTo>
                  <a:pt x="33735" y="293750"/>
                </a:lnTo>
                <a:lnTo>
                  <a:pt x="65196" y="269084"/>
                </a:lnTo>
                <a:lnTo>
                  <a:pt x="63337" y="267503"/>
                </a:lnTo>
                <a:lnTo>
                  <a:pt x="47704" y="262461"/>
                </a:lnTo>
                <a:close/>
              </a:path>
              <a:path w="426084" h="347980">
                <a:moveTo>
                  <a:pt x="65196" y="269084"/>
                </a:moveTo>
                <a:lnTo>
                  <a:pt x="33735" y="293750"/>
                </a:lnTo>
                <a:lnTo>
                  <a:pt x="51363" y="316229"/>
                </a:lnTo>
                <a:lnTo>
                  <a:pt x="82833" y="291566"/>
                </a:lnTo>
                <a:lnTo>
                  <a:pt x="76280" y="278510"/>
                </a:lnTo>
                <a:lnTo>
                  <a:pt x="65196" y="269084"/>
                </a:lnTo>
                <a:close/>
              </a:path>
              <a:path w="426084" h="347980">
                <a:moveTo>
                  <a:pt x="82833" y="291566"/>
                </a:moveTo>
                <a:lnTo>
                  <a:pt x="51363" y="316229"/>
                </a:lnTo>
                <a:lnTo>
                  <a:pt x="83128" y="316229"/>
                </a:lnTo>
                <a:lnTo>
                  <a:pt x="85099" y="310133"/>
                </a:lnTo>
                <a:lnTo>
                  <a:pt x="83923" y="293739"/>
                </a:lnTo>
                <a:lnTo>
                  <a:pt x="82833" y="291566"/>
                </a:lnTo>
                <a:close/>
              </a:path>
              <a:path w="426084" h="347980">
                <a:moveTo>
                  <a:pt x="408385" y="0"/>
                </a:moveTo>
                <a:lnTo>
                  <a:pt x="65196" y="269084"/>
                </a:lnTo>
                <a:lnTo>
                  <a:pt x="76280" y="278510"/>
                </a:lnTo>
                <a:lnTo>
                  <a:pt x="82833" y="291566"/>
                </a:lnTo>
                <a:lnTo>
                  <a:pt x="426013" y="22605"/>
                </a:lnTo>
                <a:lnTo>
                  <a:pt x="408385" y="0"/>
                </a:lnTo>
                <a:close/>
              </a:path>
            </a:pathLst>
          </a:custGeom>
          <a:solidFill>
            <a:srgbClr val="000000"/>
          </a:solidFill>
        </p:spPr>
        <p:txBody>
          <a:bodyPr wrap="square" lIns="0" tIns="0" rIns="0" bIns="0" rtlCol="0"/>
          <a:lstStyle/>
          <a:p>
            <a:endParaRPr/>
          </a:p>
        </p:txBody>
      </p:sp>
      <p:sp>
        <p:nvSpPr>
          <p:cNvPr id="23" name="object 23"/>
          <p:cNvSpPr/>
          <p:nvPr/>
        </p:nvSpPr>
        <p:spPr>
          <a:xfrm>
            <a:off x="1219200" y="1800225"/>
            <a:ext cx="854075" cy="236854"/>
          </a:xfrm>
          <a:custGeom>
            <a:avLst/>
            <a:gdLst/>
            <a:ahLst/>
            <a:cxnLst/>
            <a:rect l="l" t="t" r="r" b="b"/>
            <a:pathLst>
              <a:path w="854075" h="236855">
                <a:moveTo>
                  <a:pt x="854075" y="0"/>
                </a:moveTo>
                <a:lnTo>
                  <a:pt x="0" y="236601"/>
                </a:lnTo>
              </a:path>
            </a:pathLst>
          </a:custGeom>
          <a:ln w="28575">
            <a:solidFill>
              <a:srgbClr val="000000"/>
            </a:solidFill>
          </a:ln>
        </p:spPr>
        <p:txBody>
          <a:bodyPr wrap="square" lIns="0" tIns="0" rIns="0" bIns="0" rtlCol="0"/>
          <a:lstStyle/>
          <a:p>
            <a:endParaRPr/>
          </a:p>
        </p:txBody>
      </p:sp>
      <p:sp>
        <p:nvSpPr>
          <p:cNvPr id="24" name="object 24"/>
          <p:cNvSpPr/>
          <p:nvPr/>
        </p:nvSpPr>
        <p:spPr>
          <a:xfrm>
            <a:off x="2390775" y="1800225"/>
            <a:ext cx="854075" cy="227329"/>
          </a:xfrm>
          <a:custGeom>
            <a:avLst/>
            <a:gdLst/>
            <a:ahLst/>
            <a:cxnLst/>
            <a:rect l="l" t="t" r="r" b="b"/>
            <a:pathLst>
              <a:path w="854075" h="227330">
                <a:moveTo>
                  <a:pt x="0" y="0"/>
                </a:moveTo>
                <a:lnTo>
                  <a:pt x="854075" y="227076"/>
                </a:lnTo>
              </a:path>
            </a:pathLst>
          </a:custGeom>
          <a:ln w="28575">
            <a:solidFill>
              <a:srgbClr val="000000"/>
            </a:solidFill>
          </a:ln>
        </p:spPr>
        <p:txBody>
          <a:bodyPr wrap="square" lIns="0" tIns="0" rIns="0" bIns="0" rtlCol="0"/>
          <a:lstStyle/>
          <a:p>
            <a:endParaRPr/>
          </a:p>
        </p:txBody>
      </p:sp>
      <p:sp>
        <p:nvSpPr>
          <p:cNvPr id="25" name="object 25"/>
          <p:cNvSpPr/>
          <p:nvPr/>
        </p:nvSpPr>
        <p:spPr>
          <a:xfrm>
            <a:off x="1377950" y="2419350"/>
            <a:ext cx="370205" cy="227329"/>
          </a:xfrm>
          <a:custGeom>
            <a:avLst/>
            <a:gdLst/>
            <a:ahLst/>
            <a:cxnLst/>
            <a:rect l="l" t="t" r="r" b="b"/>
            <a:pathLst>
              <a:path w="370205" h="227330">
                <a:moveTo>
                  <a:pt x="369950" y="227075"/>
                </a:moveTo>
                <a:lnTo>
                  <a:pt x="0" y="0"/>
                </a:lnTo>
              </a:path>
            </a:pathLst>
          </a:custGeom>
          <a:ln w="28575">
            <a:solidFill>
              <a:srgbClr val="000000"/>
            </a:solidFill>
          </a:ln>
        </p:spPr>
        <p:txBody>
          <a:bodyPr wrap="square" lIns="0" tIns="0" rIns="0" bIns="0" rtlCol="0"/>
          <a:lstStyle/>
          <a:p>
            <a:endParaRPr/>
          </a:p>
        </p:txBody>
      </p:sp>
      <p:sp>
        <p:nvSpPr>
          <p:cNvPr id="26" name="object 26"/>
          <p:cNvSpPr/>
          <p:nvPr/>
        </p:nvSpPr>
        <p:spPr>
          <a:xfrm>
            <a:off x="2776696" y="2400554"/>
            <a:ext cx="318770" cy="279400"/>
          </a:xfrm>
          <a:custGeom>
            <a:avLst/>
            <a:gdLst/>
            <a:ahLst/>
            <a:cxnLst/>
            <a:rect l="l" t="t" r="r" b="b"/>
            <a:pathLst>
              <a:path w="318769" h="279400">
                <a:moveTo>
                  <a:pt x="46243" y="193548"/>
                </a:moveTo>
                <a:lnTo>
                  <a:pt x="29910" y="195337"/>
                </a:lnTo>
                <a:lnTo>
                  <a:pt x="15017" y="203581"/>
                </a:lnTo>
                <a:lnTo>
                  <a:pt x="4472" y="216900"/>
                </a:lnTo>
                <a:lnTo>
                  <a:pt x="0" y="232695"/>
                </a:lnTo>
                <a:lnTo>
                  <a:pt x="1766" y="249015"/>
                </a:lnTo>
                <a:lnTo>
                  <a:pt x="9937" y="263906"/>
                </a:lnTo>
                <a:lnTo>
                  <a:pt x="23330" y="274522"/>
                </a:lnTo>
                <a:lnTo>
                  <a:pt x="39163" y="279019"/>
                </a:lnTo>
                <a:lnTo>
                  <a:pt x="55497" y="277229"/>
                </a:lnTo>
                <a:lnTo>
                  <a:pt x="70389" y="268986"/>
                </a:lnTo>
                <a:lnTo>
                  <a:pt x="80934" y="255666"/>
                </a:lnTo>
                <a:lnTo>
                  <a:pt x="83348" y="247142"/>
                </a:lnTo>
                <a:lnTo>
                  <a:pt x="51974" y="247142"/>
                </a:lnTo>
                <a:lnTo>
                  <a:pt x="33432" y="225425"/>
                </a:lnTo>
                <a:lnTo>
                  <a:pt x="64011" y="199578"/>
                </a:lnTo>
                <a:lnTo>
                  <a:pt x="62077" y="198044"/>
                </a:lnTo>
                <a:lnTo>
                  <a:pt x="46243" y="193548"/>
                </a:lnTo>
                <a:close/>
              </a:path>
              <a:path w="318769" h="279400">
                <a:moveTo>
                  <a:pt x="64011" y="199578"/>
                </a:moveTo>
                <a:lnTo>
                  <a:pt x="33432" y="225425"/>
                </a:lnTo>
                <a:lnTo>
                  <a:pt x="51974" y="247142"/>
                </a:lnTo>
                <a:lnTo>
                  <a:pt x="82450" y="221382"/>
                </a:lnTo>
                <a:lnTo>
                  <a:pt x="75469" y="208661"/>
                </a:lnTo>
                <a:lnTo>
                  <a:pt x="64011" y="199578"/>
                </a:lnTo>
                <a:close/>
              </a:path>
              <a:path w="318769" h="279400">
                <a:moveTo>
                  <a:pt x="82450" y="221382"/>
                </a:moveTo>
                <a:lnTo>
                  <a:pt x="51974" y="247142"/>
                </a:lnTo>
                <a:lnTo>
                  <a:pt x="83348" y="247142"/>
                </a:lnTo>
                <a:lnTo>
                  <a:pt x="85407" y="239871"/>
                </a:lnTo>
                <a:lnTo>
                  <a:pt x="83641" y="223551"/>
                </a:lnTo>
                <a:lnTo>
                  <a:pt x="82450" y="221382"/>
                </a:lnTo>
                <a:close/>
              </a:path>
              <a:path w="318769" h="279400">
                <a:moveTo>
                  <a:pt x="300132" y="0"/>
                </a:moveTo>
                <a:lnTo>
                  <a:pt x="64011" y="199578"/>
                </a:lnTo>
                <a:lnTo>
                  <a:pt x="75469" y="208661"/>
                </a:lnTo>
                <a:lnTo>
                  <a:pt x="82450" y="221382"/>
                </a:lnTo>
                <a:lnTo>
                  <a:pt x="318674" y="21717"/>
                </a:lnTo>
                <a:lnTo>
                  <a:pt x="300132" y="0"/>
                </a:lnTo>
                <a:close/>
              </a:path>
            </a:pathLst>
          </a:custGeom>
          <a:solidFill>
            <a:srgbClr val="000000"/>
          </a:solidFill>
        </p:spPr>
        <p:txBody>
          <a:bodyPr wrap="square" lIns="0" tIns="0" rIns="0" bIns="0" rtlCol="0"/>
          <a:lstStyle/>
          <a:p>
            <a:endParaRPr/>
          </a:p>
        </p:txBody>
      </p:sp>
      <p:sp>
        <p:nvSpPr>
          <p:cNvPr id="27" name="object 27"/>
          <p:cNvSpPr/>
          <p:nvPr/>
        </p:nvSpPr>
        <p:spPr>
          <a:xfrm>
            <a:off x="1253001" y="3017520"/>
            <a:ext cx="344805" cy="271780"/>
          </a:xfrm>
          <a:custGeom>
            <a:avLst/>
            <a:gdLst/>
            <a:ahLst/>
            <a:cxnLst/>
            <a:rect l="l" t="t" r="r" b="b"/>
            <a:pathLst>
              <a:path w="344805" h="271779">
                <a:moveTo>
                  <a:pt x="48702" y="186515"/>
                </a:moveTo>
                <a:lnTo>
                  <a:pt x="32297" y="187219"/>
                </a:lnTo>
                <a:lnTo>
                  <a:pt x="16884" y="194437"/>
                </a:lnTo>
                <a:lnTo>
                  <a:pt x="5481" y="207089"/>
                </a:lnTo>
                <a:lnTo>
                  <a:pt x="0" y="222599"/>
                </a:lnTo>
                <a:lnTo>
                  <a:pt x="729" y="239014"/>
                </a:lnTo>
                <a:lnTo>
                  <a:pt x="7956" y="254381"/>
                </a:lnTo>
                <a:lnTo>
                  <a:pt x="20605" y="265809"/>
                </a:lnTo>
                <a:lnTo>
                  <a:pt x="36093" y="271319"/>
                </a:lnTo>
                <a:lnTo>
                  <a:pt x="52504" y="270615"/>
                </a:lnTo>
                <a:lnTo>
                  <a:pt x="67925" y="263398"/>
                </a:lnTo>
                <a:lnTo>
                  <a:pt x="79334" y="250745"/>
                </a:lnTo>
                <a:lnTo>
                  <a:pt x="82976" y="240411"/>
                </a:lnTo>
                <a:lnTo>
                  <a:pt x="50907" y="240411"/>
                </a:lnTo>
                <a:lnTo>
                  <a:pt x="33889" y="217424"/>
                </a:lnTo>
                <a:lnTo>
                  <a:pt x="65991" y="193663"/>
                </a:lnTo>
                <a:lnTo>
                  <a:pt x="64181" y="192025"/>
                </a:lnTo>
                <a:lnTo>
                  <a:pt x="48702" y="186515"/>
                </a:lnTo>
                <a:close/>
              </a:path>
              <a:path w="344805" h="271779">
                <a:moveTo>
                  <a:pt x="65991" y="193663"/>
                </a:moveTo>
                <a:lnTo>
                  <a:pt x="33889" y="217424"/>
                </a:lnTo>
                <a:lnTo>
                  <a:pt x="50907" y="240411"/>
                </a:lnTo>
                <a:lnTo>
                  <a:pt x="83016" y="216620"/>
                </a:lnTo>
                <a:lnTo>
                  <a:pt x="76815" y="203454"/>
                </a:lnTo>
                <a:lnTo>
                  <a:pt x="65991" y="193663"/>
                </a:lnTo>
                <a:close/>
              </a:path>
              <a:path w="344805" h="271779">
                <a:moveTo>
                  <a:pt x="83016" y="216620"/>
                </a:moveTo>
                <a:lnTo>
                  <a:pt x="50907" y="240411"/>
                </a:lnTo>
                <a:lnTo>
                  <a:pt x="82976" y="240411"/>
                </a:lnTo>
                <a:lnTo>
                  <a:pt x="84801" y="235235"/>
                </a:lnTo>
                <a:lnTo>
                  <a:pt x="84052" y="218821"/>
                </a:lnTo>
                <a:lnTo>
                  <a:pt x="83016" y="216620"/>
                </a:lnTo>
                <a:close/>
              </a:path>
              <a:path w="344805" h="271779">
                <a:moveTo>
                  <a:pt x="327640" y="0"/>
                </a:moveTo>
                <a:lnTo>
                  <a:pt x="65991" y="193663"/>
                </a:lnTo>
                <a:lnTo>
                  <a:pt x="76815" y="203454"/>
                </a:lnTo>
                <a:lnTo>
                  <a:pt x="83016" y="216620"/>
                </a:lnTo>
                <a:lnTo>
                  <a:pt x="344531" y="22860"/>
                </a:lnTo>
                <a:lnTo>
                  <a:pt x="327640" y="0"/>
                </a:lnTo>
                <a:close/>
              </a:path>
            </a:pathLst>
          </a:custGeom>
          <a:solidFill>
            <a:srgbClr val="000000"/>
          </a:solidFill>
        </p:spPr>
        <p:txBody>
          <a:bodyPr wrap="square" lIns="0" tIns="0" rIns="0" bIns="0" rtlCol="0"/>
          <a:lstStyle/>
          <a:p>
            <a:endParaRPr/>
          </a:p>
        </p:txBody>
      </p:sp>
      <p:sp>
        <p:nvSpPr>
          <p:cNvPr id="28" name="object 28"/>
          <p:cNvSpPr/>
          <p:nvPr/>
        </p:nvSpPr>
        <p:spPr>
          <a:xfrm>
            <a:off x="1898269" y="3017392"/>
            <a:ext cx="354330" cy="271780"/>
          </a:xfrm>
          <a:custGeom>
            <a:avLst/>
            <a:gdLst/>
            <a:ahLst/>
            <a:cxnLst/>
            <a:rect l="l" t="t" r="r" b="b"/>
            <a:pathLst>
              <a:path w="354330" h="271779">
                <a:moveTo>
                  <a:pt x="270715" y="217389"/>
                </a:moveTo>
                <a:lnTo>
                  <a:pt x="269724" y="219579"/>
                </a:lnTo>
                <a:lnTo>
                  <a:pt x="269240" y="235997"/>
                </a:lnTo>
                <a:lnTo>
                  <a:pt x="274947" y="251416"/>
                </a:lnTo>
                <a:lnTo>
                  <a:pt x="286512" y="263905"/>
                </a:lnTo>
                <a:lnTo>
                  <a:pt x="302073" y="270859"/>
                </a:lnTo>
                <a:lnTo>
                  <a:pt x="318516" y="271335"/>
                </a:lnTo>
                <a:lnTo>
                  <a:pt x="333910" y="265620"/>
                </a:lnTo>
                <a:lnTo>
                  <a:pt x="346329" y="253999"/>
                </a:lnTo>
                <a:lnTo>
                  <a:pt x="352362" y="240664"/>
                </a:lnTo>
                <a:lnTo>
                  <a:pt x="303149" y="240664"/>
                </a:lnTo>
                <a:lnTo>
                  <a:pt x="270715" y="217389"/>
                </a:lnTo>
                <a:close/>
              </a:path>
              <a:path w="354330" h="271779">
                <a:moveTo>
                  <a:pt x="287395" y="194111"/>
                </a:moveTo>
                <a:lnTo>
                  <a:pt x="276733" y="204088"/>
                </a:lnTo>
                <a:lnTo>
                  <a:pt x="270715" y="217389"/>
                </a:lnTo>
                <a:lnTo>
                  <a:pt x="303149" y="240664"/>
                </a:lnTo>
                <a:lnTo>
                  <a:pt x="319913" y="217423"/>
                </a:lnTo>
                <a:lnTo>
                  <a:pt x="287395" y="194111"/>
                </a:lnTo>
                <a:close/>
              </a:path>
              <a:path w="354330" h="271779">
                <a:moveTo>
                  <a:pt x="304546" y="186753"/>
                </a:moveTo>
                <a:lnTo>
                  <a:pt x="289151" y="192468"/>
                </a:lnTo>
                <a:lnTo>
                  <a:pt x="287395" y="194111"/>
                </a:lnTo>
                <a:lnTo>
                  <a:pt x="319913" y="217423"/>
                </a:lnTo>
                <a:lnTo>
                  <a:pt x="303149" y="240664"/>
                </a:lnTo>
                <a:lnTo>
                  <a:pt x="352362" y="240664"/>
                </a:lnTo>
                <a:lnTo>
                  <a:pt x="353337" y="238509"/>
                </a:lnTo>
                <a:lnTo>
                  <a:pt x="353822" y="222091"/>
                </a:lnTo>
                <a:lnTo>
                  <a:pt x="348114" y="206672"/>
                </a:lnTo>
                <a:lnTo>
                  <a:pt x="336550" y="194182"/>
                </a:lnTo>
                <a:lnTo>
                  <a:pt x="320988" y="187229"/>
                </a:lnTo>
                <a:lnTo>
                  <a:pt x="304546" y="186753"/>
                </a:lnTo>
                <a:close/>
              </a:path>
              <a:path w="354330" h="271779">
                <a:moveTo>
                  <a:pt x="16637" y="0"/>
                </a:moveTo>
                <a:lnTo>
                  <a:pt x="0" y="23113"/>
                </a:lnTo>
                <a:lnTo>
                  <a:pt x="270715" y="217389"/>
                </a:lnTo>
                <a:lnTo>
                  <a:pt x="276733" y="204088"/>
                </a:lnTo>
                <a:lnTo>
                  <a:pt x="287395" y="194111"/>
                </a:lnTo>
                <a:lnTo>
                  <a:pt x="16637" y="0"/>
                </a:lnTo>
                <a:close/>
              </a:path>
            </a:pathLst>
          </a:custGeom>
          <a:solidFill>
            <a:srgbClr val="000000"/>
          </a:solidFill>
        </p:spPr>
        <p:txBody>
          <a:bodyPr wrap="square" lIns="0" tIns="0" rIns="0" bIns="0" rtlCol="0"/>
          <a:lstStyle/>
          <a:p>
            <a:endParaRPr/>
          </a:p>
        </p:txBody>
      </p:sp>
      <p:sp>
        <p:nvSpPr>
          <p:cNvPr id="29" name="object 29"/>
          <p:cNvSpPr/>
          <p:nvPr/>
        </p:nvSpPr>
        <p:spPr>
          <a:xfrm>
            <a:off x="3395598" y="2399664"/>
            <a:ext cx="380365" cy="279400"/>
          </a:xfrm>
          <a:custGeom>
            <a:avLst/>
            <a:gdLst/>
            <a:ahLst/>
            <a:cxnLst/>
            <a:rect l="l" t="t" r="r" b="b"/>
            <a:pathLst>
              <a:path w="380364" h="279400">
                <a:moveTo>
                  <a:pt x="297133" y="226346"/>
                </a:moveTo>
                <a:lnTo>
                  <a:pt x="296158" y="228661"/>
                </a:lnTo>
                <a:lnTo>
                  <a:pt x="296084" y="245094"/>
                </a:lnTo>
                <a:lnTo>
                  <a:pt x="302178" y="260359"/>
                </a:lnTo>
                <a:lnTo>
                  <a:pt x="314071" y="272542"/>
                </a:lnTo>
                <a:lnTo>
                  <a:pt x="329753" y="279171"/>
                </a:lnTo>
                <a:lnTo>
                  <a:pt x="346186" y="279288"/>
                </a:lnTo>
                <a:lnTo>
                  <a:pt x="361451" y="273238"/>
                </a:lnTo>
                <a:lnTo>
                  <a:pt x="373634" y="261366"/>
                </a:lnTo>
                <a:lnTo>
                  <a:pt x="378879" y="248920"/>
                </a:lnTo>
                <a:lnTo>
                  <a:pt x="330200" y="248920"/>
                </a:lnTo>
                <a:lnTo>
                  <a:pt x="297133" y="226346"/>
                </a:lnTo>
                <a:close/>
              </a:path>
              <a:path w="380364" h="279400">
                <a:moveTo>
                  <a:pt x="313150" y="202860"/>
                </a:moveTo>
                <a:lnTo>
                  <a:pt x="302768" y="212979"/>
                </a:lnTo>
                <a:lnTo>
                  <a:pt x="297133" y="226346"/>
                </a:lnTo>
                <a:lnTo>
                  <a:pt x="330200" y="248920"/>
                </a:lnTo>
                <a:lnTo>
                  <a:pt x="346202" y="225425"/>
                </a:lnTo>
                <a:lnTo>
                  <a:pt x="313150" y="202860"/>
                </a:lnTo>
                <a:close/>
              </a:path>
              <a:path w="380364" h="279400">
                <a:moveTo>
                  <a:pt x="330215" y="195056"/>
                </a:moveTo>
                <a:lnTo>
                  <a:pt x="314950" y="201106"/>
                </a:lnTo>
                <a:lnTo>
                  <a:pt x="313150" y="202860"/>
                </a:lnTo>
                <a:lnTo>
                  <a:pt x="346202" y="225425"/>
                </a:lnTo>
                <a:lnTo>
                  <a:pt x="330200" y="248920"/>
                </a:lnTo>
                <a:lnTo>
                  <a:pt x="378879" y="248920"/>
                </a:lnTo>
                <a:lnTo>
                  <a:pt x="380243" y="245683"/>
                </a:lnTo>
                <a:lnTo>
                  <a:pt x="380317" y="229250"/>
                </a:lnTo>
                <a:lnTo>
                  <a:pt x="374223" y="213985"/>
                </a:lnTo>
                <a:lnTo>
                  <a:pt x="362331" y="201803"/>
                </a:lnTo>
                <a:lnTo>
                  <a:pt x="346648" y="195173"/>
                </a:lnTo>
                <a:lnTo>
                  <a:pt x="330215" y="195056"/>
                </a:lnTo>
                <a:close/>
              </a:path>
              <a:path w="380364" h="279400">
                <a:moveTo>
                  <a:pt x="16002" y="0"/>
                </a:moveTo>
                <a:lnTo>
                  <a:pt x="0" y="23495"/>
                </a:lnTo>
                <a:lnTo>
                  <a:pt x="297133" y="226346"/>
                </a:lnTo>
                <a:lnTo>
                  <a:pt x="302768" y="212979"/>
                </a:lnTo>
                <a:lnTo>
                  <a:pt x="313150" y="202860"/>
                </a:lnTo>
                <a:lnTo>
                  <a:pt x="16002" y="0"/>
                </a:lnTo>
                <a:close/>
              </a:path>
            </a:pathLst>
          </a:custGeom>
          <a:solidFill>
            <a:srgbClr val="000000"/>
          </a:solidFill>
        </p:spPr>
        <p:txBody>
          <a:bodyPr wrap="square" lIns="0" tIns="0" rIns="0" bIns="0" rtlCol="0"/>
          <a:lstStyle/>
          <a:p>
            <a:endParaRPr/>
          </a:p>
        </p:txBody>
      </p:sp>
      <p:sp>
        <p:nvSpPr>
          <p:cNvPr id="30" name="object 30"/>
          <p:cNvSpPr/>
          <p:nvPr/>
        </p:nvSpPr>
        <p:spPr>
          <a:xfrm>
            <a:off x="526541" y="2772155"/>
            <a:ext cx="470915" cy="784860"/>
          </a:xfrm>
          <a:prstGeom prst="rect">
            <a:avLst/>
          </a:prstGeom>
          <a:blipFill>
            <a:blip r:embed="rId10" cstate="print"/>
            <a:stretch>
              <a:fillRect/>
            </a:stretch>
          </a:blipFill>
        </p:spPr>
        <p:txBody>
          <a:bodyPr wrap="square" lIns="0" tIns="0" rIns="0" bIns="0" rtlCol="0"/>
          <a:lstStyle/>
          <a:p>
            <a:endParaRPr/>
          </a:p>
        </p:txBody>
      </p:sp>
      <p:sp>
        <p:nvSpPr>
          <p:cNvPr id="31" name="object 31"/>
          <p:cNvSpPr/>
          <p:nvPr/>
        </p:nvSpPr>
        <p:spPr>
          <a:xfrm>
            <a:off x="457200" y="2712973"/>
            <a:ext cx="457200" cy="762635"/>
          </a:xfrm>
          <a:custGeom>
            <a:avLst/>
            <a:gdLst/>
            <a:ahLst/>
            <a:cxnLst/>
            <a:rect l="l" t="t" r="r" b="b"/>
            <a:pathLst>
              <a:path w="457200" h="762635">
                <a:moveTo>
                  <a:pt x="228600" y="0"/>
                </a:moveTo>
                <a:lnTo>
                  <a:pt x="0" y="762126"/>
                </a:lnTo>
                <a:lnTo>
                  <a:pt x="457200" y="762126"/>
                </a:lnTo>
                <a:lnTo>
                  <a:pt x="228600" y="0"/>
                </a:lnTo>
                <a:close/>
              </a:path>
            </a:pathLst>
          </a:custGeom>
          <a:solidFill>
            <a:srgbClr val="CCCCFF"/>
          </a:solidFill>
        </p:spPr>
        <p:txBody>
          <a:bodyPr wrap="square" lIns="0" tIns="0" rIns="0" bIns="0" rtlCol="0"/>
          <a:lstStyle/>
          <a:p>
            <a:endParaRPr/>
          </a:p>
        </p:txBody>
      </p:sp>
      <p:sp>
        <p:nvSpPr>
          <p:cNvPr id="32" name="object 32"/>
          <p:cNvSpPr/>
          <p:nvPr/>
        </p:nvSpPr>
        <p:spPr>
          <a:xfrm>
            <a:off x="457200" y="2712973"/>
            <a:ext cx="457200" cy="762635"/>
          </a:xfrm>
          <a:custGeom>
            <a:avLst/>
            <a:gdLst/>
            <a:ahLst/>
            <a:cxnLst/>
            <a:rect l="l" t="t" r="r" b="b"/>
            <a:pathLst>
              <a:path w="457200" h="762635">
                <a:moveTo>
                  <a:pt x="0" y="762126"/>
                </a:moveTo>
                <a:lnTo>
                  <a:pt x="228600" y="0"/>
                </a:lnTo>
                <a:lnTo>
                  <a:pt x="457200" y="762126"/>
                </a:lnTo>
                <a:lnTo>
                  <a:pt x="0" y="762126"/>
                </a:lnTo>
                <a:close/>
              </a:path>
            </a:pathLst>
          </a:custGeom>
          <a:ln w="9525">
            <a:solidFill>
              <a:srgbClr val="000000"/>
            </a:solidFill>
          </a:ln>
        </p:spPr>
        <p:txBody>
          <a:bodyPr wrap="square" lIns="0" tIns="0" rIns="0" bIns="0" rtlCol="0"/>
          <a:lstStyle/>
          <a:p>
            <a:endParaRPr/>
          </a:p>
        </p:txBody>
      </p:sp>
      <p:sp>
        <p:nvSpPr>
          <p:cNvPr id="33" name="object 33"/>
          <p:cNvSpPr/>
          <p:nvPr/>
        </p:nvSpPr>
        <p:spPr>
          <a:xfrm>
            <a:off x="1136141" y="3305555"/>
            <a:ext cx="470916" cy="784859"/>
          </a:xfrm>
          <a:prstGeom prst="rect">
            <a:avLst/>
          </a:prstGeom>
          <a:blipFill>
            <a:blip r:embed="rId10" cstate="print"/>
            <a:stretch>
              <a:fillRect/>
            </a:stretch>
          </a:blipFill>
        </p:spPr>
        <p:txBody>
          <a:bodyPr wrap="square" lIns="0" tIns="0" rIns="0" bIns="0" rtlCol="0"/>
          <a:lstStyle/>
          <a:p>
            <a:endParaRPr/>
          </a:p>
        </p:txBody>
      </p:sp>
      <p:sp>
        <p:nvSpPr>
          <p:cNvPr id="34" name="object 34"/>
          <p:cNvSpPr/>
          <p:nvPr/>
        </p:nvSpPr>
        <p:spPr>
          <a:xfrm>
            <a:off x="1066800" y="3246373"/>
            <a:ext cx="457200" cy="762000"/>
          </a:xfrm>
          <a:custGeom>
            <a:avLst/>
            <a:gdLst/>
            <a:ahLst/>
            <a:cxnLst/>
            <a:rect l="l" t="t" r="r" b="b"/>
            <a:pathLst>
              <a:path w="457200" h="762000">
                <a:moveTo>
                  <a:pt x="228600" y="0"/>
                </a:moveTo>
                <a:lnTo>
                  <a:pt x="0" y="762000"/>
                </a:lnTo>
                <a:lnTo>
                  <a:pt x="457200" y="762000"/>
                </a:lnTo>
                <a:lnTo>
                  <a:pt x="228600" y="0"/>
                </a:lnTo>
                <a:close/>
              </a:path>
            </a:pathLst>
          </a:custGeom>
          <a:solidFill>
            <a:srgbClr val="CCCCFF"/>
          </a:solidFill>
        </p:spPr>
        <p:txBody>
          <a:bodyPr wrap="square" lIns="0" tIns="0" rIns="0" bIns="0" rtlCol="0"/>
          <a:lstStyle/>
          <a:p>
            <a:endParaRPr/>
          </a:p>
        </p:txBody>
      </p:sp>
      <p:sp>
        <p:nvSpPr>
          <p:cNvPr id="35" name="object 35"/>
          <p:cNvSpPr/>
          <p:nvPr/>
        </p:nvSpPr>
        <p:spPr>
          <a:xfrm>
            <a:off x="1066800" y="3246373"/>
            <a:ext cx="457200" cy="762000"/>
          </a:xfrm>
          <a:custGeom>
            <a:avLst/>
            <a:gdLst/>
            <a:ahLst/>
            <a:cxnLst/>
            <a:rect l="l" t="t" r="r" b="b"/>
            <a:pathLst>
              <a:path w="457200" h="762000">
                <a:moveTo>
                  <a:pt x="0" y="762000"/>
                </a:moveTo>
                <a:lnTo>
                  <a:pt x="228600" y="0"/>
                </a:lnTo>
                <a:lnTo>
                  <a:pt x="457200" y="762000"/>
                </a:lnTo>
                <a:lnTo>
                  <a:pt x="0" y="762000"/>
                </a:lnTo>
                <a:close/>
              </a:path>
            </a:pathLst>
          </a:custGeom>
          <a:ln w="9525">
            <a:solidFill>
              <a:srgbClr val="000000"/>
            </a:solidFill>
          </a:ln>
        </p:spPr>
        <p:txBody>
          <a:bodyPr wrap="square" lIns="0" tIns="0" rIns="0" bIns="0" rtlCol="0"/>
          <a:lstStyle/>
          <a:p>
            <a:endParaRPr/>
          </a:p>
        </p:txBody>
      </p:sp>
      <p:sp>
        <p:nvSpPr>
          <p:cNvPr id="36" name="object 36"/>
          <p:cNvSpPr/>
          <p:nvPr/>
        </p:nvSpPr>
        <p:spPr>
          <a:xfrm>
            <a:off x="2050542" y="3305555"/>
            <a:ext cx="470916" cy="784859"/>
          </a:xfrm>
          <a:prstGeom prst="rect">
            <a:avLst/>
          </a:prstGeom>
          <a:blipFill>
            <a:blip r:embed="rId10" cstate="print"/>
            <a:stretch>
              <a:fillRect/>
            </a:stretch>
          </a:blipFill>
        </p:spPr>
        <p:txBody>
          <a:bodyPr wrap="square" lIns="0" tIns="0" rIns="0" bIns="0" rtlCol="0"/>
          <a:lstStyle/>
          <a:p>
            <a:endParaRPr/>
          </a:p>
        </p:txBody>
      </p:sp>
      <p:sp>
        <p:nvSpPr>
          <p:cNvPr id="37" name="object 37"/>
          <p:cNvSpPr/>
          <p:nvPr/>
        </p:nvSpPr>
        <p:spPr>
          <a:xfrm>
            <a:off x="1981200" y="3246373"/>
            <a:ext cx="457200" cy="762000"/>
          </a:xfrm>
          <a:custGeom>
            <a:avLst/>
            <a:gdLst/>
            <a:ahLst/>
            <a:cxnLst/>
            <a:rect l="l" t="t" r="r" b="b"/>
            <a:pathLst>
              <a:path w="457200" h="762000">
                <a:moveTo>
                  <a:pt x="228600" y="0"/>
                </a:moveTo>
                <a:lnTo>
                  <a:pt x="0" y="762000"/>
                </a:lnTo>
                <a:lnTo>
                  <a:pt x="457200" y="762000"/>
                </a:lnTo>
                <a:lnTo>
                  <a:pt x="228600" y="0"/>
                </a:lnTo>
                <a:close/>
              </a:path>
            </a:pathLst>
          </a:custGeom>
          <a:solidFill>
            <a:srgbClr val="CCCCFF"/>
          </a:solidFill>
        </p:spPr>
        <p:txBody>
          <a:bodyPr wrap="square" lIns="0" tIns="0" rIns="0" bIns="0" rtlCol="0"/>
          <a:lstStyle/>
          <a:p>
            <a:endParaRPr/>
          </a:p>
        </p:txBody>
      </p:sp>
      <p:sp>
        <p:nvSpPr>
          <p:cNvPr id="38" name="object 38"/>
          <p:cNvSpPr/>
          <p:nvPr/>
        </p:nvSpPr>
        <p:spPr>
          <a:xfrm>
            <a:off x="1981200" y="3246373"/>
            <a:ext cx="457200" cy="762000"/>
          </a:xfrm>
          <a:custGeom>
            <a:avLst/>
            <a:gdLst/>
            <a:ahLst/>
            <a:cxnLst/>
            <a:rect l="l" t="t" r="r" b="b"/>
            <a:pathLst>
              <a:path w="457200" h="762000">
                <a:moveTo>
                  <a:pt x="0" y="762000"/>
                </a:moveTo>
                <a:lnTo>
                  <a:pt x="228600" y="0"/>
                </a:lnTo>
                <a:lnTo>
                  <a:pt x="457200" y="762000"/>
                </a:lnTo>
                <a:lnTo>
                  <a:pt x="0" y="762000"/>
                </a:lnTo>
                <a:close/>
              </a:path>
            </a:pathLst>
          </a:custGeom>
          <a:ln w="9525">
            <a:solidFill>
              <a:srgbClr val="000000"/>
            </a:solidFill>
          </a:ln>
        </p:spPr>
        <p:txBody>
          <a:bodyPr wrap="square" lIns="0" tIns="0" rIns="0" bIns="0" rtlCol="0"/>
          <a:lstStyle/>
          <a:p>
            <a:endParaRPr/>
          </a:p>
        </p:txBody>
      </p:sp>
      <p:sp>
        <p:nvSpPr>
          <p:cNvPr id="39" name="object 39"/>
          <p:cNvSpPr/>
          <p:nvPr/>
        </p:nvSpPr>
        <p:spPr>
          <a:xfrm>
            <a:off x="2660142" y="2695955"/>
            <a:ext cx="470916" cy="784860"/>
          </a:xfrm>
          <a:prstGeom prst="rect">
            <a:avLst/>
          </a:prstGeom>
          <a:blipFill>
            <a:blip r:embed="rId10" cstate="print"/>
            <a:stretch>
              <a:fillRect/>
            </a:stretch>
          </a:blipFill>
        </p:spPr>
        <p:txBody>
          <a:bodyPr wrap="square" lIns="0" tIns="0" rIns="0" bIns="0" rtlCol="0"/>
          <a:lstStyle/>
          <a:p>
            <a:endParaRPr/>
          </a:p>
        </p:txBody>
      </p:sp>
      <p:sp>
        <p:nvSpPr>
          <p:cNvPr id="40" name="object 40"/>
          <p:cNvSpPr/>
          <p:nvPr/>
        </p:nvSpPr>
        <p:spPr>
          <a:xfrm>
            <a:off x="2590800" y="2636901"/>
            <a:ext cx="457200" cy="762000"/>
          </a:xfrm>
          <a:custGeom>
            <a:avLst/>
            <a:gdLst/>
            <a:ahLst/>
            <a:cxnLst/>
            <a:rect l="l" t="t" r="r" b="b"/>
            <a:pathLst>
              <a:path w="457200" h="762000">
                <a:moveTo>
                  <a:pt x="228600" y="0"/>
                </a:moveTo>
                <a:lnTo>
                  <a:pt x="0" y="762000"/>
                </a:lnTo>
                <a:lnTo>
                  <a:pt x="457200" y="762000"/>
                </a:lnTo>
                <a:lnTo>
                  <a:pt x="228600" y="0"/>
                </a:lnTo>
                <a:close/>
              </a:path>
            </a:pathLst>
          </a:custGeom>
          <a:solidFill>
            <a:srgbClr val="CCCCFF"/>
          </a:solidFill>
        </p:spPr>
        <p:txBody>
          <a:bodyPr wrap="square" lIns="0" tIns="0" rIns="0" bIns="0" rtlCol="0"/>
          <a:lstStyle/>
          <a:p>
            <a:endParaRPr/>
          </a:p>
        </p:txBody>
      </p:sp>
      <p:sp>
        <p:nvSpPr>
          <p:cNvPr id="41" name="object 41"/>
          <p:cNvSpPr/>
          <p:nvPr/>
        </p:nvSpPr>
        <p:spPr>
          <a:xfrm>
            <a:off x="2590800" y="2636901"/>
            <a:ext cx="457200" cy="762000"/>
          </a:xfrm>
          <a:custGeom>
            <a:avLst/>
            <a:gdLst/>
            <a:ahLst/>
            <a:cxnLst/>
            <a:rect l="l" t="t" r="r" b="b"/>
            <a:pathLst>
              <a:path w="457200" h="762000">
                <a:moveTo>
                  <a:pt x="0" y="762000"/>
                </a:moveTo>
                <a:lnTo>
                  <a:pt x="228600" y="0"/>
                </a:lnTo>
                <a:lnTo>
                  <a:pt x="457200" y="762000"/>
                </a:lnTo>
                <a:lnTo>
                  <a:pt x="0" y="762000"/>
                </a:lnTo>
                <a:close/>
              </a:path>
            </a:pathLst>
          </a:custGeom>
          <a:ln w="9525">
            <a:solidFill>
              <a:srgbClr val="000000"/>
            </a:solidFill>
          </a:ln>
        </p:spPr>
        <p:txBody>
          <a:bodyPr wrap="square" lIns="0" tIns="0" rIns="0" bIns="0" rtlCol="0"/>
          <a:lstStyle/>
          <a:p>
            <a:endParaRPr/>
          </a:p>
        </p:txBody>
      </p:sp>
      <p:sp>
        <p:nvSpPr>
          <p:cNvPr id="42" name="object 42"/>
          <p:cNvSpPr/>
          <p:nvPr/>
        </p:nvSpPr>
        <p:spPr>
          <a:xfrm>
            <a:off x="3574541" y="2695955"/>
            <a:ext cx="470915" cy="784860"/>
          </a:xfrm>
          <a:prstGeom prst="rect">
            <a:avLst/>
          </a:prstGeom>
          <a:blipFill>
            <a:blip r:embed="rId10" cstate="print"/>
            <a:stretch>
              <a:fillRect/>
            </a:stretch>
          </a:blipFill>
        </p:spPr>
        <p:txBody>
          <a:bodyPr wrap="square" lIns="0" tIns="0" rIns="0" bIns="0" rtlCol="0"/>
          <a:lstStyle/>
          <a:p>
            <a:endParaRPr/>
          </a:p>
        </p:txBody>
      </p:sp>
      <p:sp>
        <p:nvSpPr>
          <p:cNvPr id="43" name="object 43"/>
          <p:cNvSpPr/>
          <p:nvPr/>
        </p:nvSpPr>
        <p:spPr>
          <a:xfrm>
            <a:off x="3505200" y="2636901"/>
            <a:ext cx="457200" cy="762000"/>
          </a:xfrm>
          <a:custGeom>
            <a:avLst/>
            <a:gdLst/>
            <a:ahLst/>
            <a:cxnLst/>
            <a:rect l="l" t="t" r="r" b="b"/>
            <a:pathLst>
              <a:path w="457200" h="762000">
                <a:moveTo>
                  <a:pt x="228600" y="0"/>
                </a:moveTo>
                <a:lnTo>
                  <a:pt x="0" y="762000"/>
                </a:lnTo>
                <a:lnTo>
                  <a:pt x="457200" y="762000"/>
                </a:lnTo>
                <a:lnTo>
                  <a:pt x="228600" y="0"/>
                </a:lnTo>
                <a:close/>
              </a:path>
            </a:pathLst>
          </a:custGeom>
          <a:solidFill>
            <a:srgbClr val="CCCCFF"/>
          </a:solidFill>
        </p:spPr>
        <p:txBody>
          <a:bodyPr wrap="square" lIns="0" tIns="0" rIns="0" bIns="0" rtlCol="0"/>
          <a:lstStyle/>
          <a:p>
            <a:endParaRPr/>
          </a:p>
        </p:txBody>
      </p:sp>
      <p:sp>
        <p:nvSpPr>
          <p:cNvPr id="44" name="object 44"/>
          <p:cNvSpPr/>
          <p:nvPr/>
        </p:nvSpPr>
        <p:spPr>
          <a:xfrm>
            <a:off x="3505200" y="2636901"/>
            <a:ext cx="457200" cy="762000"/>
          </a:xfrm>
          <a:custGeom>
            <a:avLst/>
            <a:gdLst/>
            <a:ahLst/>
            <a:cxnLst/>
            <a:rect l="l" t="t" r="r" b="b"/>
            <a:pathLst>
              <a:path w="457200" h="762000">
                <a:moveTo>
                  <a:pt x="0" y="762000"/>
                </a:moveTo>
                <a:lnTo>
                  <a:pt x="228600" y="0"/>
                </a:lnTo>
                <a:lnTo>
                  <a:pt x="457200" y="762000"/>
                </a:lnTo>
                <a:lnTo>
                  <a:pt x="0" y="762000"/>
                </a:lnTo>
                <a:close/>
              </a:path>
            </a:pathLst>
          </a:custGeom>
          <a:ln w="9525">
            <a:solidFill>
              <a:srgbClr val="000000"/>
            </a:solidFill>
          </a:ln>
        </p:spPr>
        <p:txBody>
          <a:bodyPr wrap="square" lIns="0" tIns="0" rIns="0" bIns="0" rtlCol="0"/>
          <a:lstStyle/>
          <a:p>
            <a:endParaRPr/>
          </a:p>
        </p:txBody>
      </p:sp>
      <p:sp>
        <p:nvSpPr>
          <p:cNvPr id="45" name="object 45"/>
          <p:cNvSpPr/>
          <p:nvPr/>
        </p:nvSpPr>
        <p:spPr>
          <a:xfrm>
            <a:off x="2232025" y="1219200"/>
            <a:ext cx="434975" cy="198755"/>
          </a:xfrm>
          <a:custGeom>
            <a:avLst/>
            <a:gdLst/>
            <a:ahLst/>
            <a:cxnLst/>
            <a:rect l="l" t="t" r="r" b="b"/>
            <a:pathLst>
              <a:path w="434975" h="198755">
                <a:moveTo>
                  <a:pt x="0" y="198500"/>
                </a:moveTo>
                <a:lnTo>
                  <a:pt x="434975" y="0"/>
                </a:lnTo>
              </a:path>
            </a:pathLst>
          </a:custGeom>
          <a:ln w="28575">
            <a:solidFill>
              <a:srgbClr val="000000"/>
            </a:solidFill>
          </a:ln>
        </p:spPr>
        <p:txBody>
          <a:bodyPr wrap="square" lIns="0" tIns="0" rIns="0" bIns="0" rtlCol="0"/>
          <a:lstStyle/>
          <a:p>
            <a:endParaRPr/>
          </a:p>
        </p:txBody>
      </p:sp>
      <p:sp>
        <p:nvSpPr>
          <p:cNvPr id="46" name="object 46"/>
          <p:cNvSpPr txBox="1"/>
          <p:nvPr/>
        </p:nvSpPr>
        <p:spPr>
          <a:xfrm>
            <a:off x="1114044" y="1977595"/>
            <a:ext cx="313690" cy="1058545"/>
          </a:xfrm>
          <a:prstGeom prst="rect">
            <a:avLst/>
          </a:prstGeom>
        </p:spPr>
        <p:txBody>
          <a:bodyPr vert="horz" wrap="square" lIns="0" tIns="89535" rIns="0" bIns="0" rtlCol="0">
            <a:spAutoFit/>
          </a:bodyPr>
          <a:lstStyle/>
          <a:p>
            <a:pPr marL="12700">
              <a:lnSpc>
                <a:spcPct val="100000"/>
              </a:lnSpc>
              <a:spcBef>
                <a:spcPts val="705"/>
              </a:spcBef>
            </a:pPr>
            <a:r>
              <a:rPr sz="2400" i="1" dirty="0">
                <a:solidFill>
                  <a:srgbClr val="CCCCFF"/>
                </a:solidFill>
                <a:latin typeface="Times New Roman"/>
                <a:cs typeface="Times New Roman"/>
              </a:rPr>
              <a:t>A</a:t>
            </a:r>
            <a:endParaRPr sz="2400">
              <a:latin typeface="Times New Roman"/>
              <a:cs typeface="Times New Roman"/>
            </a:endParaRPr>
          </a:p>
          <a:p>
            <a:pPr marL="120014">
              <a:lnSpc>
                <a:spcPct val="100000"/>
              </a:lnSpc>
              <a:spcBef>
                <a:spcPts val="805"/>
              </a:spcBef>
            </a:pPr>
            <a:r>
              <a:rPr sz="3200" i="1" spc="-5" dirty="0">
                <a:solidFill>
                  <a:srgbClr val="008986"/>
                </a:solidFill>
                <a:latin typeface="Times New Roman"/>
                <a:cs typeface="Times New Roman"/>
              </a:rPr>
              <a:t>x</a:t>
            </a:r>
            <a:endParaRPr sz="3200">
              <a:latin typeface="Times New Roman"/>
              <a:cs typeface="Times New Roman"/>
            </a:endParaRPr>
          </a:p>
        </p:txBody>
      </p:sp>
      <p:sp>
        <p:nvSpPr>
          <p:cNvPr id="47" name="object 47"/>
          <p:cNvSpPr txBox="1"/>
          <p:nvPr/>
        </p:nvSpPr>
        <p:spPr>
          <a:xfrm>
            <a:off x="3646170" y="1872233"/>
            <a:ext cx="205740" cy="513080"/>
          </a:xfrm>
          <a:prstGeom prst="rect">
            <a:avLst/>
          </a:prstGeom>
        </p:spPr>
        <p:txBody>
          <a:bodyPr vert="horz" wrap="square" lIns="0" tIns="12065" rIns="0" bIns="0" rtlCol="0">
            <a:spAutoFit/>
          </a:bodyPr>
          <a:lstStyle/>
          <a:p>
            <a:pPr marL="12700">
              <a:lnSpc>
                <a:spcPct val="100000"/>
              </a:lnSpc>
              <a:spcBef>
                <a:spcPts val="95"/>
              </a:spcBef>
            </a:pPr>
            <a:r>
              <a:rPr sz="3200" i="1" spc="-5" dirty="0">
                <a:solidFill>
                  <a:srgbClr val="008986"/>
                </a:solidFill>
                <a:latin typeface="Times New Roman"/>
                <a:cs typeface="Times New Roman"/>
              </a:rPr>
              <a:t>y</a:t>
            </a:r>
            <a:endParaRPr sz="3200">
              <a:latin typeface="Times New Roman"/>
              <a:cs typeface="Times New Roman"/>
            </a:endParaRPr>
          </a:p>
        </p:txBody>
      </p:sp>
      <p:sp>
        <p:nvSpPr>
          <p:cNvPr id="48" name="object 48"/>
          <p:cNvSpPr txBox="1"/>
          <p:nvPr/>
        </p:nvSpPr>
        <p:spPr>
          <a:xfrm>
            <a:off x="901191" y="4298441"/>
            <a:ext cx="2631440" cy="952500"/>
          </a:xfrm>
          <a:prstGeom prst="rect">
            <a:avLst/>
          </a:prstGeom>
        </p:spPr>
        <p:txBody>
          <a:bodyPr vert="horz" wrap="square" lIns="0" tIns="12065" rIns="0" bIns="0" rtlCol="0">
            <a:spAutoFit/>
          </a:bodyPr>
          <a:lstStyle/>
          <a:p>
            <a:pPr marL="12700">
              <a:lnSpc>
                <a:spcPts val="3650"/>
              </a:lnSpc>
              <a:spcBef>
                <a:spcPts val="95"/>
              </a:spcBef>
            </a:pPr>
            <a:r>
              <a:rPr sz="3200" spc="-35" dirty="0">
                <a:latin typeface="Times New Roman"/>
                <a:cs typeface="Times New Roman"/>
              </a:rPr>
              <a:t>(Or, </a:t>
            </a:r>
            <a:r>
              <a:rPr sz="3200" spc="-5" dirty="0">
                <a:latin typeface="Times New Roman"/>
                <a:cs typeface="Times New Roman"/>
              </a:rPr>
              <a:t>children</a:t>
            </a:r>
            <a:r>
              <a:rPr sz="3200" spc="-10" dirty="0">
                <a:latin typeface="Times New Roman"/>
                <a:cs typeface="Times New Roman"/>
              </a:rPr>
              <a:t> </a:t>
            </a:r>
            <a:r>
              <a:rPr sz="3200" spc="-5" dirty="0">
                <a:latin typeface="Times New Roman"/>
                <a:cs typeface="Times New Roman"/>
              </a:rPr>
              <a:t>of</a:t>
            </a:r>
            <a:endParaRPr sz="3200">
              <a:latin typeface="Times New Roman"/>
              <a:cs typeface="Times New Roman"/>
            </a:endParaRPr>
          </a:p>
          <a:p>
            <a:pPr marL="12700">
              <a:lnSpc>
                <a:spcPts val="3650"/>
              </a:lnSpc>
            </a:pPr>
            <a:r>
              <a:rPr sz="3200" i="1" dirty="0">
                <a:solidFill>
                  <a:srgbClr val="008986"/>
                </a:solidFill>
                <a:latin typeface="Times New Roman"/>
                <a:cs typeface="Times New Roman"/>
              </a:rPr>
              <a:t>A </a:t>
            </a:r>
            <a:r>
              <a:rPr sz="3200" dirty="0">
                <a:latin typeface="Times New Roman"/>
                <a:cs typeface="Times New Roman"/>
              </a:rPr>
              <a:t>are</a:t>
            </a:r>
            <a:r>
              <a:rPr sz="3200" spc="-105" dirty="0">
                <a:latin typeface="Times New Roman"/>
                <a:cs typeface="Times New Roman"/>
              </a:rPr>
              <a:t> </a:t>
            </a:r>
            <a:r>
              <a:rPr sz="3200" dirty="0">
                <a:latin typeface="Times New Roman"/>
                <a:cs typeface="Times New Roman"/>
              </a:rPr>
              <a:t>swapped.)</a:t>
            </a:r>
            <a:endParaRPr sz="3200">
              <a:latin typeface="Times New Roman"/>
              <a:cs typeface="Times New Roman"/>
            </a:endParaRPr>
          </a:p>
        </p:txBody>
      </p:sp>
      <p:sp>
        <p:nvSpPr>
          <p:cNvPr id="49" name="object 49"/>
          <p:cNvSpPr/>
          <p:nvPr/>
        </p:nvSpPr>
        <p:spPr>
          <a:xfrm>
            <a:off x="6166865" y="2717292"/>
            <a:ext cx="458723" cy="458724"/>
          </a:xfrm>
          <a:prstGeom prst="rect">
            <a:avLst/>
          </a:prstGeom>
          <a:blipFill>
            <a:blip r:embed="rId2" cstate="print"/>
            <a:stretch>
              <a:fillRect/>
            </a:stretch>
          </a:blipFill>
        </p:spPr>
        <p:txBody>
          <a:bodyPr wrap="square" lIns="0" tIns="0" rIns="0" bIns="0" rtlCol="0"/>
          <a:lstStyle/>
          <a:p>
            <a:endParaRPr/>
          </a:p>
        </p:txBody>
      </p:sp>
      <p:sp>
        <p:nvSpPr>
          <p:cNvPr id="50" name="object 50"/>
          <p:cNvSpPr/>
          <p:nvPr/>
        </p:nvSpPr>
        <p:spPr>
          <a:xfrm>
            <a:off x="6119621" y="2671572"/>
            <a:ext cx="629412" cy="458724"/>
          </a:xfrm>
          <a:prstGeom prst="rect">
            <a:avLst/>
          </a:prstGeom>
          <a:blipFill>
            <a:blip r:embed="rId3" cstate="print"/>
            <a:stretch>
              <a:fillRect/>
            </a:stretch>
          </a:blipFill>
        </p:spPr>
        <p:txBody>
          <a:bodyPr wrap="square" lIns="0" tIns="0" rIns="0" bIns="0" rtlCol="0"/>
          <a:lstStyle/>
          <a:p>
            <a:endParaRPr/>
          </a:p>
        </p:txBody>
      </p:sp>
      <p:sp>
        <p:nvSpPr>
          <p:cNvPr id="51" name="object 51"/>
          <p:cNvSpPr/>
          <p:nvPr/>
        </p:nvSpPr>
        <p:spPr>
          <a:xfrm>
            <a:off x="6096000" y="2646426"/>
            <a:ext cx="447675" cy="447675"/>
          </a:xfrm>
          <a:custGeom>
            <a:avLst/>
            <a:gdLst/>
            <a:ahLst/>
            <a:cxnLst/>
            <a:rect l="l" t="t" r="r" b="b"/>
            <a:pathLst>
              <a:path w="447675" h="447675">
                <a:moveTo>
                  <a:pt x="223901" y="0"/>
                </a:moveTo>
                <a:lnTo>
                  <a:pt x="178765" y="4546"/>
                </a:lnTo>
                <a:lnTo>
                  <a:pt x="136731" y="17587"/>
                </a:lnTo>
                <a:lnTo>
                  <a:pt x="98697" y="38221"/>
                </a:lnTo>
                <a:lnTo>
                  <a:pt x="65563" y="65547"/>
                </a:lnTo>
                <a:lnTo>
                  <a:pt x="38227" y="98666"/>
                </a:lnTo>
                <a:lnTo>
                  <a:pt x="17589" y="136677"/>
                </a:lnTo>
                <a:lnTo>
                  <a:pt x="4547" y="178680"/>
                </a:lnTo>
                <a:lnTo>
                  <a:pt x="0" y="223774"/>
                </a:lnTo>
                <a:lnTo>
                  <a:pt x="4547" y="268873"/>
                </a:lnTo>
                <a:lnTo>
                  <a:pt x="17589" y="310890"/>
                </a:lnTo>
                <a:lnTo>
                  <a:pt x="38227" y="348921"/>
                </a:lnTo>
                <a:lnTo>
                  <a:pt x="65563" y="382063"/>
                </a:lnTo>
                <a:lnTo>
                  <a:pt x="98697" y="409413"/>
                </a:lnTo>
                <a:lnTo>
                  <a:pt x="136731" y="430067"/>
                </a:lnTo>
                <a:lnTo>
                  <a:pt x="178765" y="443122"/>
                </a:lnTo>
                <a:lnTo>
                  <a:pt x="223901" y="447675"/>
                </a:lnTo>
                <a:lnTo>
                  <a:pt x="268994" y="443122"/>
                </a:lnTo>
                <a:lnTo>
                  <a:pt x="310997" y="430067"/>
                </a:lnTo>
                <a:lnTo>
                  <a:pt x="349008" y="409413"/>
                </a:lnTo>
                <a:lnTo>
                  <a:pt x="382127" y="382063"/>
                </a:lnTo>
                <a:lnTo>
                  <a:pt x="409453" y="348921"/>
                </a:lnTo>
                <a:lnTo>
                  <a:pt x="430087" y="310890"/>
                </a:lnTo>
                <a:lnTo>
                  <a:pt x="443128" y="268873"/>
                </a:lnTo>
                <a:lnTo>
                  <a:pt x="447675" y="223774"/>
                </a:lnTo>
                <a:lnTo>
                  <a:pt x="443128" y="178680"/>
                </a:lnTo>
                <a:lnTo>
                  <a:pt x="430087" y="136677"/>
                </a:lnTo>
                <a:lnTo>
                  <a:pt x="409453" y="98666"/>
                </a:lnTo>
                <a:lnTo>
                  <a:pt x="382127" y="65547"/>
                </a:lnTo>
                <a:lnTo>
                  <a:pt x="349008" y="38221"/>
                </a:lnTo>
                <a:lnTo>
                  <a:pt x="310997" y="17587"/>
                </a:lnTo>
                <a:lnTo>
                  <a:pt x="268994" y="4546"/>
                </a:lnTo>
                <a:lnTo>
                  <a:pt x="223901" y="0"/>
                </a:lnTo>
                <a:close/>
              </a:path>
            </a:pathLst>
          </a:custGeom>
          <a:solidFill>
            <a:srgbClr val="CC0000"/>
          </a:solidFill>
        </p:spPr>
        <p:txBody>
          <a:bodyPr wrap="square" lIns="0" tIns="0" rIns="0" bIns="0" rtlCol="0"/>
          <a:lstStyle/>
          <a:p>
            <a:endParaRPr/>
          </a:p>
        </p:txBody>
      </p:sp>
      <p:sp>
        <p:nvSpPr>
          <p:cNvPr id="52" name="object 52"/>
          <p:cNvSpPr/>
          <p:nvPr/>
        </p:nvSpPr>
        <p:spPr>
          <a:xfrm>
            <a:off x="6096000" y="2646426"/>
            <a:ext cx="447675" cy="447675"/>
          </a:xfrm>
          <a:custGeom>
            <a:avLst/>
            <a:gdLst/>
            <a:ahLst/>
            <a:cxnLst/>
            <a:rect l="l" t="t" r="r" b="b"/>
            <a:pathLst>
              <a:path w="447675" h="447675">
                <a:moveTo>
                  <a:pt x="0" y="223774"/>
                </a:moveTo>
                <a:lnTo>
                  <a:pt x="4547" y="178680"/>
                </a:lnTo>
                <a:lnTo>
                  <a:pt x="17589" y="136677"/>
                </a:lnTo>
                <a:lnTo>
                  <a:pt x="38227" y="98666"/>
                </a:lnTo>
                <a:lnTo>
                  <a:pt x="65563" y="65547"/>
                </a:lnTo>
                <a:lnTo>
                  <a:pt x="98697" y="38221"/>
                </a:lnTo>
                <a:lnTo>
                  <a:pt x="136731" y="17587"/>
                </a:lnTo>
                <a:lnTo>
                  <a:pt x="178765" y="4546"/>
                </a:lnTo>
                <a:lnTo>
                  <a:pt x="223901" y="0"/>
                </a:lnTo>
                <a:lnTo>
                  <a:pt x="268994" y="4546"/>
                </a:lnTo>
                <a:lnTo>
                  <a:pt x="310997" y="17587"/>
                </a:lnTo>
                <a:lnTo>
                  <a:pt x="349008" y="38221"/>
                </a:lnTo>
                <a:lnTo>
                  <a:pt x="382127" y="65547"/>
                </a:lnTo>
                <a:lnTo>
                  <a:pt x="409453" y="98666"/>
                </a:lnTo>
                <a:lnTo>
                  <a:pt x="430087" y="136677"/>
                </a:lnTo>
                <a:lnTo>
                  <a:pt x="443128" y="178680"/>
                </a:lnTo>
                <a:lnTo>
                  <a:pt x="447675" y="223774"/>
                </a:lnTo>
                <a:lnTo>
                  <a:pt x="443128" y="268873"/>
                </a:lnTo>
                <a:lnTo>
                  <a:pt x="430087" y="310890"/>
                </a:lnTo>
                <a:lnTo>
                  <a:pt x="409453" y="348921"/>
                </a:lnTo>
                <a:lnTo>
                  <a:pt x="382127" y="382063"/>
                </a:lnTo>
                <a:lnTo>
                  <a:pt x="349008" y="409413"/>
                </a:lnTo>
                <a:lnTo>
                  <a:pt x="310997" y="430067"/>
                </a:lnTo>
                <a:lnTo>
                  <a:pt x="268994" y="443122"/>
                </a:lnTo>
                <a:lnTo>
                  <a:pt x="223901" y="447675"/>
                </a:lnTo>
                <a:lnTo>
                  <a:pt x="178765" y="443122"/>
                </a:lnTo>
                <a:lnTo>
                  <a:pt x="136731" y="430067"/>
                </a:lnTo>
                <a:lnTo>
                  <a:pt x="98697" y="409413"/>
                </a:lnTo>
                <a:lnTo>
                  <a:pt x="65563" y="382063"/>
                </a:lnTo>
                <a:lnTo>
                  <a:pt x="38227" y="348921"/>
                </a:lnTo>
                <a:lnTo>
                  <a:pt x="17589" y="310890"/>
                </a:lnTo>
                <a:lnTo>
                  <a:pt x="4547" y="268873"/>
                </a:lnTo>
                <a:lnTo>
                  <a:pt x="0" y="223774"/>
                </a:lnTo>
                <a:close/>
              </a:path>
            </a:pathLst>
          </a:custGeom>
          <a:ln w="9525">
            <a:solidFill>
              <a:srgbClr val="000000"/>
            </a:solidFill>
          </a:ln>
        </p:spPr>
        <p:txBody>
          <a:bodyPr wrap="square" lIns="0" tIns="0" rIns="0" bIns="0" rtlCol="0"/>
          <a:lstStyle/>
          <a:p>
            <a:endParaRPr/>
          </a:p>
        </p:txBody>
      </p:sp>
      <p:sp>
        <p:nvSpPr>
          <p:cNvPr id="53" name="object 53"/>
          <p:cNvSpPr txBox="1"/>
          <p:nvPr/>
        </p:nvSpPr>
        <p:spPr>
          <a:xfrm>
            <a:off x="6215126" y="2664205"/>
            <a:ext cx="212090" cy="391160"/>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CCCCFF"/>
                </a:solidFill>
                <a:latin typeface="Times New Roman"/>
                <a:cs typeface="Times New Roman"/>
              </a:rPr>
              <a:t>B</a:t>
            </a:r>
            <a:endParaRPr sz="2400">
              <a:latin typeface="Times New Roman"/>
              <a:cs typeface="Times New Roman"/>
            </a:endParaRPr>
          </a:p>
        </p:txBody>
      </p:sp>
      <p:sp>
        <p:nvSpPr>
          <p:cNvPr id="54" name="object 54"/>
          <p:cNvSpPr/>
          <p:nvPr/>
        </p:nvSpPr>
        <p:spPr>
          <a:xfrm>
            <a:off x="6650735" y="1488186"/>
            <a:ext cx="458724" cy="458724"/>
          </a:xfrm>
          <a:prstGeom prst="rect">
            <a:avLst/>
          </a:prstGeom>
          <a:blipFill>
            <a:blip r:embed="rId4" cstate="print"/>
            <a:stretch>
              <a:fillRect/>
            </a:stretch>
          </a:blipFill>
        </p:spPr>
        <p:txBody>
          <a:bodyPr wrap="square" lIns="0" tIns="0" rIns="0" bIns="0" rtlCol="0"/>
          <a:lstStyle/>
          <a:p>
            <a:endParaRPr/>
          </a:p>
        </p:txBody>
      </p:sp>
      <p:sp>
        <p:nvSpPr>
          <p:cNvPr id="55" name="object 55"/>
          <p:cNvSpPr/>
          <p:nvPr/>
        </p:nvSpPr>
        <p:spPr>
          <a:xfrm>
            <a:off x="6595109" y="1442466"/>
            <a:ext cx="646938" cy="458724"/>
          </a:xfrm>
          <a:prstGeom prst="rect">
            <a:avLst/>
          </a:prstGeom>
          <a:blipFill>
            <a:blip r:embed="rId5" cstate="print"/>
            <a:stretch>
              <a:fillRect/>
            </a:stretch>
          </a:blipFill>
        </p:spPr>
        <p:txBody>
          <a:bodyPr wrap="square" lIns="0" tIns="0" rIns="0" bIns="0" rtlCol="0"/>
          <a:lstStyle/>
          <a:p>
            <a:endParaRPr/>
          </a:p>
        </p:txBody>
      </p:sp>
      <p:sp>
        <p:nvSpPr>
          <p:cNvPr id="56" name="object 56"/>
          <p:cNvSpPr/>
          <p:nvPr/>
        </p:nvSpPr>
        <p:spPr>
          <a:xfrm>
            <a:off x="6580251" y="1417700"/>
            <a:ext cx="447675" cy="447675"/>
          </a:xfrm>
          <a:custGeom>
            <a:avLst/>
            <a:gdLst/>
            <a:ahLst/>
            <a:cxnLst/>
            <a:rect l="l" t="t" r="r" b="b"/>
            <a:pathLst>
              <a:path w="447675" h="447675">
                <a:moveTo>
                  <a:pt x="223774" y="0"/>
                </a:moveTo>
                <a:lnTo>
                  <a:pt x="178680" y="4546"/>
                </a:lnTo>
                <a:lnTo>
                  <a:pt x="136677" y="17587"/>
                </a:lnTo>
                <a:lnTo>
                  <a:pt x="98666" y="38221"/>
                </a:lnTo>
                <a:lnTo>
                  <a:pt x="65547" y="65547"/>
                </a:lnTo>
                <a:lnTo>
                  <a:pt x="38221" y="98666"/>
                </a:lnTo>
                <a:lnTo>
                  <a:pt x="17587" y="136677"/>
                </a:lnTo>
                <a:lnTo>
                  <a:pt x="4546" y="178680"/>
                </a:lnTo>
                <a:lnTo>
                  <a:pt x="0" y="223774"/>
                </a:lnTo>
                <a:lnTo>
                  <a:pt x="4546" y="268873"/>
                </a:lnTo>
                <a:lnTo>
                  <a:pt x="17587" y="310890"/>
                </a:lnTo>
                <a:lnTo>
                  <a:pt x="38221" y="348921"/>
                </a:lnTo>
                <a:lnTo>
                  <a:pt x="65547" y="382063"/>
                </a:lnTo>
                <a:lnTo>
                  <a:pt x="98666" y="409413"/>
                </a:lnTo>
                <a:lnTo>
                  <a:pt x="136677" y="430067"/>
                </a:lnTo>
                <a:lnTo>
                  <a:pt x="178680" y="443122"/>
                </a:lnTo>
                <a:lnTo>
                  <a:pt x="223774" y="447675"/>
                </a:lnTo>
                <a:lnTo>
                  <a:pt x="268873" y="443122"/>
                </a:lnTo>
                <a:lnTo>
                  <a:pt x="310890" y="430067"/>
                </a:lnTo>
                <a:lnTo>
                  <a:pt x="348921" y="409413"/>
                </a:lnTo>
                <a:lnTo>
                  <a:pt x="382063" y="382063"/>
                </a:lnTo>
                <a:lnTo>
                  <a:pt x="409413" y="348921"/>
                </a:lnTo>
                <a:lnTo>
                  <a:pt x="430067" y="310890"/>
                </a:lnTo>
                <a:lnTo>
                  <a:pt x="443122" y="268873"/>
                </a:lnTo>
                <a:lnTo>
                  <a:pt x="447675" y="223774"/>
                </a:lnTo>
                <a:lnTo>
                  <a:pt x="443122" y="178680"/>
                </a:lnTo>
                <a:lnTo>
                  <a:pt x="430067" y="136677"/>
                </a:lnTo>
                <a:lnTo>
                  <a:pt x="409413" y="98666"/>
                </a:lnTo>
                <a:lnTo>
                  <a:pt x="382063" y="65547"/>
                </a:lnTo>
                <a:lnTo>
                  <a:pt x="348921" y="38221"/>
                </a:lnTo>
                <a:lnTo>
                  <a:pt x="310890" y="17587"/>
                </a:lnTo>
                <a:lnTo>
                  <a:pt x="268873" y="4546"/>
                </a:lnTo>
                <a:lnTo>
                  <a:pt x="223774" y="0"/>
                </a:lnTo>
                <a:close/>
              </a:path>
            </a:pathLst>
          </a:custGeom>
          <a:solidFill>
            <a:srgbClr val="CC0000"/>
          </a:solidFill>
        </p:spPr>
        <p:txBody>
          <a:bodyPr wrap="square" lIns="0" tIns="0" rIns="0" bIns="0" rtlCol="0"/>
          <a:lstStyle/>
          <a:p>
            <a:endParaRPr/>
          </a:p>
        </p:txBody>
      </p:sp>
      <p:sp>
        <p:nvSpPr>
          <p:cNvPr id="57" name="object 57"/>
          <p:cNvSpPr/>
          <p:nvPr/>
        </p:nvSpPr>
        <p:spPr>
          <a:xfrm>
            <a:off x="6580251" y="1417700"/>
            <a:ext cx="447675" cy="447675"/>
          </a:xfrm>
          <a:custGeom>
            <a:avLst/>
            <a:gdLst/>
            <a:ahLst/>
            <a:cxnLst/>
            <a:rect l="l" t="t" r="r" b="b"/>
            <a:pathLst>
              <a:path w="447675" h="447675">
                <a:moveTo>
                  <a:pt x="0" y="223774"/>
                </a:moveTo>
                <a:lnTo>
                  <a:pt x="4546" y="178680"/>
                </a:lnTo>
                <a:lnTo>
                  <a:pt x="17587" y="136677"/>
                </a:lnTo>
                <a:lnTo>
                  <a:pt x="38221" y="98666"/>
                </a:lnTo>
                <a:lnTo>
                  <a:pt x="65547" y="65547"/>
                </a:lnTo>
                <a:lnTo>
                  <a:pt x="98666" y="38221"/>
                </a:lnTo>
                <a:lnTo>
                  <a:pt x="136677" y="17587"/>
                </a:lnTo>
                <a:lnTo>
                  <a:pt x="178680" y="4546"/>
                </a:lnTo>
                <a:lnTo>
                  <a:pt x="223774" y="0"/>
                </a:lnTo>
                <a:lnTo>
                  <a:pt x="268873" y="4546"/>
                </a:lnTo>
                <a:lnTo>
                  <a:pt x="310890" y="17587"/>
                </a:lnTo>
                <a:lnTo>
                  <a:pt x="348921" y="38221"/>
                </a:lnTo>
                <a:lnTo>
                  <a:pt x="382063" y="65547"/>
                </a:lnTo>
                <a:lnTo>
                  <a:pt x="409413" y="98666"/>
                </a:lnTo>
                <a:lnTo>
                  <a:pt x="430067" y="136677"/>
                </a:lnTo>
                <a:lnTo>
                  <a:pt x="443122" y="178680"/>
                </a:lnTo>
                <a:lnTo>
                  <a:pt x="447675" y="223774"/>
                </a:lnTo>
                <a:lnTo>
                  <a:pt x="443122" y="268873"/>
                </a:lnTo>
                <a:lnTo>
                  <a:pt x="430067" y="310890"/>
                </a:lnTo>
                <a:lnTo>
                  <a:pt x="409413" y="348921"/>
                </a:lnTo>
                <a:lnTo>
                  <a:pt x="382063" y="382063"/>
                </a:lnTo>
                <a:lnTo>
                  <a:pt x="348921" y="409413"/>
                </a:lnTo>
                <a:lnTo>
                  <a:pt x="310890" y="430067"/>
                </a:lnTo>
                <a:lnTo>
                  <a:pt x="268873" y="443122"/>
                </a:lnTo>
                <a:lnTo>
                  <a:pt x="223774" y="447675"/>
                </a:lnTo>
                <a:lnTo>
                  <a:pt x="178680" y="443122"/>
                </a:lnTo>
                <a:lnTo>
                  <a:pt x="136677" y="430067"/>
                </a:lnTo>
                <a:lnTo>
                  <a:pt x="98666" y="409413"/>
                </a:lnTo>
                <a:lnTo>
                  <a:pt x="65547" y="382063"/>
                </a:lnTo>
                <a:lnTo>
                  <a:pt x="38221" y="348921"/>
                </a:lnTo>
                <a:lnTo>
                  <a:pt x="17587" y="310890"/>
                </a:lnTo>
                <a:lnTo>
                  <a:pt x="4546" y="268873"/>
                </a:lnTo>
                <a:lnTo>
                  <a:pt x="0" y="223774"/>
                </a:lnTo>
                <a:close/>
              </a:path>
            </a:pathLst>
          </a:custGeom>
          <a:ln w="9525">
            <a:solidFill>
              <a:srgbClr val="000000"/>
            </a:solidFill>
          </a:ln>
        </p:spPr>
        <p:txBody>
          <a:bodyPr wrap="square" lIns="0" tIns="0" rIns="0" bIns="0" rtlCol="0"/>
          <a:lstStyle/>
          <a:p>
            <a:endParaRPr/>
          </a:p>
        </p:txBody>
      </p:sp>
      <p:sp>
        <p:nvSpPr>
          <p:cNvPr id="58" name="object 58"/>
          <p:cNvSpPr txBox="1"/>
          <p:nvPr/>
        </p:nvSpPr>
        <p:spPr>
          <a:xfrm>
            <a:off x="6690106" y="1435353"/>
            <a:ext cx="229235" cy="391160"/>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CCCCFF"/>
                </a:solidFill>
                <a:latin typeface="Times New Roman"/>
                <a:cs typeface="Times New Roman"/>
              </a:rPr>
              <a:t>C</a:t>
            </a:r>
            <a:endParaRPr sz="2400">
              <a:latin typeface="Times New Roman"/>
              <a:cs typeface="Times New Roman"/>
            </a:endParaRPr>
          </a:p>
        </p:txBody>
      </p:sp>
      <p:sp>
        <p:nvSpPr>
          <p:cNvPr id="59" name="object 59"/>
          <p:cNvSpPr/>
          <p:nvPr/>
        </p:nvSpPr>
        <p:spPr>
          <a:xfrm>
            <a:off x="7663433" y="2097785"/>
            <a:ext cx="458724" cy="460248"/>
          </a:xfrm>
          <a:prstGeom prst="rect">
            <a:avLst/>
          </a:prstGeom>
          <a:blipFill>
            <a:blip r:embed="rId6" cstate="print"/>
            <a:stretch>
              <a:fillRect/>
            </a:stretch>
          </a:blipFill>
        </p:spPr>
        <p:txBody>
          <a:bodyPr wrap="square" lIns="0" tIns="0" rIns="0" bIns="0" rtlCol="0"/>
          <a:lstStyle/>
          <a:p>
            <a:endParaRPr/>
          </a:p>
        </p:txBody>
      </p:sp>
      <p:sp>
        <p:nvSpPr>
          <p:cNvPr id="60" name="object 60"/>
          <p:cNvSpPr/>
          <p:nvPr/>
        </p:nvSpPr>
        <p:spPr>
          <a:xfrm>
            <a:off x="7599426" y="2052827"/>
            <a:ext cx="663701" cy="458724"/>
          </a:xfrm>
          <a:prstGeom prst="rect">
            <a:avLst/>
          </a:prstGeom>
          <a:blipFill>
            <a:blip r:embed="rId7" cstate="print"/>
            <a:stretch>
              <a:fillRect/>
            </a:stretch>
          </a:blipFill>
        </p:spPr>
        <p:txBody>
          <a:bodyPr wrap="square" lIns="0" tIns="0" rIns="0" bIns="0" rtlCol="0"/>
          <a:lstStyle/>
          <a:p>
            <a:endParaRPr/>
          </a:p>
        </p:txBody>
      </p:sp>
      <p:sp>
        <p:nvSpPr>
          <p:cNvPr id="61" name="object 61"/>
          <p:cNvSpPr/>
          <p:nvPr/>
        </p:nvSpPr>
        <p:spPr>
          <a:xfrm>
            <a:off x="7593076" y="2027301"/>
            <a:ext cx="447675" cy="449580"/>
          </a:xfrm>
          <a:custGeom>
            <a:avLst/>
            <a:gdLst/>
            <a:ahLst/>
            <a:cxnLst/>
            <a:rect l="l" t="t" r="r" b="b"/>
            <a:pathLst>
              <a:path w="447675" h="449580">
                <a:moveTo>
                  <a:pt x="223774" y="0"/>
                </a:moveTo>
                <a:lnTo>
                  <a:pt x="178680" y="4558"/>
                </a:lnTo>
                <a:lnTo>
                  <a:pt x="136677" y="17635"/>
                </a:lnTo>
                <a:lnTo>
                  <a:pt x="98666" y="38328"/>
                </a:lnTo>
                <a:lnTo>
                  <a:pt x="65547" y="65738"/>
                </a:lnTo>
                <a:lnTo>
                  <a:pt x="38221" y="98964"/>
                </a:lnTo>
                <a:lnTo>
                  <a:pt x="17587" y="137106"/>
                </a:lnTo>
                <a:lnTo>
                  <a:pt x="4546" y="179263"/>
                </a:lnTo>
                <a:lnTo>
                  <a:pt x="0" y="224536"/>
                </a:lnTo>
                <a:lnTo>
                  <a:pt x="4546" y="269813"/>
                </a:lnTo>
                <a:lnTo>
                  <a:pt x="17587" y="311985"/>
                </a:lnTo>
                <a:lnTo>
                  <a:pt x="38221" y="350147"/>
                </a:lnTo>
                <a:lnTo>
                  <a:pt x="65547" y="383397"/>
                </a:lnTo>
                <a:lnTo>
                  <a:pt x="98666" y="410830"/>
                </a:lnTo>
                <a:lnTo>
                  <a:pt x="136677" y="431544"/>
                </a:lnTo>
                <a:lnTo>
                  <a:pt x="178680" y="444634"/>
                </a:lnTo>
                <a:lnTo>
                  <a:pt x="223774" y="449199"/>
                </a:lnTo>
                <a:lnTo>
                  <a:pt x="268873" y="444634"/>
                </a:lnTo>
                <a:lnTo>
                  <a:pt x="310890" y="431544"/>
                </a:lnTo>
                <a:lnTo>
                  <a:pt x="348921" y="410830"/>
                </a:lnTo>
                <a:lnTo>
                  <a:pt x="382063" y="383397"/>
                </a:lnTo>
                <a:lnTo>
                  <a:pt x="409413" y="350147"/>
                </a:lnTo>
                <a:lnTo>
                  <a:pt x="430067" y="311985"/>
                </a:lnTo>
                <a:lnTo>
                  <a:pt x="443122" y="269813"/>
                </a:lnTo>
                <a:lnTo>
                  <a:pt x="447675" y="224536"/>
                </a:lnTo>
                <a:lnTo>
                  <a:pt x="443122" y="179263"/>
                </a:lnTo>
                <a:lnTo>
                  <a:pt x="430067" y="137106"/>
                </a:lnTo>
                <a:lnTo>
                  <a:pt x="409413" y="98964"/>
                </a:lnTo>
                <a:lnTo>
                  <a:pt x="382063" y="65738"/>
                </a:lnTo>
                <a:lnTo>
                  <a:pt x="348921" y="38328"/>
                </a:lnTo>
                <a:lnTo>
                  <a:pt x="310890" y="17635"/>
                </a:lnTo>
                <a:lnTo>
                  <a:pt x="268873" y="4558"/>
                </a:lnTo>
                <a:lnTo>
                  <a:pt x="223774" y="0"/>
                </a:lnTo>
                <a:close/>
              </a:path>
            </a:pathLst>
          </a:custGeom>
          <a:solidFill>
            <a:srgbClr val="000000"/>
          </a:solidFill>
        </p:spPr>
        <p:txBody>
          <a:bodyPr wrap="square" lIns="0" tIns="0" rIns="0" bIns="0" rtlCol="0"/>
          <a:lstStyle/>
          <a:p>
            <a:endParaRPr/>
          </a:p>
        </p:txBody>
      </p:sp>
      <p:sp>
        <p:nvSpPr>
          <p:cNvPr id="62" name="object 62"/>
          <p:cNvSpPr/>
          <p:nvPr/>
        </p:nvSpPr>
        <p:spPr>
          <a:xfrm>
            <a:off x="7593076" y="2027301"/>
            <a:ext cx="447675" cy="449580"/>
          </a:xfrm>
          <a:custGeom>
            <a:avLst/>
            <a:gdLst/>
            <a:ahLst/>
            <a:cxnLst/>
            <a:rect l="l" t="t" r="r" b="b"/>
            <a:pathLst>
              <a:path w="447675" h="449580">
                <a:moveTo>
                  <a:pt x="0" y="224536"/>
                </a:moveTo>
                <a:lnTo>
                  <a:pt x="4546" y="179263"/>
                </a:lnTo>
                <a:lnTo>
                  <a:pt x="17587" y="137106"/>
                </a:lnTo>
                <a:lnTo>
                  <a:pt x="38221" y="98964"/>
                </a:lnTo>
                <a:lnTo>
                  <a:pt x="65547" y="65738"/>
                </a:lnTo>
                <a:lnTo>
                  <a:pt x="98666" y="38328"/>
                </a:lnTo>
                <a:lnTo>
                  <a:pt x="136677" y="17635"/>
                </a:lnTo>
                <a:lnTo>
                  <a:pt x="178680" y="4558"/>
                </a:lnTo>
                <a:lnTo>
                  <a:pt x="223774" y="0"/>
                </a:lnTo>
                <a:lnTo>
                  <a:pt x="268873" y="4558"/>
                </a:lnTo>
                <a:lnTo>
                  <a:pt x="310890" y="17635"/>
                </a:lnTo>
                <a:lnTo>
                  <a:pt x="348921" y="38328"/>
                </a:lnTo>
                <a:lnTo>
                  <a:pt x="382063" y="65738"/>
                </a:lnTo>
                <a:lnTo>
                  <a:pt x="409413" y="98964"/>
                </a:lnTo>
                <a:lnTo>
                  <a:pt x="430067" y="137106"/>
                </a:lnTo>
                <a:lnTo>
                  <a:pt x="443122" y="179263"/>
                </a:lnTo>
                <a:lnTo>
                  <a:pt x="447675" y="224536"/>
                </a:lnTo>
                <a:lnTo>
                  <a:pt x="443122" y="269813"/>
                </a:lnTo>
                <a:lnTo>
                  <a:pt x="430067" y="311985"/>
                </a:lnTo>
                <a:lnTo>
                  <a:pt x="409413" y="350147"/>
                </a:lnTo>
                <a:lnTo>
                  <a:pt x="382063" y="383397"/>
                </a:lnTo>
                <a:lnTo>
                  <a:pt x="348921" y="410830"/>
                </a:lnTo>
                <a:lnTo>
                  <a:pt x="310890" y="431544"/>
                </a:lnTo>
                <a:lnTo>
                  <a:pt x="268873" y="444634"/>
                </a:lnTo>
                <a:lnTo>
                  <a:pt x="223774" y="449199"/>
                </a:lnTo>
                <a:lnTo>
                  <a:pt x="178680" y="444634"/>
                </a:lnTo>
                <a:lnTo>
                  <a:pt x="136677" y="431544"/>
                </a:lnTo>
                <a:lnTo>
                  <a:pt x="98666" y="410830"/>
                </a:lnTo>
                <a:lnTo>
                  <a:pt x="65547" y="383397"/>
                </a:lnTo>
                <a:lnTo>
                  <a:pt x="38221" y="350147"/>
                </a:lnTo>
                <a:lnTo>
                  <a:pt x="17587" y="311985"/>
                </a:lnTo>
                <a:lnTo>
                  <a:pt x="4546" y="269813"/>
                </a:lnTo>
                <a:lnTo>
                  <a:pt x="0" y="224536"/>
                </a:lnTo>
                <a:close/>
              </a:path>
            </a:pathLst>
          </a:custGeom>
          <a:ln w="9524">
            <a:solidFill>
              <a:srgbClr val="000000"/>
            </a:solidFill>
          </a:ln>
        </p:spPr>
        <p:txBody>
          <a:bodyPr wrap="square" lIns="0" tIns="0" rIns="0" bIns="0" rtlCol="0"/>
          <a:lstStyle/>
          <a:p>
            <a:endParaRPr/>
          </a:p>
        </p:txBody>
      </p:sp>
      <p:sp>
        <p:nvSpPr>
          <p:cNvPr id="63" name="object 63"/>
          <p:cNvSpPr/>
          <p:nvPr/>
        </p:nvSpPr>
        <p:spPr>
          <a:xfrm>
            <a:off x="5638038" y="2107692"/>
            <a:ext cx="458724" cy="458724"/>
          </a:xfrm>
          <a:prstGeom prst="rect">
            <a:avLst/>
          </a:prstGeom>
          <a:blipFill>
            <a:blip r:embed="rId8" cstate="print"/>
            <a:stretch>
              <a:fillRect/>
            </a:stretch>
          </a:blipFill>
        </p:spPr>
        <p:txBody>
          <a:bodyPr wrap="square" lIns="0" tIns="0" rIns="0" bIns="0" rtlCol="0"/>
          <a:lstStyle/>
          <a:p>
            <a:endParaRPr/>
          </a:p>
        </p:txBody>
      </p:sp>
      <p:sp>
        <p:nvSpPr>
          <p:cNvPr id="64" name="object 64"/>
          <p:cNvSpPr/>
          <p:nvPr/>
        </p:nvSpPr>
        <p:spPr>
          <a:xfrm>
            <a:off x="5590794" y="2061972"/>
            <a:ext cx="629412" cy="458724"/>
          </a:xfrm>
          <a:prstGeom prst="rect">
            <a:avLst/>
          </a:prstGeom>
          <a:blipFill>
            <a:blip r:embed="rId9" cstate="print"/>
            <a:stretch>
              <a:fillRect/>
            </a:stretch>
          </a:blipFill>
        </p:spPr>
        <p:txBody>
          <a:bodyPr wrap="square" lIns="0" tIns="0" rIns="0" bIns="0" rtlCol="0"/>
          <a:lstStyle/>
          <a:p>
            <a:endParaRPr/>
          </a:p>
        </p:txBody>
      </p:sp>
      <p:sp>
        <p:nvSpPr>
          <p:cNvPr id="65" name="object 65"/>
          <p:cNvSpPr/>
          <p:nvPr/>
        </p:nvSpPr>
        <p:spPr>
          <a:xfrm>
            <a:off x="5567426" y="2036826"/>
            <a:ext cx="447675" cy="447675"/>
          </a:xfrm>
          <a:custGeom>
            <a:avLst/>
            <a:gdLst/>
            <a:ahLst/>
            <a:cxnLst/>
            <a:rect l="l" t="t" r="r" b="b"/>
            <a:pathLst>
              <a:path w="447675" h="447675">
                <a:moveTo>
                  <a:pt x="223774" y="0"/>
                </a:moveTo>
                <a:lnTo>
                  <a:pt x="178680" y="4546"/>
                </a:lnTo>
                <a:lnTo>
                  <a:pt x="136677" y="17587"/>
                </a:lnTo>
                <a:lnTo>
                  <a:pt x="98666" y="38221"/>
                </a:lnTo>
                <a:lnTo>
                  <a:pt x="65547" y="65547"/>
                </a:lnTo>
                <a:lnTo>
                  <a:pt x="38221" y="98666"/>
                </a:lnTo>
                <a:lnTo>
                  <a:pt x="17587" y="136677"/>
                </a:lnTo>
                <a:lnTo>
                  <a:pt x="4546" y="178680"/>
                </a:lnTo>
                <a:lnTo>
                  <a:pt x="0" y="223774"/>
                </a:lnTo>
                <a:lnTo>
                  <a:pt x="4546" y="268873"/>
                </a:lnTo>
                <a:lnTo>
                  <a:pt x="17587" y="310890"/>
                </a:lnTo>
                <a:lnTo>
                  <a:pt x="38221" y="348921"/>
                </a:lnTo>
                <a:lnTo>
                  <a:pt x="65547" y="382063"/>
                </a:lnTo>
                <a:lnTo>
                  <a:pt x="98666" y="409413"/>
                </a:lnTo>
                <a:lnTo>
                  <a:pt x="136677" y="430067"/>
                </a:lnTo>
                <a:lnTo>
                  <a:pt x="178680" y="443122"/>
                </a:lnTo>
                <a:lnTo>
                  <a:pt x="223774" y="447675"/>
                </a:lnTo>
                <a:lnTo>
                  <a:pt x="268873" y="443122"/>
                </a:lnTo>
                <a:lnTo>
                  <a:pt x="310890" y="430067"/>
                </a:lnTo>
                <a:lnTo>
                  <a:pt x="348921" y="409413"/>
                </a:lnTo>
                <a:lnTo>
                  <a:pt x="382063" y="382063"/>
                </a:lnTo>
                <a:lnTo>
                  <a:pt x="409413" y="348921"/>
                </a:lnTo>
                <a:lnTo>
                  <a:pt x="430067" y="310890"/>
                </a:lnTo>
                <a:lnTo>
                  <a:pt x="443122" y="268873"/>
                </a:lnTo>
                <a:lnTo>
                  <a:pt x="447675" y="223774"/>
                </a:lnTo>
                <a:lnTo>
                  <a:pt x="443122" y="178680"/>
                </a:lnTo>
                <a:lnTo>
                  <a:pt x="430067" y="136677"/>
                </a:lnTo>
                <a:lnTo>
                  <a:pt x="409413" y="98666"/>
                </a:lnTo>
                <a:lnTo>
                  <a:pt x="382063" y="65547"/>
                </a:lnTo>
                <a:lnTo>
                  <a:pt x="348921" y="38221"/>
                </a:lnTo>
                <a:lnTo>
                  <a:pt x="310890" y="17587"/>
                </a:lnTo>
                <a:lnTo>
                  <a:pt x="268873" y="4546"/>
                </a:lnTo>
                <a:lnTo>
                  <a:pt x="223774" y="0"/>
                </a:lnTo>
                <a:close/>
              </a:path>
            </a:pathLst>
          </a:custGeom>
          <a:solidFill>
            <a:srgbClr val="000000"/>
          </a:solidFill>
        </p:spPr>
        <p:txBody>
          <a:bodyPr wrap="square" lIns="0" tIns="0" rIns="0" bIns="0" rtlCol="0"/>
          <a:lstStyle/>
          <a:p>
            <a:endParaRPr/>
          </a:p>
        </p:txBody>
      </p:sp>
      <p:sp>
        <p:nvSpPr>
          <p:cNvPr id="66" name="object 66"/>
          <p:cNvSpPr/>
          <p:nvPr/>
        </p:nvSpPr>
        <p:spPr>
          <a:xfrm>
            <a:off x="5567426" y="2036826"/>
            <a:ext cx="447675" cy="447675"/>
          </a:xfrm>
          <a:custGeom>
            <a:avLst/>
            <a:gdLst/>
            <a:ahLst/>
            <a:cxnLst/>
            <a:rect l="l" t="t" r="r" b="b"/>
            <a:pathLst>
              <a:path w="447675" h="447675">
                <a:moveTo>
                  <a:pt x="0" y="223774"/>
                </a:moveTo>
                <a:lnTo>
                  <a:pt x="4546" y="178680"/>
                </a:lnTo>
                <a:lnTo>
                  <a:pt x="17587" y="136677"/>
                </a:lnTo>
                <a:lnTo>
                  <a:pt x="38221" y="98666"/>
                </a:lnTo>
                <a:lnTo>
                  <a:pt x="65547" y="65547"/>
                </a:lnTo>
                <a:lnTo>
                  <a:pt x="98666" y="38221"/>
                </a:lnTo>
                <a:lnTo>
                  <a:pt x="136677" y="17587"/>
                </a:lnTo>
                <a:lnTo>
                  <a:pt x="178680" y="4546"/>
                </a:lnTo>
                <a:lnTo>
                  <a:pt x="223774" y="0"/>
                </a:lnTo>
                <a:lnTo>
                  <a:pt x="268873" y="4546"/>
                </a:lnTo>
                <a:lnTo>
                  <a:pt x="310890" y="17587"/>
                </a:lnTo>
                <a:lnTo>
                  <a:pt x="348921" y="38221"/>
                </a:lnTo>
                <a:lnTo>
                  <a:pt x="382063" y="65547"/>
                </a:lnTo>
                <a:lnTo>
                  <a:pt x="409413" y="98666"/>
                </a:lnTo>
                <a:lnTo>
                  <a:pt x="430067" y="136677"/>
                </a:lnTo>
                <a:lnTo>
                  <a:pt x="443122" y="178680"/>
                </a:lnTo>
                <a:lnTo>
                  <a:pt x="447675" y="223774"/>
                </a:lnTo>
                <a:lnTo>
                  <a:pt x="443122" y="268873"/>
                </a:lnTo>
                <a:lnTo>
                  <a:pt x="430067" y="310890"/>
                </a:lnTo>
                <a:lnTo>
                  <a:pt x="409413" y="348921"/>
                </a:lnTo>
                <a:lnTo>
                  <a:pt x="382063" y="382063"/>
                </a:lnTo>
                <a:lnTo>
                  <a:pt x="348921" y="409413"/>
                </a:lnTo>
                <a:lnTo>
                  <a:pt x="310890" y="430067"/>
                </a:lnTo>
                <a:lnTo>
                  <a:pt x="268873" y="443122"/>
                </a:lnTo>
                <a:lnTo>
                  <a:pt x="223774" y="447675"/>
                </a:lnTo>
                <a:lnTo>
                  <a:pt x="178680" y="443122"/>
                </a:lnTo>
                <a:lnTo>
                  <a:pt x="136677" y="430067"/>
                </a:lnTo>
                <a:lnTo>
                  <a:pt x="98666" y="409413"/>
                </a:lnTo>
                <a:lnTo>
                  <a:pt x="65547" y="382063"/>
                </a:lnTo>
                <a:lnTo>
                  <a:pt x="38221" y="348921"/>
                </a:lnTo>
                <a:lnTo>
                  <a:pt x="17587" y="310890"/>
                </a:lnTo>
                <a:lnTo>
                  <a:pt x="4546" y="268873"/>
                </a:lnTo>
                <a:lnTo>
                  <a:pt x="0" y="223774"/>
                </a:lnTo>
                <a:close/>
              </a:path>
            </a:pathLst>
          </a:custGeom>
          <a:ln w="9525">
            <a:solidFill>
              <a:srgbClr val="000000"/>
            </a:solidFill>
          </a:ln>
        </p:spPr>
        <p:txBody>
          <a:bodyPr wrap="square" lIns="0" tIns="0" rIns="0" bIns="0" rtlCol="0"/>
          <a:lstStyle/>
          <a:p>
            <a:endParaRPr/>
          </a:p>
        </p:txBody>
      </p:sp>
      <p:sp>
        <p:nvSpPr>
          <p:cNvPr id="67" name="object 67"/>
          <p:cNvSpPr txBox="1"/>
          <p:nvPr/>
        </p:nvSpPr>
        <p:spPr>
          <a:xfrm>
            <a:off x="5686297" y="2054605"/>
            <a:ext cx="212090" cy="391160"/>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CCCCFF"/>
                </a:solidFill>
                <a:latin typeface="Times New Roman"/>
                <a:cs typeface="Times New Roman"/>
              </a:rPr>
              <a:t>A</a:t>
            </a:r>
            <a:endParaRPr sz="2400">
              <a:latin typeface="Times New Roman"/>
              <a:cs typeface="Times New Roman"/>
            </a:endParaRPr>
          </a:p>
        </p:txBody>
      </p:sp>
      <p:sp>
        <p:nvSpPr>
          <p:cNvPr id="68" name="object 68"/>
          <p:cNvSpPr/>
          <p:nvPr/>
        </p:nvSpPr>
        <p:spPr>
          <a:xfrm>
            <a:off x="5215223" y="2408047"/>
            <a:ext cx="426084" cy="347980"/>
          </a:xfrm>
          <a:custGeom>
            <a:avLst/>
            <a:gdLst/>
            <a:ahLst/>
            <a:cxnLst/>
            <a:rect l="l" t="t" r="r" b="b"/>
            <a:pathLst>
              <a:path w="426085" h="347980">
                <a:moveTo>
                  <a:pt x="47736" y="262461"/>
                </a:moveTo>
                <a:lnTo>
                  <a:pt x="31335" y="263634"/>
                </a:lnTo>
                <a:lnTo>
                  <a:pt x="16160" y="271271"/>
                </a:lnTo>
                <a:lnTo>
                  <a:pt x="5080" y="284214"/>
                </a:lnTo>
                <a:lnTo>
                  <a:pt x="0" y="299846"/>
                </a:lnTo>
                <a:lnTo>
                  <a:pt x="1158" y="316241"/>
                </a:lnTo>
                <a:lnTo>
                  <a:pt x="8794" y="331469"/>
                </a:lnTo>
                <a:lnTo>
                  <a:pt x="21754" y="342477"/>
                </a:lnTo>
                <a:lnTo>
                  <a:pt x="37417" y="347519"/>
                </a:lnTo>
                <a:lnTo>
                  <a:pt x="53818" y="346346"/>
                </a:lnTo>
                <a:lnTo>
                  <a:pt x="68992" y="338708"/>
                </a:lnTo>
                <a:lnTo>
                  <a:pt x="80073" y="325766"/>
                </a:lnTo>
                <a:lnTo>
                  <a:pt x="83172" y="316229"/>
                </a:lnTo>
                <a:lnTo>
                  <a:pt x="51339" y="316229"/>
                </a:lnTo>
                <a:lnTo>
                  <a:pt x="33813" y="293750"/>
                </a:lnTo>
                <a:lnTo>
                  <a:pt x="65266" y="269089"/>
                </a:lnTo>
                <a:lnTo>
                  <a:pt x="63398" y="267503"/>
                </a:lnTo>
                <a:lnTo>
                  <a:pt x="47736" y="262461"/>
                </a:lnTo>
                <a:close/>
              </a:path>
              <a:path w="426085" h="347980">
                <a:moveTo>
                  <a:pt x="65266" y="269089"/>
                </a:moveTo>
                <a:lnTo>
                  <a:pt x="33813" y="293750"/>
                </a:lnTo>
                <a:lnTo>
                  <a:pt x="51339" y="316229"/>
                </a:lnTo>
                <a:lnTo>
                  <a:pt x="82878" y="291512"/>
                </a:lnTo>
                <a:lnTo>
                  <a:pt x="76358" y="278510"/>
                </a:lnTo>
                <a:lnTo>
                  <a:pt x="65266" y="269089"/>
                </a:lnTo>
                <a:close/>
              </a:path>
              <a:path w="426085" h="347980">
                <a:moveTo>
                  <a:pt x="82878" y="291512"/>
                </a:moveTo>
                <a:lnTo>
                  <a:pt x="51339" y="316229"/>
                </a:lnTo>
                <a:lnTo>
                  <a:pt x="83172" y="316229"/>
                </a:lnTo>
                <a:lnTo>
                  <a:pt x="85153" y="310133"/>
                </a:lnTo>
                <a:lnTo>
                  <a:pt x="83994" y="293739"/>
                </a:lnTo>
                <a:lnTo>
                  <a:pt x="82878" y="291512"/>
                </a:lnTo>
                <a:close/>
              </a:path>
              <a:path w="426085" h="347980">
                <a:moveTo>
                  <a:pt x="408463" y="0"/>
                </a:moveTo>
                <a:lnTo>
                  <a:pt x="65266" y="269089"/>
                </a:lnTo>
                <a:lnTo>
                  <a:pt x="76358" y="278510"/>
                </a:lnTo>
                <a:lnTo>
                  <a:pt x="82878" y="291512"/>
                </a:lnTo>
                <a:lnTo>
                  <a:pt x="425989" y="22605"/>
                </a:lnTo>
                <a:lnTo>
                  <a:pt x="408463" y="0"/>
                </a:lnTo>
                <a:close/>
              </a:path>
            </a:pathLst>
          </a:custGeom>
          <a:solidFill>
            <a:srgbClr val="000000"/>
          </a:solidFill>
        </p:spPr>
        <p:txBody>
          <a:bodyPr wrap="square" lIns="0" tIns="0" rIns="0" bIns="0" rtlCol="0"/>
          <a:lstStyle/>
          <a:p>
            <a:endParaRPr/>
          </a:p>
        </p:txBody>
      </p:sp>
      <p:sp>
        <p:nvSpPr>
          <p:cNvPr id="69" name="object 69"/>
          <p:cNvSpPr/>
          <p:nvPr/>
        </p:nvSpPr>
        <p:spPr>
          <a:xfrm>
            <a:off x="5791200" y="1800225"/>
            <a:ext cx="854075" cy="236854"/>
          </a:xfrm>
          <a:custGeom>
            <a:avLst/>
            <a:gdLst/>
            <a:ahLst/>
            <a:cxnLst/>
            <a:rect l="l" t="t" r="r" b="b"/>
            <a:pathLst>
              <a:path w="854075" h="236855">
                <a:moveTo>
                  <a:pt x="854075" y="0"/>
                </a:moveTo>
                <a:lnTo>
                  <a:pt x="0" y="236601"/>
                </a:lnTo>
              </a:path>
            </a:pathLst>
          </a:custGeom>
          <a:ln w="28575">
            <a:solidFill>
              <a:srgbClr val="000000"/>
            </a:solidFill>
          </a:ln>
        </p:spPr>
        <p:txBody>
          <a:bodyPr wrap="square" lIns="0" tIns="0" rIns="0" bIns="0" rtlCol="0"/>
          <a:lstStyle/>
          <a:p>
            <a:endParaRPr/>
          </a:p>
        </p:txBody>
      </p:sp>
      <p:sp>
        <p:nvSpPr>
          <p:cNvPr id="70" name="object 70"/>
          <p:cNvSpPr/>
          <p:nvPr/>
        </p:nvSpPr>
        <p:spPr>
          <a:xfrm>
            <a:off x="6962775" y="1800225"/>
            <a:ext cx="854075" cy="227329"/>
          </a:xfrm>
          <a:custGeom>
            <a:avLst/>
            <a:gdLst/>
            <a:ahLst/>
            <a:cxnLst/>
            <a:rect l="l" t="t" r="r" b="b"/>
            <a:pathLst>
              <a:path w="854075" h="227330">
                <a:moveTo>
                  <a:pt x="0" y="0"/>
                </a:moveTo>
                <a:lnTo>
                  <a:pt x="854075" y="227076"/>
                </a:lnTo>
              </a:path>
            </a:pathLst>
          </a:custGeom>
          <a:ln w="28575">
            <a:solidFill>
              <a:srgbClr val="000000"/>
            </a:solidFill>
          </a:ln>
        </p:spPr>
        <p:txBody>
          <a:bodyPr wrap="square" lIns="0" tIns="0" rIns="0" bIns="0" rtlCol="0"/>
          <a:lstStyle/>
          <a:p>
            <a:endParaRPr/>
          </a:p>
        </p:txBody>
      </p:sp>
      <p:sp>
        <p:nvSpPr>
          <p:cNvPr id="71" name="object 71"/>
          <p:cNvSpPr/>
          <p:nvPr/>
        </p:nvSpPr>
        <p:spPr>
          <a:xfrm>
            <a:off x="5949950" y="2419350"/>
            <a:ext cx="370205" cy="227329"/>
          </a:xfrm>
          <a:custGeom>
            <a:avLst/>
            <a:gdLst/>
            <a:ahLst/>
            <a:cxnLst/>
            <a:rect l="l" t="t" r="r" b="b"/>
            <a:pathLst>
              <a:path w="370204" h="227330">
                <a:moveTo>
                  <a:pt x="369950" y="227075"/>
                </a:moveTo>
                <a:lnTo>
                  <a:pt x="0" y="0"/>
                </a:lnTo>
              </a:path>
            </a:pathLst>
          </a:custGeom>
          <a:ln w="28575">
            <a:solidFill>
              <a:srgbClr val="000000"/>
            </a:solidFill>
          </a:ln>
        </p:spPr>
        <p:txBody>
          <a:bodyPr wrap="square" lIns="0" tIns="0" rIns="0" bIns="0" rtlCol="0"/>
          <a:lstStyle/>
          <a:p>
            <a:endParaRPr/>
          </a:p>
        </p:txBody>
      </p:sp>
      <p:sp>
        <p:nvSpPr>
          <p:cNvPr id="72" name="object 72"/>
          <p:cNvSpPr/>
          <p:nvPr/>
        </p:nvSpPr>
        <p:spPr>
          <a:xfrm>
            <a:off x="7348696" y="2400554"/>
            <a:ext cx="318770" cy="279400"/>
          </a:xfrm>
          <a:custGeom>
            <a:avLst/>
            <a:gdLst/>
            <a:ahLst/>
            <a:cxnLst/>
            <a:rect l="l" t="t" r="r" b="b"/>
            <a:pathLst>
              <a:path w="318770" h="279400">
                <a:moveTo>
                  <a:pt x="46243" y="193548"/>
                </a:moveTo>
                <a:lnTo>
                  <a:pt x="29910" y="195337"/>
                </a:lnTo>
                <a:lnTo>
                  <a:pt x="15017" y="203581"/>
                </a:lnTo>
                <a:lnTo>
                  <a:pt x="4472" y="216900"/>
                </a:lnTo>
                <a:lnTo>
                  <a:pt x="0" y="232695"/>
                </a:lnTo>
                <a:lnTo>
                  <a:pt x="1766" y="249015"/>
                </a:lnTo>
                <a:lnTo>
                  <a:pt x="9937" y="263906"/>
                </a:lnTo>
                <a:lnTo>
                  <a:pt x="23312" y="274522"/>
                </a:lnTo>
                <a:lnTo>
                  <a:pt x="39116" y="279019"/>
                </a:lnTo>
                <a:lnTo>
                  <a:pt x="55443" y="277229"/>
                </a:lnTo>
                <a:lnTo>
                  <a:pt x="70389" y="268986"/>
                </a:lnTo>
                <a:lnTo>
                  <a:pt x="80934" y="255666"/>
                </a:lnTo>
                <a:lnTo>
                  <a:pt x="83348" y="247142"/>
                </a:lnTo>
                <a:lnTo>
                  <a:pt x="51974" y="247142"/>
                </a:lnTo>
                <a:lnTo>
                  <a:pt x="33432" y="225425"/>
                </a:lnTo>
                <a:lnTo>
                  <a:pt x="64011" y="199578"/>
                </a:lnTo>
                <a:lnTo>
                  <a:pt x="62077" y="198044"/>
                </a:lnTo>
                <a:lnTo>
                  <a:pt x="46243" y="193548"/>
                </a:lnTo>
                <a:close/>
              </a:path>
              <a:path w="318770" h="279400">
                <a:moveTo>
                  <a:pt x="64011" y="199578"/>
                </a:moveTo>
                <a:lnTo>
                  <a:pt x="33432" y="225425"/>
                </a:lnTo>
                <a:lnTo>
                  <a:pt x="51974" y="247142"/>
                </a:lnTo>
                <a:lnTo>
                  <a:pt x="82450" y="221382"/>
                </a:lnTo>
                <a:lnTo>
                  <a:pt x="75469" y="208661"/>
                </a:lnTo>
                <a:lnTo>
                  <a:pt x="64011" y="199578"/>
                </a:lnTo>
                <a:close/>
              </a:path>
              <a:path w="318770" h="279400">
                <a:moveTo>
                  <a:pt x="82450" y="221382"/>
                </a:moveTo>
                <a:lnTo>
                  <a:pt x="51974" y="247142"/>
                </a:lnTo>
                <a:lnTo>
                  <a:pt x="83348" y="247142"/>
                </a:lnTo>
                <a:lnTo>
                  <a:pt x="85407" y="239871"/>
                </a:lnTo>
                <a:lnTo>
                  <a:pt x="83641" y="223551"/>
                </a:lnTo>
                <a:lnTo>
                  <a:pt x="82450" y="221382"/>
                </a:lnTo>
                <a:close/>
              </a:path>
              <a:path w="318770" h="279400">
                <a:moveTo>
                  <a:pt x="300132" y="0"/>
                </a:moveTo>
                <a:lnTo>
                  <a:pt x="64011" y="199578"/>
                </a:lnTo>
                <a:lnTo>
                  <a:pt x="75469" y="208661"/>
                </a:lnTo>
                <a:lnTo>
                  <a:pt x="82450" y="221382"/>
                </a:lnTo>
                <a:lnTo>
                  <a:pt x="318674" y="21717"/>
                </a:lnTo>
                <a:lnTo>
                  <a:pt x="300132" y="0"/>
                </a:lnTo>
                <a:close/>
              </a:path>
            </a:pathLst>
          </a:custGeom>
          <a:solidFill>
            <a:srgbClr val="000000"/>
          </a:solidFill>
        </p:spPr>
        <p:txBody>
          <a:bodyPr wrap="square" lIns="0" tIns="0" rIns="0" bIns="0" rtlCol="0"/>
          <a:lstStyle/>
          <a:p>
            <a:endParaRPr/>
          </a:p>
        </p:txBody>
      </p:sp>
      <p:sp>
        <p:nvSpPr>
          <p:cNvPr id="73" name="object 73"/>
          <p:cNvSpPr/>
          <p:nvPr/>
        </p:nvSpPr>
        <p:spPr>
          <a:xfrm>
            <a:off x="5824997" y="3017520"/>
            <a:ext cx="344805" cy="271780"/>
          </a:xfrm>
          <a:custGeom>
            <a:avLst/>
            <a:gdLst/>
            <a:ahLst/>
            <a:cxnLst/>
            <a:rect l="l" t="t" r="r" b="b"/>
            <a:pathLst>
              <a:path w="344804" h="271779">
                <a:moveTo>
                  <a:pt x="48704" y="186515"/>
                </a:moveTo>
                <a:lnTo>
                  <a:pt x="32295" y="187219"/>
                </a:lnTo>
                <a:lnTo>
                  <a:pt x="16875" y="194437"/>
                </a:lnTo>
                <a:lnTo>
                  <a:pt x="5466" y="207089"/>
                </a:lnTo>
                <a:lnTo>
                  <a:pt x="0" y="222599"/>
                </a:lnTo>
                <a:lnTo>
                  <a:pt x="748" y="239014"/>
                </a:lnTo>
                <a:lnTo>
                  <a:pt x="7985" y="254381"/>
                </a:lnTo>
                <a:lnTo>
                  <a:pt x="20619" y="265809"/>
                </a:lnTo>
                <a:lnTo>
                  <a:pt x="36099" y="271319"/>
                </a:lnTo>
                <a:lnTo>
                  <a:pt x="52508" y="270615"/>
                </a:lnTo>
                <a:lnTo>
                  <a:pt x="67929" y="263398"/>
                </a:lnTo>
                <a:lnTo>
                  <a:pt x="79337" y="250745"/>
                </a:lnTo>
                <a:lnTo>
                  <a:pt x="82980" y="240411"/>
                </a:lnTo>
                <a:lnTo>
                  <a:pt x="50911" y="240411"/>
                </a:lnTo>
                <a:lnTo>
                  <a:pt x="33893" y="217424"/>
                </a:lnTo>
                <a:lnTo>
                  <a:pt x="65994" y="193663"/>
                </a:lnTo>
                <a:lnTo>
                  <a:pt x="64184" y="192025"/>
                </a:lnTo>
                <a:lnTo>
                  <a:pt x="48704" y="186515"/>
                </a:lnTo>
                <a:close/>
              </a:path>
              <a:path w="344804" h="271779">
                <a:moveTo>
                  <a:pt x="65994" y="193663"/>
                </a:moveTo>
                <a:lnTo>
                  <a:pt x="33893" y="217424"/>
                </a:lnTo>
                <a:lnTo>
                  <a:pt x="50911" y="240411"/>
                </a:lnTo>
                <a:lnTo>
                  <a:pt x="83020" y="216620"/>
                </a:lnTo>
                <a:lnTo>
                  <a:pt x="76819" y="203454"/>
                </a:lnTo>
                <a:lnTo>
                  <a:pt x="65994" y="193663"/>
                </a:lnTo>
                <a:close/>
              </a:path>
              <a:path w="344804" h="271779">
                <a:moveTo>
                  <a:pt x="83020" y="216620"/>
                </a:moveTo>
                <a:lnTo>
                  <a:pt x="50911" y="240411"/>
                </a:lnTo>
                <a:lnTo>
                  <a:pt x="82980" y="240411"/>
                </a:lnTo>
                <a:lnTo>
                  <a:pt x="84804" y="235235"/>
                </a:lnTo>
                <a:lnTo>
                  <a:pt x="84056" y="218821"/>
                </a:lnTo>
                <a:lnTo>
                  <a:pt x="83020" y="216620"/>
                </a:lnTo>
                <a:close/>
              </a:path>
              <a:path w="344804" h="271779">
                <a:moveTo>
                  <a:pt x="327644" y="0"/>
                </a:moveTo>
                <a:lnTo>
                  <a:pt x="65994" y="193663"/>
                </a:lnTo>
                <a:lnTo>
                  <a:pt x="76819" y="203454"/>
                </a:lnTo>
                <a:lnTo>
                  <a:pt x="83020" y="216620"/>
                </a:lnTo>
                <a:lnTo>
                  <a:pt x="344535" y="22860"/>
                </a:lnTo>
                <a:lnTo>
                  <a:pt x="327644" y="0"/>
                </a:lnTo>
                <a:close/>
              </a:path>
            </a:pathLst>
          </a:custGeom>
          <a:solidFill>
            <a:srgbClr val="000000"/>
          </a:solidFill>
        </p:spPr>
        <p:txBody>
          <a:bodyPr wrap="square" lIns="0" tIns="0" rIns="0" bIns="0" rtlCol="0"/>
          <a:lstStyle/>
          <a:p>
            <a:endParaRPr/>
          </a:p>
        </p:txBody>
      </p:sp>
      <p:sp>
        <p:nvSpPr>
          <p:cNvPr id="74" name="object 74"/>
          <p:cNvSpPr/>
          <p:nvPr/>
        </p:nvSpPr>
        <p:spPr>
          <a:xfrm>
            <a:off x="6470269" y="3017392"/>
            <a:ext cx="354330" cy="271780"/>
          </a:xfrm>
          <a:custGeom>
            <a:avLst/>
            <a:gdLst/>
            <a:ahLst/>
            <a:cxnLst/>
            <a:rect l="l" t="t" r="r" b="b"/>
            <a:pathLst>
              <a:path w="354329" h="271779">
                <a:moveTo>
                  <a:pt x="270715" y="217389"/>
                </a:moveTo>
                <a:lnTo>
                  <a:pt x="269724" y="219579"/>
                </a:lnTo>
                <a:lnTo>
                  <a:pt x="269240" y="235997"/>
                </a:lnTo>
                <a:lnTo>
                  <a:pt x="274947" y="251416"/>
                </a:lnTo>
                <a:lnTo>
                  <a:pt x="286512" y="263905"/>
                </a:lnTo>
                <a:lnTo>
                  <a:pt x="302073" y="270859"/>
                </a:lnTo>
                <a:lnTo>
                  <a:pt x="318516" y="271335"/>
                </a:lnTo>
                <a:lnTo>
                  <a:pt x="333910" y="265620"/>
                </a:lnTo>
                <a:lnTo>
                  <a:pt x="346329" y="253999"/>
                </a:lnTo>
                <a:lnTo>
                  <a:pt x="352362" y="240664"/>
                </a:lnTo>
                <a:lnTo>
                  <a:pt x="303149" y="240664"/>
                </a:lnTo>
                <a:lnTo>
                  <a:pt x="270715" y="217389"/>
                </a:lnTo>
                <a:close/>
              </a:path>
              <a:path w="354329" h="271779">
                <a:moveTo>
                  <a:pt x="287395" y="194111"/>
                </a:moveTo>
                <a:lnTo>
                  <a:pt x="276733" y="204088"/>
                </a:lnTo>
                <a:lnTo>
                  <a:pt x="270715" y="217389"/>
                </a:lnTo>
                <a:lnTo>
                  <a:pt x="303149" y="240664"/>
                </a:lnTo>
                <a:lnTo>
                  <a:pt x="319913" y="217423"/>
                </a:lnTo>
                <a:lnTo>
                  <a:pt x="287395" y="194111"/>
                </a:lnTo>
                <a:close/>
              </a:path>
              <a:path w="354329" h="271779">
                <a:moveTo>
                  <a:pt x="304546" y="186753"/>
                </a:moveTo>
                <a:lnTo>
                  <a:pt x="289151" y="192468"/>
                </a:lnTo>
                <a:lnTo>
                  <a:pt x="287395" y="194111"/>
                </a:lnTo>
                <a:lnTo>
                  <a:pt x="319913" y="217423"/>
                </a:lnTo>
                <a:lnTo>
                  <a:pt x="303149" y="240664"/>
                </a:lnTo>
                <a:lnTo>
                  <a:pt x="352362" y="240664"/>
                </a:lnTo>
                <a:lnTo>
                  <a:pt x="353337" y="238509"/>
                </a:lnTo>
                <a:lnTo>
                  <a:pt x="353822" y="222091"/>
                </a:lnTo>
                <a:lnTo>
                  <a:pt x="348114" y="206672"/>
                </a:lnTo>
                <a:lnTo>
                  <a:pt x="336550" y="194182"/>
                </a:lnTo>
                <a:lnTo>
                  <a:pt x="320988" y="187229"/>
                </a:lnTo>
                <a:lnTo>
                  <a:pt x="304546" y="186753"/>
                </a:lnTo>
                <a:close/>
              </a:path>
              <a:path w="354329" h="271779">
                <a:moveTo>
                  <a:pt x="16637" y="0"/>
                </a:moveTo>
                <a:lnTo>
                  <a:pt x="0" y="23113"/>
                </a:lnTo>
                <a:lnTo>
                  <a:pt x="270715" y="217389"/>
                </a:lnTo>
                <a:lnTo>
                  <a:pt x="276733" y="204088"/>
                </a:lnTo>
                <a:lnTo>
                  <a:pt x="287395" y="194111"/>
                </a:lnTo>
                <a:lnTo>
                  <a:pt x="16637" y="0"/>
                </a:lnTo>
                <a:close/>
              </a:path>
            </a:pathLst>
          </a:custGeom>
          <a:solidFill>
            <a:srgbClr val="000000"/>
          </a:solidFill>
        </p:spPr>
        <p:txBody>
          <a:bodyPr wrap="square" lIns="0" tIns="0" rIns="0" bIns="0" rtlCol="0"/>
          <a:lstStyle/>
          <a:p>
            <a:endParaRPr/>
          </a:p>
        </p:txBody>
      </p:sp>
      <p:sp>
        <p:nvSpPr>
          <p:cNvPr id="75" name="object 75"/>
          <p:cNvSpPr/>
          <p:nvPr/>
        </p:nvSpPr>
        <p:spPr>
          <a:xfrm>
            <a:off x="7967598" y="2399664"/>
            <a:ext cx="380365" cy="279400"/>
          </a:xfrm>
          <a:custGeom>
            <a:avLst/>
            <a:gdLst/>
            <a:ahLst/>
            <a:cxnLst/>
            <a:rect l="l" t="t" r="r" b="b"/>
            <a:pathLst>
              <a:path w="380365" h="279400">
                <a:moveTo>
                  <a:pt x="297133" y="226346"/>
                </a:moveTo>
                <a:lnTo>
                  <a:pt x="296158" y="228661"/>
                </a:lnTo>
                <a:lnTo>
                  <a:pt x="296084" y="245094"/>
                </a:lnTo>
                <a:lnTo>
                  <a:pt x="302178" y="260359"/>
                </a:lnTo>
                <a:lnTo>
                  <a:pt x="314071" y="272542"/>
                </a:lnTo>
                <a:lnTo>
                  <a:pt x="329753" y="279171"/>
                </a:lnTo>
                <a:lnTo>
                  <a:pt x="346186" y="279288"/>
                </a:lnTo>
                <a:lnTo>
                  <a:pt x="361451" y="273238"/>
                </a:lnTo>
                <a:lnTo>
                  <a:pt x="373634" y="261366"/>
                </a:lnTo>
                <a:lnTo>
                  <a:pt x="378879" y="248920"/>
                </a:lnTo>
                <a:lnTo>
                  <a:pt x="330200" y="248920"/>
                </a:lnTo>
                <a:lnTo>
                  <a:pt x="297133" y="226346"/>
                </a:lnTo>
                <a:close/>
              </a:path>
              <a:path w="380365" h="279400">
                <a:moveTo>
                  <a:pt x="313150" y="202860"/>
                </a:moveTo>
                <a:lnTo>
                  <a:pt x="302768" y="212979"/>
                </a:lnTo>
                <a:lnTo>
                  <a:pt x="297133" y="226346"/>
                </a:lnTo>
                <a:lnTo>
                  <a:pt x="330200" y="248920"/>
                </a:lnTo>
                <a:lnTo>
                  <a:pt x="346202" y="225425"/>
                </a:lnTo>
                <a:lnTo>
                  <a:pt x="313150" y="202860"/>
                </a:lnTo>
                <a:close/>
              </a:path>
              <a:path w="380365" h="279400">
                <a:moveTo>
                  <a:pt x="330215" y="195056"/>
                </a:moveTo>
                <a:lnTo>
                  <a:pt x="314950" y="201106"/>
                </a:lnTo>
                <a:lnTo>
                  <a:pt x="313150" y="202860"/>
                </a:lnTo>
                <a:lnTo>
                  <a:pt x="346202" y="225425"/>
                </a:lnTo>
                <a:lnTo>
                  <a:pt x="330200" y="248920"/>
                </a:lnTo>
                <a:lnTo>
                  <a:pt x="378879" y="248920"/>
                </a:lnTo>
                <a:lnTo>
                  <a:pt x="380243" y="245683"/>
                </a:lnTo>
                <a:lnTo>
                  <a:pt x="380317" y="229250"/>
                </a:lnTo>
                <a:lnTo>
                  <a:pt x="374223" y="213985"/>
                </a:lnTo>
                <a:lnTo>
                  <a:pt x="362331" y="201803"/>
                </a:lnTo>
                <a:lnTo>
                  <a:pt x="346648" y="195173"/>
                </a:lnTo>
                <a:lnTo>
                  <a:pt x="330215" y="195056"/>
                </a:lnTo>
                <a:close/>
              </a:path>
              <a:path w="380365" h="279400">
                <a:moveTo>
                  <a:pt x="16002" y="0"/>
                </a:moveTo>
                <a:lnTo>
                  <a:pt x="0" y="23495"/>
                </a:lnTo>
                <a:lnTo>
                  <a:pt x="297133" y="226346"/>
                </a:lnTo>
                <a:lnTo>
                  <a:pt x="302768" y="212979"/>
                </a:lnTo>
                <a:lnTo>
                  <a:pt x="313150" y="202860"/>
                </a:lnTo>
                <a:lnTo>
                  <a:pt x="16002" y="0"/>
                </a:lnTo>
                <a:close/>
              </a:path>
            </a:pathLst>
          </a:custGeom>
          <a:solidFill>
            <a:srgbClr val="000000"/>
          </a:solidFill>
        </p:spPr>
        <p:txBody>
          <a:bodyPr wrap="square" lIns="0" tIns="0" rIns="0" bIns="0" rtlCol="0"/>
          <a:lstStyle/>
          <a:p>
            <a:endParaRPr/>
          </a:p>
        </p:txBody>
      </p:sp>
      <p:sp>
        <p:nvSpPr>
          <p:cNvPr id="76" name="object 76"/>
          <p:cNvSpPr/>
          <p:nvPr/>
        </p:nvSpPr>
        <p:spPr>
          <a:xfrm>
            <a:off x="5098541" y="2772155"/>
            <a:ext cx="470915" cy="784860"/>
          </a:xfrm>
          <a:prstGeom prst="rect">
            <a:avLst/>
          </a:prstGeom>
          <a:blipFill>
            <a:blip r:embed="rId10" cstate="print"/>
            <a:stretch>
              <a:fillRect/>
            </a:stretch>
          </a:blipFill>
        </p:spPr>
        <p:txBody>
          <a:bodyPr wrap="square" lIns="0" tIns="0" rIns="0" bIns="0" rtlCol="0"/>
          <a:lstStyle/>
          <a:p>
            <a:endParaRPr/>
          </a:p>
        </p:txBody>
      </p:sp>
      <p:sp>
        <p:nvSpPr>
          <p:cNvPr id="77" name="object 77"/>
          <p:cNvSpPr/>
          <p:nvPr/>
        </p:nvSpPr>
        <p:spPr>
          <a:xfrm>
            <a:off x="5029200" y="2712973"/>
            <a:ext cx="457200" cy="762635"/>
          </a:xfrm>
          <a:custGeom>
            <a:avLst/>
            <a:gdLst/>
            <a:ahLst/>
            <a:cxnLst/>
            <a:rect l="l" t="t" r="r" b="b"/>
            <a:pathLst>
              <a:path w="457200" h="762635">
                <a:moveTo>
                  <a:pt x="228600" y="0"/>
                </a:moveTo>
                <a:lnTo>
                  <a:pt x="0" y="762126"/>
                </a:lnTo>
                <a:lnTo>
                  <a:pt x="457200" y="762126"/>
                </a:lnTo>
                <a:lnTo>
                  <a:pt x="228600" y="0"/>
                </a:lnTo>
                <a:close/>
              </a:path>
            </a:pathLst>
          </a:custGeom>
          <a:solidFill>
            <a:srgbClr val="CCCCFF"/>
          </a:solidFill>
        </p:spPr>
        <p:txBody>
          <a:bodyPr wrap="square" lIns="0" tIns="0" rIns="0" bIns="0" rtlCol="0"/>
          <a:lstStyle/>
          <a:p>
            <a:endParaRPr/>
          </a:p>
        </p:txBody>
      </p:sp>
      <p:sp>
        <p:nvSpPr>
          <p:cNvPr id="78" name="object 78"/>
          <p:cNvSpPr/>
          <p:nvPr/>
        </p:nvSpPr>
        <p:spPr>
          <a:xfrm>
            <a:off x="5029200" y="2712973"/>
            <a:ext cx="457200" cy="762635"/>
          </a:xfrm>
          <a:custGeom>
            <a:avLst/>
            <a:gdLst/>
            <a:ahLst/>
            <a:cxnLst/>
            <a:rect l="l" t="t" r="r" b="b"/>
            <a:pathLst>
              <a:path w="457200" h="762635">
                <a:moveTo>
                  <a:pt x="0" y="762126"/>
                </a:moveTo>
                <a:lnTo>
                  <a:pt x="228600" y="0"/>
                </a:lnTo>
                <a:lnTo>
                  <a:pt x="457200" y="762126"/>
                </a:lnTo>
                <a:lnTo>
                  <a:pt x="0" y="762126"/>
                </a:lnTo>
                <a:close/>
              </a:path>
            </a:pathLst>
          </a:custGeom>
          <a:ln w="9525">
            <a:solidFill>
              <a:srgbClr val="000000"/>
            </a:solidFill>
          </a:ln>
        </p:spPr>
        <p:txBody>
          <a:bodyPr wrap="square" lIns="0" tIns="0" rIns="0" bIns="0" rtlCol="0"/>
          <a:lstStyle/>
          <a:p>
            <a:endParaRPr/>
          </a:p>
        </p:txBody>
      </p:sp>
      <p:sp>
        <p:nvSpPr>
          <p:cNvPr id="79" name="object 79"/>
          <p:cNvSpPr/>
          <p:nvPr/>
        </p:nvSpPr>
        <p:spPr>
          <a:xfrm>
            <a:off x="5708141" y="3305555"/>
            <a:ext cx="470915" cy="784859"/>
          </a:xfrm>
          <a:prstGeom prst="rect">
            <a:avLst/>
          </a:prstGeom>
          <a:blipFill>
            <a:blip r:embed="rId10" cstate="print"/>
            <a:stretch>
              <a:fillRect/>
            </a:stretch>
          </a:blipFill>
        </p:spPr>
        <p:txBody>
          <a:bodyPr wrap="square" lIns="0" tIns="0" rIns="0" bIns="0" rtlCol="0"/>
          <a:lstStyle/>
          <a:p>
            <a:endParaRPr/>
          </a:p>
        </p:txBody>
      </p:sp>
      <p:sp>
        <p:nvSpPr>
          <p:cNvPr id="80" name="object 80"/>
          <p:cNvSpPr/>
          <p:nvPr/>
        </p:nvSpPr>
        <p:spPr>
          <a:xfrm>
            <a:off x="5638800" y="3246373"/>
            <a:ext cx="457200" cy="762000"/>
          </a:xfrm>
          <a:custGeom>
            <a:avLst/>
            <a:gdLst/>
            <a:ahLst/>
            <a:cxnLst/>
            <a:rect l="l" t="t" r="r" b="b"/>
            <a:pathLst>
              <a:path w="457200" h="762000">
                <a:moveTo>
                  <a:pt x="228600" y="0"/>
                </a:moveTo>
                <a:lnTo>
                  <a:pt x="0" y="762000"/>
                </a:lnTo>
                <a:lnTo>
                  <a:pt x="457200" y="762000"/>
                </a:lnTo>
                <a:lnTo>
                  <a:pt x="228600" y="0"/>
                </a:lnTo>
                <a:close/>
              </a:path>
            </a:pathLst>
          </a:custGeom>
          <a:solidFill>
            <a:srgbClr val="CCCCFF"/>
          </a:solidFill>
        </p:spPr>
        <p:txBody>
          <a:bodyPr wrap="square" lIns="0" tIns="0" rIns="0" bIns="0" rtlCol="0"/>
          <a:lstStyle/>
          <a:p>
            <a:endParaRPr/>
          </a:p>
        </p:txBody>
      </p:sp>
      <p:sp>
        <p:nvSpPr>
          <p:cNvPr id="81" name="object 81"/>
          <p:cNvSpPr/>
          <p:nvPr/>
        </p:nvSpPr>
        <p:spPr>
          <a:xfrm>
            <a:off x="5638800" y="3246373"/>
            <a:ext cx="457200" cy="762000"/>
          </a:xfrm>
          <a:custGeom>
            <a:avLst/>
            <a:gdLst/>
            <a:ahLst/>
            <a:cxnLst/>
            <a:rect l="l" t="t" r="r" b="b"/>
            <a:pathLst>
              <a:path w="457200" h="762000">
                <a:moveTo>
                  <a:pt x="0" y="762000"/>
                </a:moveTo>
                <a:lnTo>
                  <a:pt x="228600" y="0"/>
                </a:lnTo>
                <a:lnTo>
                  <a:pt x="457200" y="762000"/>
                </a:lnTo>
                <a:lnTo>
                  <a:pt x="0" y="762000"/>
                </a:lnTo>
                <a:close/>
              </a:path>
            </a:pathLst>
          </a:custGeom>
          <a:ln w="9525">
            <a:solidFill>
              <a:srgbClr val="000000"/>
            </a:solidFill>
          </a:ln>
        </p:spPr>
        <p:txBody>
          <a:bodyPr wrap="square" lIns="0" tIns="0" rIns="0" bIns="0" rtlCol="0"/>
          <a:lstStyle/>
          <a:p>
            <a:endParaRPr/>
          </a:p>
        </p:txBody>
      </p:sp>
      <p:sp>
        <p:nvSpPr>
          <p:cNvPr id="82" name="object 82"/>
          <p:cNvSpPr/>
          <p:nvPr/>
        </p:nvSpPr>
        <p:spPr>
          <a:xfrm>
            <a:off x="6622542" y="3305555"/>
            <a:ext cx="470916" cy="784859"/>
          </a:xfrm>
          <a:prstGeom prst="rect">
            <a:avLst/>
          </a:prstGeom>
          <a:blipFill>
            <a:blip r:embed="rId10" cstate="print"/>
            <a:stretch>
              <a:fillRect/>
            </a:stretch>
          </a:blipFill>
        </p:spPr>
        <p:txBody>
          <a:bodyPr wrap="square" lIns="0" tIns="0" rIns="0" bIns="0" rtlCol="0"/>
          <a:lstStyle/>
          <a:p>
            <a:endParaRPr/>
          </a:p>
        </p:txBody>
      </p:sp>
      <p:sp>
        <p:nvSpPr>
          <p:cNvPr id="83" name="object 83"/>
          <p:cNvSpPr/>
          <p:nvPr/>
        </p:nvSpPr>
        <p:spPr>
          <a:xfrm>
            <a:off x="6553200" y="3246373"/>
            <a:ext cx="457200" cy="762000"/>
          </a:xfrm>
          <a:custGeom>
            <a:avLst/>
            <a:gdLst/>
            <a:ahLst/>
            <a:cxnLst/>
            <a:rect l="l" t="t" r="r" b="b"/>
            <a:pathLst>
              <a:path w="457200" h="762000">
                <a:moveTo>
                  <a:pt x="228600" y="0"/>
                </a:moveTo>
                <a:lnTo>
                  <a:pt x="0" y="762000"/>
                </a:lnTo>
                <a:lnTo>
                  <a:pt x="457200" y="762000"/>
                </a:lnTo>
                <a:lnTo>
                  <a:pt x="228600" y="0"/>
                </a:lnTo>
                <a:close/>
              </a:path>
            </a:pathLst>
          </a:custGeom>
          <a:solidFill>
            <a:srgbClr val="CCCCFF"/>
          </a:solidFill>
        </p:spPr>
        <p:txBody>
          <a:bodyPr wrap="square" lIns="0" tIns="0" rIns="0" bIns="0" rtlCol="0"/>
          <a:lstStyle/>
          <a:p>
            <a:endParaRPr/>
          </a:p>
        </p:txBody>
      </p:sp>
      <p:sp>
        <p:nvSpPr>
          <p:cNvPr id="84" name="object 84"/>
          <p:cNvSpPr/>
          <p:nvPr/>
        </p:nvSpPr>
        <p:spPr>
          <a:xfrm>
            <a:off x="6553200" y="3246373"/>
            <a:ext cx="457200" cy="762000"/>
          </a:xfrm>
          <a:custGeom>
            <a:avLst/>
            <a:gdLst/>
            <a:ahLst/>
            <a:cxnLst/>
            <a:rect l="l" t="t" r="r" b="b"/>
            <a:pathLst>
              <a:path w="457200" h="762000">
                <a:moveTo>
                  <a:pt x="0" y="762000"/>
                </a:moveTo>
                <a:lnTo>
                  <a:pt x="228600" y="0"/>
                </a:lnTo>
                <a:lnTo>
                  <a:pt x="457200" y="762000"/>
                </a:lnTo>
                <a:lnTo>
                  <a:pt x="0" y="762000"/>
                </a:lnTo>
                <a:close/>
              </a:path>
            </a:pathLst>
          </a:custGeom>
          <a:ln w="9525">
            <a:solidFill>
              <a:srgbClr val="000000"/>
            </a:solidFill>
          </a:ln>
        </p:spPr>
        <p:txBody>
          <a:bodyPr wrap="square" lIns="0" tIns="0" rIns="0" bIns="0" rtlCol="0"/>
          <a:lstStyle/>
          <a:p>
            <a:endParaRPr/>
          </a:p>
        </p:txBody>
      </p:sp>
      <p:sp>
        <p:nvSpPr>
          <p:cNvPr id="85" name="object 85"/>
          <p:cNvSpPr/>
          <p:nvPr/>
        </p:nvSpPr>
        <p:spPr>
          <a:xfrm>
            <a:off x="7232142" y="2695955"/>
            <a:ext cx="470916" cy="784860"/>
          </a:xfrm>
          <a:prstGeom prst="rect">
            <a:avLst/>
          </a:prstGeom>
          <a:blipFill>
            <a:blip r:embed="rId10" cstate="print"/>
            <a:stretch>
              <a:fillRect/>
            </a:stretch>
          </a:blipFill>
        </p:spPr>
        <p:txBody>
          <a:bodyPr wrap="square" lIns="0" tIns="0" rIns="0" bIns="0" rtlCol="0"/>
          <a:lstStyle/>
          <a:p>
            <a:endParaRPr/>
          </a:p>
        </p:txBody>
      </p:sp>
      <p:sp>
        <p:nvSpPr>
          <p:cNvPr id="86" name="object 86"/>
          <p:cNvSpPr/>
          <p:nvPr/>
        </p:nvSpPr>
        <p:spPr>
          <a:xfrm>
            <a:off x="7162800" y="2636901"/>
            <a:ext cx="457200" cy="762000"/>
          </a:xfrm>
          <a:custGeom>
            <a:avLst/>
            <a:gdLst/>
            <a:ahLst/>
            <a:cxnLst/>
            <a:rect l="l" t="t" r="r" b="b"/>
            <a:pathLst>
              <a:path w="457200" h="762000">
                <a:moveTo>
                  <a:pt x="228600" y="0"/>
                </a:moveTo>
                <a:lnTo>
                  <a:pt x="0" y="762000"/>
                </a:lnTo>
                <a:lnTo>
                  <a:pt x="457200" y="762000"/>
                </a:lnTo>
                <a:lnTo>
                  <a:pt x="228600" y="0"/>
                </a:lnTo>
                <a:close/>
              </a:path>
            </a:pathLst>
          </a:custGeom>
          <a:solidFill>
            <a:srgbClr val="CCCCFF"/>
          </a:solidFill>
        </p:spPr>
        <p:txBody>
          <a:bodyPr wrap="square" lIns="0" tIns="0" rIns="0" bIns="0" rtlCol="0"/>
          <a:lstStyle/>
          <a:p>
            <a:endParaRPr/>
          </a:p>
        </p:txBody>
      </p:sp>
      <p:sp>
        <p:nvSpPr>
          <p:cNvPr id="87" name="object 87"/>
          <p:cNvSpPr/>
          <p:nvPr/>
        </p:nvSpPr>
        <p:spPr>
          <a:xfrm>
            <a:off x="7162800" y="2636901"/>
            <a:ext cx="457200" cy="762000"/>
          </a:xfrm>
          <a:custGeom>
            <a:avLst/>
            <a:gdLst/>
            <a:ahLst/>
            <a:cxnLst/>
            <a:rect l="l" t="t" r="r" b="b"/>
            <a:pathLst>
              <a:path w="457200" h="762000">
                <a:moveTo>
                  <a:pt x="0" y="762000"/>
                </a:moveTo>
                <a:lnTo>
                  <a:pt x="228600" y="0"/>
                </a:lnTo>
                <a:lnTo>
                  <a:pt x="457200" y="762000"/>
                </a:lnTo>
                <a:lnTo>
                  <a:pt x="0" y="762000"/>
                </a:lnTo>
                <a:close/>
              </a:path>
            </a:pathLst>
          </a:custGeom>
          <a:ln w="9525">
            <a:solidFill>
              <a:srgbClr val="000000"/>
            </a:solidFill>
          </a:ln>
        </p:spPr>
        <p:txBody>
          <a:bodyPr wrap="square" lIns="0" tIns="0" rIns="0" bIns="0" rtlCol="0"/>
          <a:lstStyle/>
          <a:p>
            <a:endParaRPr/>
          </a:p>
        </p:txBody>
      </p:sp>
      <p:sp>
        <p:nvSpPr>
          <p:cNvPr id="88" name="object 88"/>
          <p:cNvSpPr/>
          <p:nvPr/>
        </p:nvSpPr>
        <p:spPr>
          <a:xfrm>
            <a:off x="8146542" y="2695955"/>
            <a:ext cx="470916" cy="784860"/>
          </a:xfrm>
          <a:prstGeom prst="rect">
            <a:avLst/>
          </a:prstGeom>
          <a:blipFill>
            <a:blip r:embed="rId10" cstate="print"/>
            <a:stretch>
              <a:fillRect/>
            </a:stretch>
          </a:blipFill>
        </p:spPr>
        <p:txBody>
          <a:bodyPr wrap="square" lIns="0" tIns="0" rIns="0" bIns="0" rtlCol="0"/>
          <a:lstStyle/>
          <a:p>
            <a:endParaRPr/>
          </a:p>
        </p:txBody>
      </p:sp>
      <p:sp>
        <p:nvSpPr>
          <p:cNvPr id="89" name="object 89"/>
          <p:cNvSpPr/>
          <p:nvPr/>
        </p:nvSpPr>
        <p:spPr>
          <a:xfrm>
            <a:off x="8077200" y="2636901"/>
            <a:ext cx="457200" cy="762000"/>
          </a:xfrm>
          <a:custGeom>
            <a:avLst/>
            <a:gdLst/>
            <a:ahLst/>
            <a:cxnLst/>
            <a:rect l="l" t="t" r="r" b="b"/>
            <a:pathLst>
              <a:path w="457200" h="762000">
                <a:moveTo>
                  <a:pt x="228600" y="0"/>
                </a:moveTo>
                <a:lnTo>
                  <a:pt x="0" y="762000"/>
                </a:lnTo>
                <a:lnTo>
                  <a:pt x="457200" y="762000"/>
                </a:lnTo>
                <a:lnTo>
                  <a:pt x="228600" y="0"/>
                </a:lnTo>
                <a:close/>
              </a:path>
            </a:pathLst>
          </a:custGeom>
          <a:solidFill>
            <a:srgbClr val="CCCCFF"/>
          </a:solidFill>
        </p:spPr>
        <p:txBody>
          <a:bodyPr wrap="square" lIns="0" tIns="0" rIns="0" bIns="0" rtlCol="0"/>
          <a:lstStyle/>
          <a:p>
            <a:endParaRPr/>
          </a:p>
        </p:txBody>
      </p:sp>
      <p:sp>
        <p:nvSpPr>
          <p:cNvPr id="90" name="object 90"/>
          <p:cNvSpPr/>
          <p:nvPr/>
        </p:nvSpPr>
        <p:spPr>
          <a:xfrm>
            <a:off x="8077200" y="2636901"/>
            <a:ext cx="457200" cy="762000"/>
          </a:xfrm>
          <a:custGeom>
            <a:avLst/>
            <a:gdLst/>
            <a:ahLst/>
            <a:cxnLst/>
            <a:rect l="l" t="t" r="r" b="b"/>
            <a:pathLst>
              <a:path w="457200" h="762000">
                <a:moveTo>
                  <a:pt x="0" y="762000"/>
                </a:moveTo>
                <a:lnTo>
                  <a:pt x="228600" y="0"/>
                </a:lnTo>
                <a:lnTo>
                  <a:pt x="457200" y="762000"/>
                </a:lnTo>
                <a:lnTo>
                  <a:pt x="0" y="762000"/>
                </a:lnTo>
                <a:close/>
              </a:path>
            </a:pathLst>
          </a:custGeom>
          <a:ln w="9525">
            <a:solidFill>
              <a:srgbClr val="000000"/>
            </a:solidFill>
          </a:ln>
        </p:spPr>
        <p:txBody>
          <a:bodyPr wrap="square" lIns="0" tIns="0" rIns="0" bIns="0" rtlCol="0"/>
          <a:lstStyle/>
          <a:p>
            <a:endParaRPr/>
          </a:p>
        </p:txBody>
      </p:sp>
      <p:sp>
        <p:nvSpPr>
          <p:cNvPr id="91" name="object 91"/>
          <p:cNvSpPr/>
          <p:nvPr/>
        </p:nvSpPr>
        <p:spPr>
          <a:xfrm>
            <a:off x="6804025" y="1219200"/>
            <a:ext cx="434975" cy="198755"/>
          </a:xfrm>
          <a:custGeom>
            <a:avLst/>
            <a:gdLst/>
            <a:ahLst/>
            <a:cxnLst/>
            <a:rect l="l" t="t" r="r" b="b"/>
            <a:pathLst>
              <a:path w="434975" h="198755">
                <a:moveTo>
                  <a:pt x="0" y="198500"/>
                </a:moveTo>
                <a:lnTo>
                  <a:pt x="434975" y="0"/>
                </a:lnTo>
              </a:path>
            </a:pathLst>
          </a:custGeom>
          <a:ln w="28575">
            <a:solidFill>
              <a:srgbClr val="000000"/>
            </a:solidFill>
          </a:ln>
        </p:spPr>
        <p:txBody>
          <a:bodyPr wrap="square" lIns="0" tIns="0" rIns="0" bIns="0" rtlCol="0"/>
          <a:lstStyle/>
          <a:p>
            <a:endParaRPr/>
          </a:p>
        </p:txBody>
      </p:sp>
      <p:sp>
        <p:nvSpPr>
          <p:cNvPr id="92" name="object 92"/>
          <p:cNvSpPr txBox="1"/>
          <p:nvPr/>
        </p:nvSpPr>
        <p:spPr>
          <a:xfrm>
            <a:off x="7240523" y="1314957"/>
            <a:ext cx="984885" cy="1122680"/>
          </a:xfrm>
          <a:prstGeom prst="rect">
            <a:avLst/>
          </a:prstGeom>
        </p:spPr>
        <p:txBody>
          <a:bodyPr vert="horz" wrap="square" lIns="0" tIns="12065" rIns="0" bIns="0" rtlCol="0">
            <a:spAutoFit/>
          </a:bodyPr>
          <a:lstStyle/>
          <a:p>
            <a:pPr marL="12700">
              <a:lnSpc>
                <a:spcPct val="100000"/>
              </a:lnSpc>
              <a:spcBef>
                <a:spcPts val="95"/>
              </a:spcBef>
            </a:pPr>
            <a:r>
              <a:rPr sz="3200" spc="-5" dirty="0">
                <a:latin typeface="Times New Roman"/>
                <a:cs typeface="Times New Roman"/>
              </a:rPr>
              <a:t>new</a:t>
            </a:r>
            <a:r>
              <a:rPr sz="3200" spc="-75" dirty="0">
                <a:latin typeface="Times New Roman"/>
                <a:cs typeface="Times New Roman"/>
              </a:rPr>
              <a:t> </a:t>
            </a:r>
            <a:r>
              <a:rPr sz="3200" i="1" spc="-5" dirty="0">
                <a:solidFill>
                  <a:srgbClr val="008986"/>
                </a:solidFill>
                <a:latin typeface="Times New Roman"/>
                <a:cs typeface="Times New Roman"/>
              </a:rPr>
              <a:t>x</a:t>
            </a:r>
            <a:endParaRPr sz="3200">
              <a:latin typeface="Times New Roman"/>
              <a:cs typeface="Times New Roman"/>
            </a:endParaRPr>
          </a:p>
          <a:p>
            <a:pPr marL="466725">
              <a:lnSpc>
                <a:spcPct val="100000"/>
              </a:lnSpc>
              <a:spcBef>
                <a:spcPts val="1920"/>
              </a:spcBef>
            </a:pPr>
            <a:r>
              <a:rPr sz="2400" i="1" dirty="0">
                <a:solidFill>
                  <a:srgbClr val="CCCCFF"/>
                </a:solidFill>
                <a:latin typeface="Times New Roman"/>
                <a:cs typeface="Times New Roman"/>
              </a:rPr>
              <a:t>D</a:t>
            </a:r>
            <a:endParaRPr sz="2400">
              <a:latin typeface="Times New Roman"/>
              <a:cs typeface="Times New Roman"/>
            </a:endParaRPr>
          </a:p>
        </p:txBody>
      </p:sp>
      <p:sp>
        <p:nvSpPr>
          <p:cNvPr id="93" name="object 93"/>
          <p:cNvSpPr txBox="1"/>
          <p:nvPr/>
        </p:nvSpPr>
        <p:spPr>
          <a:xfrm>
            <a:off x="5092446" y="4298441"/>
            <a:ext cx="3523615" cy="1830070"/>
          </a:xfrm>
          <a:prstGeom prst="rect">
            <a:avLst/>
          </a:prstGeom>
        </p:spPr>
        <p:txBody>
          <a:bodyPr vert="horz" wrap="square" lIns="0" tIns="60960" rIns="0" bIns="0" rtlCol="0">
            <a:spAutoFit/>
          </a:bodyPr>
          <a:lstStyle/>
          <a:p>
            <a:pPr marL="12700" marR="5080">
              <a:lnSpc>
                <a:spcPct val="90000"/>
              </a:lnSpc>
              <a:spcBef>
                <a:spcPts val="480"/>
              </a:spcBef>
            </a:pPr>
            <a:r>
              <a:rPr sz="3200" spc="-5" dirty="0">
                <a:latin typeface="Times New Roman"/>
                <a:cs typeface="Times New Roman"/>
              </a:rPr>
              <a:t>Push </a:t>
            </a:r>
            <a:r>
              <a:rPr sz="3200" i="1" spc="-65" dirty="0">
                <a:solidFill>
                  <a:srgbClr val="008986"/>
                </a:solidFill>
                <a:latin typeface="Times New Roman"/>
                <a:cs typeface="Times New Roman"/>
              </a:rPr>
              <a:t>C</a:t>
            </a:r>
            <a:r>
              <a:rPr sz="3200" spc="-65" dirty="0">
                <a:latin typeface="Times New Roman"/>
                <a:cs typeface="Times New Roman"/>
              </a:rPr>
              <a:t>’s </a:t>
            </a:r>
            <a:r>
              <a:rPr sz="3200" spc="-5" dirty="0">
                <a:latin typeface="Times New Roman"/>
                <a:cs typeface="Times New Roman"/>
              </a:rPr>
              <a:t>black </a:t>
            </a:r>
            <a:r>
              <a:rPr sz="3200" dirty="0">
                <a:latin typeface="Times New Roman"/>
                <a:cs typeface="Times New Roman"/>
              </a:rPr>
              <a:t>onto  </a:t>
            </a:r>
            <a:r>
              <a:rPr sz="3200" i="1" dirty="0">
                <a:solidFill>
                  <a:srgbClr val="008986"/>
                </a:solidFill>
                <a:latin typeface="Times New Roman"/>
                <a:cs typeface="Times New Roman"/>
              </a:rPr>
              <a:t>A </a:t>
            </a:r>
            <a:r>
              <a:rPr sz="3200" dirty="0">
                <a:latin typeface="Times New Roman"/>
                <a:cs typeface="Times New Roman"/>
              </a:rPr>
              <a:t>and </a:t>
            </a:r>
            <a:r>
              <a:rPr sz="3200" i="1" spc="-5" dirty="0">
                <a:solidFill>
                  <a:srgbClr val="008986"/>
                </a:solidFill>
                <a:latin typeface="Times New Roman"/>
                <a:cs typeface="Times New Roman"/>
              </a:rPr>
              <a:t>D</a:t>
            </a:r>
            <a:r>
              <a:rPr sz="3200" spc="-5" dirty="0">
                <a:latin typeface="Times New Roman"/>
                <a:cs typeface="Times New Roman"/>
              </a:rPr>
              <a:t>, </a:t>
            </a:r>
            <a:r>
              <a:rPr sz="3200" dirty="0">
                <a:latin typeface="Times New Roman"/>
                <a:cs typeface="Times New Roman"/>
              </a:rPr>
              <a:t>and</a:t>
            </a:r>
            <a:r>
              <a:rPr sz="3200" spc="-95" dirty="0">
                <a:latin typeface="Times New Roman"/>
                <a:cs typeface="Times New Roman"/>
              </a:rPr>
              <a:t> </a:t>
            </a:r>
            <a:r>
              <a:rPr sz="3200" dirty="0">
                <a:latin typeface="Times New Roman"/>
                <a:cs typeface="Times New Roman"/>
              </a:rPr>
              <a:t>recurse,  </a:t>
            </a:r>
            <a:r>
              <a:rPr sz="3200" spc="-5" dirty="0">
                <a:latin typeface="Times New Roman"/>
                <a:cs typeface="Times New Roman"/>
              </a:rPr>
              <a:t>since </a:t>
            </a:r>
            <a:r>
              <a:rPr sz="3200" i="1" spc="-65" dirty="0">
                <a:solidFill>
                  <a:srgbClr val="008986"/>
                </a:solidFill>
                <a:latin typeface="Times New Roman"/>
                <a:cs typeface="Times New Roman"/>
              </a:rPr>
              <a:t>C</a:t>
            </a:r>
            <a:r>
              <a:rPr sz="3200" spc="-65" dirty="0">
                <a:latin typeface="Times New Roman"/>
                <a:cs typeface="Times New Roman"/>
              </a:rPr>
              <a:t>’s </a:t>
            </a:r>
            <a:r>
              <a:rPr sz="3200" dirty="0">
                <a:latin typeface="Times New Roman"/>
                <a:cs typeface="Times New Roman"/>
              </a:rPr>
              <a:t>parent may  </a:t>
            </a:r>
            <a:r>
              <a:rPr sz="3200" spc="-5" dirty="0">
                <a:latin typeface="Times New Roman"/>
                <a:cs typeface="Times New Roman"/>
              </a:rPr>
              <a:t>be</a:t>
            </a:r>
            <a:r>
              <a:rPr sz="3200" spc="-10" dirty="0">
                <a:latin typeface="Times New Roman"/>
                <a:cs typeface="Times New Roman"/>
              </a:rPr>
              <a:t> </a:t>
            </a:r>
            <a:r>
              <a:rPr sz="3200" spc="-5" dirty="0">
                <a:latin typeface="Times New Roman"/>
                <a:cs typeface="Times New Roman"/>
              </a:rPr>
              <a:t>red.</a:t>
            </a:r>
            <a:endParaRPr sz="3200">
              <a:latin typeface="Times New Roman"/>
              <a:cs typeface="Times New Roman"/>
            </a:endParaRPr>
          </a:p>
        </p:txBody>
      </p:sp>
      <p:sp>
        <p:nvSpPr>
          <p:cNvPr id="94" name="object 94"/>
          <p:cNvSpPr/>
          <p:nvPr/>
        </p:nvSpPr>
        <p:spPr>
          <a:xfrm>
            <a:off x="4274058" y="1732788"/>
            <a:ext cx="697991" cy="1335024"/>
          </a:xfrm>
          <a:prstGeom prst="rect">
            <a:avLst/>
          </a:prstGeom>
          <a:blipFill>
            <a:blip r:embed="rId11" cstate="print"/>
            <a:stretch>
              <a:fillRect/>
            </a:stretch>
          </a:blipFill>
        </p:spPr>
        <p:txBody>
          <a:bodyPr wrap="square" lIns="0" tIns="0" rIns="0" bIns="0" rtlCol="0"/>
          <a:lstStyle/>
          <a:p>
            <a:endParaRPr/>
          </a:p>
        </p:txBody>
      </p:sp>
      <p:sp>
        <p:nvSpPr>
          <p:cNvPr id="95" name="object 95"/>
          <p:cNvSpPr/>
          <p:nvPr/>
        </p:nvSpPr>
        <p:spPr>
          <a:xfrm>
            <a:off x="4203700" y="1676400"/>
            <a:ext cx="685800" cy="1295400"/>
          </a:xfrm>
          <a:custGeom>
            <a:avLst/>
            <a:gdLst/>
            <a:ahLst/>
            <a:cxnLst/>
            <a:rect l="l" t="t" r="r" b="b"/>
            <a:pathLst>
              <a:path w="685800" h="1295400">
                <a:moveTo>
                  <a:pt x="341376" y="0"/>
                </a:moveTo>
                <a:lnTo>
                  <a:pt x="341376" y="350900"/>
                </a:lnTo>
                <a:lnTo>
                  <a:pt x="0" y="350900"/>
                </a:lnTo>
                <a:lnTo>
                  <a:pt x="0" y="944499"/>
                </a:lnTo>
                <a:lnTo>
                  <a:pt x="341376" y="944499"/>
                </a:lnTo>
                <a:lnTo>
                  <a:pt x="341376" y="1295400"/>
                </a:lnTo>
                <a:lnTo>
                  <a:pt x="685800" y="647700"/>
                </a:lnTo>
                <a:lnTo>
                  <a:pt x="341376" y="0"/>
                </a:lnTo>
                <a:close/>
              </a:path>
            </a:pathLst>
          </a:custGeom>
          <a:solidFill>
            <a:srgbClr val="FFFF66"/>
          </a:solidFill>
        </p:spPr>
        <p:txBody>
          <a:bodyPr wrap="square" lIns="0" tIns="0" rIns="0" bIns="0" rtlCol="0"/>
          <a:lstStyle/>
          <a:p>
            <a:endParaRPr/>
          </a:p>
        </p:txBody>
      </p:sp>
      <p:sp>
        <p:nvSpPr>
          <p:cNvPr id="96" name="object 96"/>
          <p:cNvSpPr/>
          <p:nvPr/>
        </p:nvSpPr>
        <p:spPr>
          <a:xfrm>
            <a:off x="4203700" y="1676400"/>
            <a:ext cx="685800" cy="1295400"/>
          </a:xfrm>
          <a:custGeom>
            <a:avLst/>
            <a:gdLst/>
            <a:ahLst/>
            <a:cxnLst/>
            <a:rect l="l" t="t" r="r" b="b"/>
            <a:pathLst>
              <a:path w="685800" h="1295400">
                <a:moveTo>
                  <a:pt x="0" y="350900"/>
                </a:moveTo>
                <a:lnTo>
                  <a:pt x="341376" y="350900"/>
                </a:lnTo>
                <a:lnTo>
                  <a:pt x="341376" y="0"/>
                </a:lnTo>
                <a:lnTo>
                  <a:pt x="685800" y="647700"/>
                </a:lnTo>
                <a:lnTo>
                  <a:pt x="341376" y="1295400"/>
                </a:lnTo>
                <a:lnTo>
                  <a:pt x="341376" y="944499"/>
                </a:lnTo>
                <a:lnTo>
                  <a:pt x="0" y="944499"/>
                </a:lnTo>
                <a:lnTo>
                  <a:pt x="0" y="350900"/>
                </a:lnTo>
                <a:close/>
              </a:path>
            </a:pathLst>
          </a:custGeom>
          <a:ln w="9525">
            <a:solidFill>
              <a:srgbClr val="000000"/>
            </a:solidFill>
          </a:ln>
        </p:spPr>
        <p:txBody>
          <a:bodyPr wrap="square" lIns="0" tIns="0" rIns="0" bIns="0" rtlCol="0"/>
          <a:lstStyle/>
          <a:p>
            <a:endParaRPr/>
          </a:p>
        </p:txBody>
      </p:sp>
      <p:sp>
        <p:nvSpPr>
          <p:cNvPr id="97" name="object 97"/>
          <p:cNvSpPr txBox="1"/>
          <p:nvPr/>
        </p:nvSpPr>
        <p:spPr>
          <a:xfrm>
            <a:off x="3888994" y="1028953"/>
            <a:ext cx="1311910"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Times New Roman"/>
                <a:cs typeface="Times New Roman"/>
              </a:rPr>
              <a:t>Recolor</a:t>
            </a:r>
            <a:endParaRPr sz="3200">
              <a:latin typeface="Times New Roman"/>
              <a:cs typeface="Times New Roman"/>
            </a:endParaRPr>
          </a:p>
        </p:txBody>
      </p:sp>
      <p:sp>
        <p:nvSpPr>
          <p:cNvPr id="98" name="object 98"/>
          <p:cNvSpPr txBox="1"/>
          <p:nvPr/>
        </p:nvSpPr>
        <p:spPr>
          <a:xfrm>
            <a:off x="8149842" y="6447818"/>
            <a:ext cx="547370" cy="222250"/>
          </a:xfrm>
          <a:prstGeom prst="rect">
            <a:avLst/>
          </a:prstGeom>
        </p:spPr>
        <p:txBody>
          <a:bodyPr vert="horz" wrap="square" lIns="0" tIns="0" rIns="0" bIns="0" rtlCol="0">
            <a:spAutoFit/>
          </a:bodyPr>
          <a:lstStyle/>
          <a:p>
            <a:pPr marL="12700">
              <a:lnSpc>
                <a:spcPts val="1625"/>
              </a:lnSpc>
            </a:pPr>
            <a:r>
              <a:rPr sz="1400" spc="-5" dirty="0">
                <a:latin typeface="Times New Roman"/>
                <a:cs typeface="Times New Roman"/>
              </a:rPr>
              <a:t>L10.</a:t>
            </a:r>
            <a:fld id="{81D60167-4931-47E6-BA6A-407CBD079E47}" type="slidenum">
              <a:rPr sz="1400" spc="-5" dirty="0">
                <a:latin typeface="Times New Roman"/>
                <a:cs typeface="Times New Roman"/>
              </a:rPr>
              <a:t>144</a:t>
            </a:fld>
            <a:endParaRPr sz="1400">
              <a:latin typeface="Times New Roman"/>
              <a:cs typeface="Times New Roman"/>
            </a:endParaRPr>
          </a:p>
        </p:txBody>
      </p:sp>
      <p:sp>
        <p:nvSpPr>
          <p:cNvPr id="99" name="Footer Placeholder 98"/>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44181793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6794" y="323342"/>
            <a:ext cx="1592580" cy="695960"/>
          </a:xfrm>
          <a:prstGeom prst="rect">
            <a:avLst/>
          </a:prstGeom>
        </p:spPr>
        <p:txBody>
          <a:bodyPr vert="horz" wrap="square" lIns="0" tIns="12065" rIns="0" bIns="0" rtlCol="0">
            <a:spAutoFit/>
          </a:bodyPr>
          <a:lstStyle/>
          <a:p>
            <a:pPr marL="12700">
              <a:lnSpc>
                <a:spcPct val="100000"/>
              </a:lnSpc>
              <a:spcBef>
                <a:spcPts val="95"/>
              </a:spcBef>
            </a:pPr>
            <a:r>
              <a:rPr spc="-5" dirty="0"/>
              <a:t>Case</a:t>
            </a:r>
            <a:r>
              <a:rPr spc="-80" dirty="0"/>
              <a:t> </a:t>
            </a:r>
            <a:r>
              <a:rPr spc="-5" dirty="0"/>
              <a:t>2</a:t>
            </a:r>
          </a:p>
        </p:txBody>
      </p:sp>
      <p:sp>
        <p:nvSpPr>
          <p:cNvPr id="3" name="object 3"/>
          <p:cNvSpPr/>
          <p:nvPr/>
        </p:nvSpPr>
        <p:spPr>
          <a:xfrm>
            <a:off x="1594866" y="3250692"/>
            <a:ext cx="458723" cy="45872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47622" y="3204972"/>
            <a:ext cx="629412" cy="458723"/>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524000" y="3179826"/>
            <a:ext cx="447675" cy="447675"/>
          </a:xfrm>
          <a:custGeom>
            <a:avLst/>
            <a:gdLst/>
            <a:ahLst/>
            <a:cxnLst/>
            <a:rect l="l" t="t" r="r" b="b"/>
            <a:pathLst>
              <a:path w="447675" h="447675">
                <a:moveTo>
                  <a:pt x="223901" y="0"/>
                </a:moveTo>
                <a:lnTo>
                  <a:pt x="178765" y="4546"/>
                </a:lnTo>
                <a:lnTo>
                  <a:pt x="136731" y="17587"/>
                </a:lnTo>
                <a:lnTo>
                  <a:pt x="98697" y="38221"/>
                </a:lnTo>
                <a:lnTo>
                  <a:pt x="65563" y="65547"/>
                </a:lnTo>
                <a:lnTo>
                  <a:pt x="38227" y="98666"/>
                </a:lnTo>
                <a:lnTo>
                  <a:pt x="17589" y="136677"/>
                </a:lnTo>
                <a:lnTo>
                  <a:pt x="4547" y="178680"/>
                </a:lnTo>
                <a:lnTo>
                  <a:pt x="0" y="223774"/>
                </a:lnTo>
                <a:lnTo>
                  <a:pt x="4547" y="268873"/>
                </a:lnTo>
                <a:lnTo>
                  <a:pt x="17589" y="310890"/>
                </a:lnTo>
                <a:lnTo>
                  <a:pt x="38227" y="348921"/>
                </a:lnTo>
                <a:lnTo>
                  <a:pt x="65563" y="382063"/>
                </a:lnTo>
                <a:lnTo>
                  <a:pt x="98697" y="409413"/>
                </a:lnTo>
                <a:lnTo>
                  <a:pt x="136731" y="430067"/>
                </a:lnTo>
                <a:lnTo>
                  <a:pt x="178765" y="443122"/>
                </a:lnTo>
                <a:lnTo>
                  <a:pt x="223901" y="447675"/>
                </a:lnTo>
                <a:lnTo>
                  <a:pt x="268994" y="443122"/>
                </a:lnTo>
                <a:lnTo>
                  <a:pt x="310997" y="430067"/>
                </a:lnTo>
                <a:lnTo>
                  <a:pt x="349008" y="409413"/>
                </a:lnTo>
                <a:lnTo>
                  <a:pt x="382127" y="382063"/>
                </a:lnTo>
                <a:lnTo>
                  <a:pt x="409453" y="348921"/>
                </a:lnTo>
                <a:lnTo>
                  <a:pt x="430087" y="310890"/>
                </a:lnTo>
                <a:lnTo>
                  <a:pt x="443128" y="268873"/>
                </a:lnTo>
                <a:lnTo>
                  <a:pt x="447675" y="223774"/>
                </a:lnTo>
                <a:lnTo>
                  <a:pt x="443128" y="178680"/>
                </a:lnTo>
                <a:lnTo>
                  <a:pt x="430087" y="136677"/>
                </a:lnTo>
                <a:lnTo>
                  <a:pt x="409453" y="98666"/>
                </a:lnTo>
                <a:lnTo>
                  <a:pt x="382127" y="65547"/>
                </a:lnTo>
                <a:lnTo>
                  <a:pt x="349008" y="38221"/>
                </a:lnTo>
                <a:lnTo>
                  <a:pt x="310997" y="17587"/>
                </a:lnTo>
                <a:lnTo>
                  <a:pt x="268994" y="4546"/>
                </a:lnTo>
                <a:lnTo>
                  <a:pt x="223901" y="0"/>
                </a:lnTo>
                <a:close/>
              </a:path>
            </a:pathLst>
          </a:custGeom>
          <a:solidFill>
            <a:srgbClr val="CC0000"/>
          </a:solidFill>
        </p:spPr>
        <p:txBody>
          <a:bodyPr wrap="square" lIns="0" tIns="0" rIns="0" bIns="0" rtlCol="0"/>
          <a:lstStyle/>
          <a:p>
            <a:endParaRPr/>
          </a:p>
        </p:txBody>
      </p:sp>
      <p:sp>
        <p:nvSpPr>
          <p:cNvPr id="6" name="object 6"/>
          <p:cNvSpPr/>
          <p:nvPr/>
        </p:nvSpPr>
        <p:spPr>
          <a:xfrm>
            <a:off x="1524000" y="3179826"/>
            <a:ext cx="447675" cy="447675"/>
          </a:xfrm>
          <a:custGeom>
            <a:avLst/>
            <a:gdLst/>
            <a:ahLst/>
            <a:cxnLst/>
            <a:rect l="l" t="t" r="r" b="b"/>
            <a:pathLst>
              <a:path w="447675" h="447675">
                <a:moveTo>
                  <a:pt x="0" y="223774"/>
                </a:moveTo>
                <a:lnTo>
                  <a:pt x="4547" y="178680"/>
                </a:lnTo>
                <a:lnTo>
                  <a:pt x="17589" y="136677"/>
                </a:lnTo>
                <a:lnTo>
                  <a:pt x="38227" y="98666"/>
                </a:lnTo>
                <a:lnTo>
                  <a:pt x="65563" y="65547"/>
                </a:lnTo>
                <a:lnTo>
                  <a:pt x="98697" y="38221"/>
                </a:lnTo>
                <a:lnTo>
                  <a:pt x="136731" y="17587"/>
                </a:lnTo>
                <a:lnTo>
                  <a:pt x="178765" y="4546"/>
                </a:lnTo>
                <a:lnTo>
                  <a:pt x="223901" y="0"/>
                </a:lnTo>
                <a:lnTo>
                  <a:pt x="268994" y="4546"/>
                </a:lnTo>
                <a:lnTo>
                  <a:pt x="310997" y="17587"/>
                </a:lnTo>
                <a:lnTo>
                  <a:pt x="349008" y="38221"/>
                </a:lnTo>
                <a:lnTo>
                  <a:pt x="382127" y="65547"/>
                </a:lnTo>
                <a:lnTo>
                  <a:pt x="409453" y="98666"/>
                </a:lnTo>
                <a:lnTo>
                  <a:pt x="430087" y="136677"/>
                </a:lnTo>
                <a:lnTo>
                  <a:pt x="443128" y="178680"/>
                </a:lnTo>
                <a:lnTo>
                  <a:pt x="447675" y="223774"/>
                </a:lnTo>
                <a:lnTo>
                  <a:pt x="443128" y="268873"/>
                </a:lnTo>
                <a:lnTo>
                  <a:pt x="430087" y="310890"/>
                </a:lnTo>
                <a:lnTo>
                  <a:pt x="409453" y="348921"/>
                </a:lnTo>
                <a:lnTo>
                  <a:pt x="382127" y="382063"/>
                </a:lnTo>
                <a:lnTo>
                  <a:pt x="349008" y="409413"/>
                </a:lnTo>
                <a:lnTo>
                  <a:pt x="310997" y="430067"/>
                </a:lnTo>
                <a:lnTo>
                  <a:pt x="268994" y="443122"/>
                </a:lnTo>
                <a:lnTo>
                  <a:pt x="223901" y="447675"/>
                </a:lnTo>
                <a:lnTo>
                  <a:pt x="178765" y="443122"/>
                </a:lnTo>
                <a:lnTo>
                  <a:pt x="136731" y="430067"/>
                </a:lnTo>
                <a:lnTo>
                  <a:pt x="98697" y="409413"/>
                </a:lnTo>
                <a:lnTo>
                  <a:pt x="65563" y="382063"/>
                </a:lnTo>
                <a:lnTo>
                  <a:pt x="38227" y="348921"/>
                </a:lnTo>
                <a:lnTo>
                  <a:pt x="17589" y="310890"/>
                </a:lnTo>
                <a:lnTo>
                  <a:pt x="4547" y="268873"/>
                </a:lnTo>
                <a:lnTo>
                  <a:pt x="0" y="223774"/>
                </a:lnTo>
                <a:close/>
              </a:path>
            </a:pathLst>
          </a:custGeom>
          <a:ln w="9525">
            <a:solidFill>
              <a:srgbClr val="000000"/>
            </a:solidFill>
          </a:ln>
        </p:spPr>
        <p:txBody>
          <a:bodyPr wrap="square" lIns="0" tIns="0" rIns="0" bIns="0" rtlCol="0"/>
          <a:lstStyle/>
          <a:p>
            <a:endParaRPr/>
          </a:p>
        </p:txBody>
      </p:sp>
      <p:sp>
        <p:nvSpPr>
          <p:cNvPr id="7" name="object 7"/>
          <p:cNvSpPr txBox="1"/>
          <p:nvPr/>
        </p:nvSpPr>
        <p:spPr>
          <a:xfrm>
            <a:off x="1642617" y="3197605"/>
            <a:ext cx="212090" cy="391160"/>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CCCCFF"/>
                </a:solidFill>
                <a:latin typeface="Times New Roman"/>
                <a:cs typeface="Times New Roman"/>
              </a:rPr>
              <a:t>B</a:t>
            </a:r>
            <a:endParaRPr sz="2400">
              <a:latin typeface="Times New Roman"/>
              <a:cs typeface="Times New Roman"/>
            </a:endParaRPr>
          </a:p>
        </p:txBody>
      </p:sp>
      <p:sp>
        <p:nvSpPr>
          <p:cNvPr id="8" name="object 8"/>
          <p:cNvSpPr/>
          <p:nvPr/>
        </p:nvSpPr>
        <p:spPr>
          <a:xfrm>
            <a:off x="1823466" y="2021585"/>
            <a:ext cx="458724" cy="458724"/>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767077" y="1975866"/>
            <a:ext cx="646938" cy="458724"/>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1752600" y="1951101"/>
            <a:ext cx="447675" cy="447675"/>
          </a:xfrm>
          <a:custGeom>
            <a:avLst/>
            <a:gdLst/>
            <a:ahLst/>
            <a:cxnLst/>
            <a:rect l="l" t="t" r="r" b="b"/>
            <a:pathLst>
              <a:path w="447675" h="447675">
                <a:moveTo>
                  <a:pt x="223901" y="0"/>
                </a:moveTo>
                <a:lnTo>
                  <a:pt x="178765" y="4546"/>
                </a:lnTo>
                <a:lnTo>
                  <a:pt x="136731" y="17587"/>
                </a:lnTo>
                <a:lnTo>
                  <a:pt x="98697" y="38221"/>
                </a:lnTo>
                <a:lnTo>
                  <a:pt x="65563" y="65547"/>
                </a:lnTo>
                <a:lnTo>
                  <a:pt x="38227" y="98666"/>
                </a:lnTo>
                <a:lnTo>
                  <a:pt x="17589" y="136677"/>
                </a:lnTo>
                <a:lnTo>
                  <a:pt x="4547" y="178680"/>
                </a:lnTo>
                <a:lnTo>
                  <a:pt x="0" y="223774"/>
                </a:lnTo>
                <a:lnTo>
                  <a:pt x="4547" y="268873"/>
                </a:lnTo>
                <a:lnTo>
                  <a:pt x="17589" y="310890"/>
                </a:lnTo>
                <a:lnTo>
                  <a:pt x="38227" y="348921"/>
                </a:lnTo>
                <a:lnTo>
                  <a:pt x="65563" y="382063"/>
                </a:lnTo>
                <a:lnTo>
                  <a:pt x="98697" y="409413"/>
                </a:lnTo>
                <a:lnTo>
                  <a:pt x="136731" y="430067"/>
                </a:lnTo>
                <a:lnTo>
                  <a:pt x="178765" y="443122"/>
                </a:lnTo>
                <a:lnTo>
                  <a:pt x="223901" y="447675"/>
                </a:lnTo>
                <a:lnTo>
                  <a:pt x="268994" y="443122"/>
                </a:lnTo>
                <a:lnTo>
                  <a:pt x="310997" y="430067"/>
                </a:lnTo>
                <a:lnTo>
                  <a:pt x="349008" y="409413"/>
                </a:lnTo>
                <a:lnTo>
                  <a:pt x="382127" y="382063"/>
                </a:lnTo>
                <a:lnTo>
                  <a:pt x="409453" y="348921"/>
                </a:lnTo>
                <a:lnTo>
                  <a:pt x="430087" y="310890"/>
                </a:lnTo>
                <a:lnTo>
                  <a:pt x="443128" y="268873"/>
                </a:lnTo>
                <a:lnTo>
                  <a:pt x="447675" y="223774"/>
                </a:lnTo>
                <a:lnTo>
                  <a:pt x="443128" y="178680"/>
                </a:lnTo>
                <a:lnTo>
                  <a:pt x="430087" y="136677"/>
                </a:lnTo>
                <a:lnTo>
                  <a:pt x="409453" y="98666"/>
                </a:lnTo>
                <a:lnTo>
                  <a:pt x="382127" y="65547"/>
                </a:lnTo>
                <a:lnTo>
                  <a:pt x="349008" y="38221"/>
                </a:lnTo>
                <a:lnTo>
                  <a:pt x="310997" y="17587"/>
                </a:lnTo>
                <a:lnTo>
                  <a:pt x="268994" y="4546"/>
                </a:lnTo>
                <a:lnTo>
                  <a:pt x="223901" y="0"/>
                </a:lnTo>
                <a:close/>
              </a:path>
            </a:pathLst>
          </a:custGeom>
          <a:solidFill>
            <a:srgbClr val="000000"/>
          </a:solidFill>
        </p:spPr>
        <p:txBody>
          <a:bodyPr wrap="square" lIns="0" tIns="0" rIns="0" bIns="0" rtlCol="0"/>
          <a:lstStyle/>
          <a:p>
            <a:endParaRPr/>
          </a:p>
        </p:txBody>
      </p:sp>
      <p:sp>
        <p:nvSpPr>
          <p:cNvPr id="11" name="object 11"/>
          <p:cNvSpPr/>
          <p:nvPr/>
        </p:nvSpPr>
        <p:spPr>
          <a:xfrm>
            <a:off x="1752600" y="1951101"/>
            <a:ext cx="447675" cy="447675"/>
          </a:xfrm>
          <a:custGeom>
            <a:avLst/>
            <a:gdLst/>
            <a:ahLst/>
            <a:cxnLst/>
            <a:rect l="l" t="t" r="r" b="b"/>
            <a:pathLst>
              <a:path w="447675" h="447675">
                <a:moveTo>
                  <a:pt x="0" y="223774"/>
                </a:moveTo>
                <a:lnTo>
                  <a:pt x="4547" y="178680"/>
                </a:lnTo>
                <a:lnTo>
                  <a:pt x="17589" y="136677"/>
                </a:lnTo>
                <a:lnTo>
                  <a:pt x="38227" y="98666"/>
                </a:lnTo>
                <a:lnTo>
                  <a:pt x="65563" y="65547"/>
                </a:lnTo>
                <a:lnTo>
                  <a:pt x="98697" y="38221"/>
                </a:lnTo>
                <a:lnTo>
                  <a:pt x="136731" y="17587"/>
                </a:lnTo>
                <a:lnTo>
                  <a:pt x="178765" y="4546"/>
                </a:lnTo>
                <a:lnTo>
                  <a:pt x="223901" y="0"/>
                </a:lnTo>
                <a:lnTo>
                  <a:pt x="268994" y="4546"/>
                </a:lnTo>
                <a:lnTo>
                  <a:pt x="310997" y="17587"/>
                </a:lnTo>
                <a:lnTo>
                  <a:pt x="349008" y="38221"/>
                </a:lnTo>
                <a:lnTo>
                  <a:pt x="382127" y="65547"/>
                </a:lnTo>
                <a:lnTo>
                  <a:pt x="409453" y="98666"/>
                </a:lnTo>
                <a:lnTo>
                  <a:pt x="430087" y="136677"/>
                </a:lnTo>
                <a:lnTo>
                  <a:pt x="443128" y="178680"/>
                </a:lnTo>
                <a:lnTo>
                  <a:pt x="447675" y="223774"/>
                </a:lnTo>
                <a:lnTo>
                  <a:pt x="443128" y="268873"/>
                </a:lnTo>
                <a:lnTo>
                  <a:pt x="430087" y="310890"/>
                </a:lnTo>
                <a:lnTo>
                  <a:pt x="409453" y="348921"/>
                </a:lnTo>
                <a:lnTo>
                  <a:pt x="382127" y="382063"/>
                </a:lnTo>
                <a:lnTo>
                  <a:pt x="349008" y="409413"/>
                </a:lnTo>
                <a:lnTo>
                  <a:pt x="310997" y="430067"/>
                </a:lnTo>
                <a:lnTo>
                  <a:pt x="268994" y="443122"/>
                </a:lnTo>
                <a:lnTo>
                  <a:pt x="223901" y="447675"/>
                </a:lnTo>
                <a:lnTo>
                  <a:pt x="178765" y="443122"/>
                </a:lnTo>
                <a:lnTo>
                  <a:pt x="136731" y="430067"/>
                </a:lnTo>
                <a:lnTo>
                  <a:pt x="98697" y="409413"/>
                </a:lnTo>
                <a:lnTo>
                  <a:pt x="65563" y="382063"/>
                </a:lnTo>
                <a:lnTo>
                  <a:pt x="38227" y="348921"/>
                </a:lnTo>
                <a:lnTo>
                  <a:pt x="17589" y="310890"/>
                </a:lnTo>
                <a:lnTo>
                  <a:pt x="4547" y="268873"/>
                </a:lnTo>
                <a:lnTo>
                  <a:pt x="0" y="223774"/>
                </a:lnTo>
                <a:close/>
              </a:path>
            </a:pathLst>
          </a:custGeom>
          <a:ln w="9525">
            <a:solidFill>
              <a:srgbClr val="000000"/>
            </a:solidFill>
          </a:ln>
        </p:spPr>
        <p:txBody>
          <a:bodyPr wrap="square" lIns="0" tIns="0" rIns="0" bIns="0" rtlCol="0"/>
          <a:lstStyle/>
          <a:p>
            <a:endParaRPr/>
          </a:p>
        </p:txBody>
      </p:sp>
      <p:sp>
        <p:nvSpPr>
          <p:cNvPr id="12" name="object 12"/>
          <p:cNvSpPr txBox="1"/>
          <p:nvPr/>
        </p:nvSpPr>
        <p:spPr>
          <a:xfrm>
            <a:off x="1862073" y="1968753"/>
            <a:ext cx="229235" cy="391160"/>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CCCCFF"/>
                </a:solidFill>
                <a:latin typeface="Times New Roman"/>
                <a:cs typeface="Times New Roman"/>
              </a:rPr>
              <a:t>C</a:t>
            </a:r>
            <a:endParaRPr sz="2400">
              <a:latin typeface="Times New Roman"/>
              <a:cs typeface="Times New Roman"/>
            </a:endParaRPr>
          </a:p>
        </p:txBody>
      </p:sp>
      <p:sp>
        <p:nvSpPr>
          <p:cNvPr id="13" name="object 13"/>
          <p:cNvSpPr/>
          <p:nvPr/>
        </p:nvSpPr>
        <p:spPr>
          <a:xfrm>
            <a:off x="1066038" y="2641092"/>
            <a:ext cx="458724" cy="458724"/>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1018794" y="2595372"/>
            <a:ext cx="629412" cy="458724"/>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995362" y="2570226"/>
            <a:ext cx="448309" cy="447675"/>
          </a:xfrm>
          <a:custGeom>
            <a:avLst/>
            <a:gdLst/>
            <a:ahLst/>
            <a:cxnLst/>
            <a:rect l="l" t="t" r="r" b="b"/>
            <a:pathLst>
              <a:path w="448309" h="447675">
                <a:moveTo>
                  <a:pt x="223837" y="0"/>
                </a:moveTo>
                <a:lnTo>
                  <a:pt x="178726" y="4546"/>
                </a:lnTo>
                <a:lnTo>
                  <a:pt x="136709" y="17587"/>
                </a:lnTo>
                <a:lnTo>
                  <a:pt x="98687" y="38221"/>
                </a:lnTo>
                <a:lnTo>
                  <a:pt x="65560" y="65547"/>
                </a:lnTo>
                <a:lnTo>
                  <a:pt x="38227" y="98666"/>
                </a:lnTo>
                <a:lnTo>
                  <a:pt x="17590" y="136677"/>
                </a:lnTo>
                <a:lnTo>
                  <a:pt x="4547" y="178680"/>
                </a:lnTo>
                <a:lnTo>
                  <a:pt x="0" y="223774"/>
                </a:lnTo>
                <a:lnTo>
                  <a:pt x="4547" y="268873"/>
                </a:lnTo>
                <a:lnTo>
                  <a:pt x="17590" y="310890"/>
                </a:lnTo>
                <a:lnTo>
                  <a:pt x="38227" y="348921"/>
                </a:lnTo>
                <a:lnTo>
                  <a:pt x="65560" y="382063"/>
                </a:lnTo>
                <a:lnTo>
                  <a:pt x="98687" y="409413"/>
                </a:lnTo>
                <a:lnTo>
                  <a:pt x="136709" y="430067"/>
                </a:lnTo>
                <a:lnTo>
                  <a:pt x="178726" y="443122"/>
                </a:lnTo>
                <a:lnTo>
                  <a:pt x="223837" y="447675"/>
                </a:lnTo>
                <a:lnTo>
                  <a:pt x="268936" y="443122"/>
                </a:lnTo>
                <a:lnTo>
                  <a:pt x="310953" y="430067"/>
                </a:lnTo>
                <a:lnTo>
                  <a:pt x="348984" y="409413"/>
                </a:lnTo>
                <a:lnTo>
                  <a:pt x="382127" y="382063"/>
                </a:lnTo>
                <a:lnTo>
                  <a:pt x="409477" y="348921"/>
                </a:lnTo>
                <a:lnTo>
                  <a:pt x="430131" y="310890"/>
                </a:lnTo>
                <a:lnTo>
                  <a:pt x="443186" y="268873"/>
                </a:lnTo>
                <a:lnTo>
                  <a:pt x="447738" y="223774"/>
                </a:lnTo>
                <a:lnTo>
                  <a:pt x="443186" y="178680"/>
                </a:lnTo>
                <a:lnTo>
                  <a:pt x="430131" y="136677"/>
                </a:lnTo>
                <a:lnTo>
                  <a:pt x="409477" y="98666"/>
                </a:lnTo>
                <a:lnTo>
                  <a:pt x="382127" y="65547"/>
                </a:lnTo>
                <a:lnTo>
                  <a:pt x="348984" y="38221"/>
                </a:lnTo>
                <a:lnTo>
                  <a:pt x="310953" y="17587"/>
                </a:lnTo>
                <a:lnTo>
                  <a:pt x="268936" y="4546"/>
                </a:lnTo>
                <a:lnTo>
                  <a:pt x="223837" y="0"/>
                </a:lnTo>
                <a:close/>
              </a:path>
            </a:pathLst>
          </a:custGeom>
          <a:solidFill>
            <a:srgbClr val="CC0000"/>
          </a:solidFill>
        </p:spPr>
        <p:txBody>
          <a:bodyPr wrap="square" lIns="0" tIns="0" rIns="0" bIns="0" rtlCol="0"/>
          <a:lstStyle/>
          <a:p>
            <a:endParaRPr/>
          </a:p>
        </p:txBody>
      </p:sp>
      <p:sp>
        <p:nvSpPr>
          <p:cNvPr id="16" name="object 16"/>
          <p:cNvSpPr/>
          <p:nvPr/>
        </p:nvSpPr>
        <p:spPr>
          <a:xfrm>
            <a:off x="995362" y="2570226"/>
            <a:ext cx="448309" cy="447675"/>
          </a:xfrm>
          <a:custGeom>
            <a:avLst/>
            <a:gdLst/>
            <a:ahLst/>
            <a:cxnLst/>
            <a:rect l="l" t="t" r="r" b="b"/>
            <a:pathLst>
              <a:path w="448309" h="447675">
                <a:moveTo>
                  <a:pt x="0" y="223774"/>
                </a:moveTo>
                <a:lnTo>
                  <a:pt x="4547" y="178680"/>
                </a:lnTo>
                <a:lnTo>
                  <a:pt x="17590" y="136677"/>
                </a:lnTo>
                <a:lnTo>
                  <a:pt x="38227" y="98666"/>
                </a:lnTo>
                <a:lnTo>
                  <a:pt x="65560" y="65547"/>
                </a:lnTo>
                <a:lnTo>
                  <a:pt x="98687" y="38221"/>
                </a:lnTo>
                <a:lnTo>
                  <a:pt x="136709" y="17587"/>
                </a:lnTo>
                <a:lnTo>
                  <a:pt x="178726" y="4546"/>
                </a:lnTo>
                <a:lnTo>
                  <a:pt x="223837" y="0"/>
                </a:lnTo>
                <a:lnTo>
                  <a:pt x="268936" y="4546"/>
                </a:lnTo>
                <a:lnTo>
                  <a:pt x="310953" y="17587"/>
                </a:lnTo>
                <a:lnTo>
                  <a:pt x="348984" y="38221"/>
                </a:lnTo>
                <a:lnTo>
                  <a:pt x="382127" y="65547"/>
                </a:lnTo>
                <a:lnTo>
                  <a:pt x="409477" y="98666"/>
                </a:lnTo>
                <a:lnTo>
                  <a:pt x="430131" y="136677"/>
                </a:lnTo>
                <a:lnTo>
                  <a:pt x="443186" y="178680"/>
                </a:lnTo>
                <a:lnTo>
                  <a:pt x="447738" y="223774"/>
                </a:lnTo>
                <a:lnTo>
                  <a:pt x="443186" y="268873"/>
                </a:lnTo>
                <a:lnTo>
                  <a:pt x="430131" y="310890"/>
                </a:lnTo>
                <a:lnTo>
                  <a:pt x="409477" y="348921"/>
                </a:lnTo>
                <a:lnTo>
                  <a:pt x="382127" y="382063"/>
                </a:lnTo>
                <a:lnTo>
                  <a:pt x="348984" y="409413"/>
                </a:lnTo>
                <a:lnTo>
                  <a:pt x="310953" y="430067"/>
                </a:lnTo>
                <a:lnTo>
                  <a:pt x="268936" y="443122"/>
                </a:lnTo>
                <a:lnTo>
                  <a:pt x="223837" y="447675"/>
                </a:lnTo>
                <a:lnTo>
                  <a:pt x="178726" y="443122"/>
                </a:lnTo>
                <a:lnTo>
                  <a:pt x="136709" y="430067"/>
                </a:lnTo>
                <a:lnTo>
                  <a:pt x="98687" y="409413"/>
                </a:lnTo>
                <a:lnTo>
                  <a:pt x="65560" y="382063"/>
                </a:lnTo>
                <a:lnTo>
                  <a:pt x="38227" y="348921"/>
                </a:lnTo>
                <a:lnTo>
                  <a:pt x="17590" y="310890"/>
                </a:lnTo>
                <a:lnTo>
                  <a:pt x="4547" y="268873"/>
                </a:lnTo>
                <a:lnTo>
                  <a:pt x="0" y="223774"/>
                </a:lnTo>
                <a:close/>
              </a:path>
            </a:pathLst>
          </a:custGeom>
          <a:ln w="9525">
            <a:solidFill>
              <a:srgbClr val="000000"/>
            </a:solidFill>
          </a:ln>
        </p:spPr>
        <p:txBody>
          <a:bodyPr wrap="square" lIns="0" tIns="0" rIns="0" bIns="0" rtlCol="0"/>
          <a:lstStyle/>
          <a:p>
            <a:endParaRPr/>
          </a:p>
        </p:txBody>
      </p:sp>
      <p:sp>
        <p:nvSpPr>
          <p:cNvPr id="17" name="object 17"/>
          <p:cNvSpPr/>
          <p:nvPr/>
        </p:nvSpPr>
        <p:spPr>
          <a:xfrm>
            <a:off x="643250" y="2941447"/>
            <a:ext cx="426084" cy="347980"/>
          </a:xfrm>
          <a:custGeom>
            <a:avLst/>
            <a:gdLst/>
            <a:ahLst/>
            <a:cxnLst/>
            <a:rect l="l" t="t" r="r" b="b"/>
            <a:pathLst>
              <a:path w="426084" h="347979">
                <a:moveTo>
                  <a:pt x="47704" y="262461"/>
                </a:moveTo>
                <a:lnTo>
                  <a:pt x="31316" y="263634"/>
                </a:lnTo>
                <a:lnTo>
                  <a:pt x="16108" y="271271"/>
                </a:lnTo>
                <a:lnTo>
                  <a:pt x="5055" y="284214"/>
                </a:lnTo>
                <a:lnTo>
                  <a:pt x="0" y="299846"/>
                </a:lnTo>
                <a:lnTo>
                  <a:pt x="1176" y="316241"/>
                </a:lnTo>
                <a:lnTo>
                  <a:pt x="8818" y="331469"/>
                </a:lnTo>
                <a:lnTo>
                  <a:pt x="21762" y="342477"/>
                </a:lnTo>
                <a:lnTo>
                  <a:pt x="37395" y="347519"/>
                </a:lnTo>
                <a:lnTo>
                  <a:pt x="53783" y="346346"/>
                </a:lnTo>
                <a:lnTo>
                  <a:pt x="68991" y="338708"/>
                </a:lnTo>
                <a:lnTo>
                  <a:pt x="80043" y="325766"/>
                </a:lnTo>
                <a:lnTo>
                  <a:pt x="83128" y="316229"/>
                </a:lnTo>
                <a:lnTo>
                  <a:pt x="51363" y="316229"/>
                </a:lnTo>
                <a:lnTo>
                  <a:pt x="33735" y="293750"/>
                </a:lnTo>
                <a:lnTo>
                  <a:pt x="65196" y="269084"/>
                </a:lnTo>
                <a:lnTo>
                  <a:pt x="63337" y="267503"/>
                </a:lnTo>
                <a:lnTo>
                  <a:pt x="47704" y="262461"/>
                </a:lnTo>
                <a:close/>
              </a:path>
              <a:path w="426084" h="347979">
                <a:moveTo>
                  <a:pt x="65196" y="269084"/>
                </a:moveTo>
                <a:lnTo>
                  <a:pt x="33735" y="293750"/>
                </a:lnTo>
                <a:lnTo>
                  <a:pt x="51363" y="316229"/>
                </a:lnTo>
                <a:lnTo>
                  <a:pt x="82833" y="291566"/>
                </a:lnTo>
                <a:lnTo>
                  <a:pt x="76280" y="278510"/>
                </a:lnTo>
                <a:lnTo>
                  <a:pt x="65196" y="269084"/>
                </a:lnTo>
                <a:close/>
              </a:path>
              <a:path w="426084" h="347979">
                <a:moveTo>
                  <a:pt x="82833" y="291566"/>
                </a:moveTo>
                <a:lnTo>
                  <a:pt x="51363" y="316229"/>
                </a:lnTo>
                <a:lnTo>
                  <a:pt x="83128" y="316229"/>
                </a:lnTo>
                <a:lnTo>
                  <a:pt x="85099" y="310133"/>
                </a:lnTo>
                <a:lnTo>
                  <a:pt x="83923" y="293739"/>
                </a:lnTo>
                <a:lnTo>
                  <a:pt x="82833" y="291566"/>
                </a:lnTo>
                <a:close/>
              </a:path>
              <a:path w="426084" h="347979">
                <a:moveTo>
                  <a:pt x="408385" y="0"/>
                </a:moveTo>
                <a:lnTo>
                  <a:pt x="65196" y="269084"/>
                </a:lnTo>
                <a:lnTo>
                  <a:pt x="76280" y="278510"/>
                </a:lnTo>
                <a:lnTo>
                  <a:pt x="82833" y="291566"/>
                </a:lnTo>
                <a:lnTo>
                  <a:pt x="426013" y="22605"/>
                </a:lnTo>
                <a:lnTo>
                  <a:pt x="408385" y="0"/>
                </a:lnTo>
                <a:close/>
              </a:path>
            </a:pathLst>
          </a:custGeom>
          <a:solidFill>
            <a:srgbClr val="000000"/>
          </a:solidFill>
        </p:spPr>
        <p:txBody>
          <a:bodyPr wrap="square" lIns="0" tIns="0" rIns="0" bIns="0" rtlCol="0"/>
          <a:lstStyle/>
          <a:p>
            <a:endParaRPr/>
          </a:p>
        </p:txBody>
      </p:sp>
      <p:sp>
        <p:nvSpPr>
          <p:cNvPr id="18" name="object 18"/>
          <p:cNvSpPr/>
          <p:nvPr/>
        </p:nvSpPr>
        <p:spPr>
          <a:xfrm>
            <a:off x="1219200" y="2333625"/>
            <a:ext cx="598805" cy="236854"/>
          </a:xfrm>
          <a:custGeom>
            <a:avLst/>
            <a:gdLst/>
            <a:ahLst/>
            <a:cxnLst/>
            <a:rect l="l" t="t" r="r" b="b"/>
            <a:pathLst>
              <a:path w="598805" h="236855">
                <a:moveTo>
                  <a:pt x="598551" y="0"/>
                </a:moveTo>
                <a:lnTo>
                  <a:pt x="0" y="236601"/>
                </a:lnTo>
              </a:path>
            </a:pathLst>
          </a:custGeom>
          <a:ln w="28575">
            <a:solidFill>
              <a:srgbClr val="000000"/>
            </a:solidFill>
          </a:ln>
        </p:spPr>
        <p:txBody>
          <a:bodyPr wrap="square" lIns="0" tIns="0" rIns="0" bIns="0" rtlCol="0"/>
          <a:lstStyle/>
          <a:p>
            <a:endParaRPr/>
          </a:p>
        </p:txBody>
      </p:sp>
      <p:sp>
        <p:nvSpPr>
          <p:cNvPr id="19" name="object 19"/>
          <p:cNvSpPr/>
          <p:nvPr/>
        </p:nvSpPr>
        <p:spPr>
          <a:xfrm>
            <a:off x="1377950" y="2952750"/>
            <a:ext cx="370205" cy="227329"/>
          </a:xfrm>
          <a:custGeom>
            <a:avLst/>
            <a:gdLst/>
            <a:ahLst/>
            <a:cxnLst/>
            <a:rect l="l" t="t" r="r" b="b"/>
            <a:pathLst>
              <a:path w="370205" h="227330">
                <a:moveTo>
                  <a:pt x="369950" y="226949"/>
                </a:moveTo>
                <a:lnTo>
                  <a:pt x="0" y="0"/>
                </a:lnTo>
              </a:path>
            </a:pathLst>
          </a:custGeom>
          <a:ln w="28575">
            <a:solidFill>
              <a:srgbClr val="000000"/>
            </a:solidFill>
          </a:ln>
        </p:spPr>
        <p:txBody>
          <a:bodyPr wrap="square" lIns="0" tIns="0" rIns="0" bIns="0" rtlCol="0"/>
          <a:lstStyle/>
          <a:p>
            <a:endParaRPr/>
          </a:p>
        </p:txBody>
      </p:sp>
      <p:sp>
        <p:nvSpPr>
          <p:cNvPr id="20" name="object 20"/>
          <p:cNvSpPr/>
          <p:nvPr/>
        </p:nvSpPr>
        <p:spPr>
          <a:xfrm>
            <a:off x="1253001" y="3550920"/>
            <a:ext cx="344805" cy="271780"/>
          </a:xfrm>
          <a:custGeom>
            <a:avLst/>
            <a:gdLst/>
            <a:ahLst/>
            <a:cxnLst/>
            <a:rect l="l" t="t" r="r" b="b"/>
            <a:pathLst>
              <a:path w="344805" h="271779">
                <a:moveTo>
                  <a:pt x="48702" y="186515"/>
                </a:moveTo>
                <a:lnTo>
                  <a:pt x="32297" y="187219"/>
                </a:lnTo>
                <a:lnTo>
                  <a:pt x="16884" y="194436"/>
                </a:lnTo>
                <a:lnTo>
                  <a:pt x="5481" y="207089"/>
                </a:lnTo>
                <a:lnTo>
                  <a:pt x="0" y="222599"/>
                </a:lnTo>
                <a:lnTo>
                  <a:pt x="729" y="239013"/>
                </a:lnTo>
                <a:lnTo>
                  <a:pt x="7956" y="254380"/>
                </a:lnTo>
                <a:lnTo>
                  <a:pt x="20605" y="265809"/>
                </a:lnTo>
                <a:lnTo>
                  <a:pt x="36093" y="271319"/>
                </a:lnTo>
                <a:lnTo>
                  <a:pt x="52504" y="270615"/>
                </a:lnTo>
                <a:lnTo>
                  <a:pt x="67925" y="263397"/>
                </a:lnTo>
                <a:lnTo>
                  <a:pt x="79334" y="250745"/>
                </a:lnTo>
                <a:lnTo>
                  <a:pt x="82976" y="240410"/>
                </a:lnTo>
                <a:lnTo>
                  <a:pt x="50907" y="240410"/>
                </a:lnTo>
                <a:lnTo>
                  <a:pt x="33889" y="217423"/>
                </a:lnTo>
                <a:lnTo>
                  <a:pt x="65991" y="193663"/>
                </a:lnTo>
                <a:lnTo>
                  <a:pt x="64181" y="192025"/>
                </a:lnTo>
                <a:lnTo>
                  <a:pt x="48702" y="186515"/>
                </a:lnTo>
                <a:close/>
              </a:path>
              <a:path w="344805" h="271779">
                <a:moveTo>
                  <a:pt x="65991" y="193663"/>
                </a:moveTo>
                <a:lnTo>
                  <a:pt x="33889" y="217423"/>
                </a:lnTo>
                <a:lnTo>
                  <a:pt x="50907" y="240410"/>
                </a:lnTo>
                <a:lnTo>
                  <a:pt x="83016" y="216620"/>
                </a:lnTo>
                <a:lnTo>
                  <a:pt x="76815" y="203453"/>
                </a:lnTo>
                <a:lnTo>
                  <a:pt x="65991" y="193663"/>
                </a:lnTo>
                <a:close/>
              </a:path>
              <a:path w="344805" h="271779">
                <a:moveTo>
                  <a:pt x="83016" y="216620"/>
                </a:moveTo>
                <a:lnTo>
                  <a:pt x="50907" y="240410"/>
                </a:lnTo>
                <a:lnTo>
                  <a:pt x="82976" y="240410"/>
                </a:lnTo>
                <a:lnTo>
                  <a:pt x="84801" y="235235"/>
                </a:lnTo>
                <a:lnTo>
                  <a:pt x="84052" y="218820"/>
                </a:lnTo>
                <a:lnTo>
                  <a:pt x="83016" y="216620"/>
                </a:lnTo>
                <a:close/>
              </a:path>
              <a:path w="344805" h="271779">
                <a:moveTo>
                  <a:pt x="327640" y="0"/>
                </a:moveTo>
                <a:lnTo>
                  <a:pt x="65991" y="193663"/>
                </a:lnTo>
                <a:lnTo>
                  <a:pt x="76815" y="203453"/>
                </a:lnTo>
                <a:lnTo>
                  <a:pt x="83016" y="216620"/>
                </a:lnTo>
                <a:lnTo>
                  <a:pt x="344531" y="22859"/>
                </a:lnTo>
                <a:lnTo>
                  <a:pt x="327640" y="0"/>
                </a:lnTo>
                <a:close/>
              </a:path>
            </a:pathLst>
          </a:custGeom>
          <a:solidFill>
            <a:srgbClr val="000000"/>
          </a:solidFill>
        </p:spPr>
        <p:txBody>
          <a:bodyPr wrap="square" lIns="0" tIns="0" rIns="0" bIns="0" rtlCol="0"/>
          <a:lstStyle/>
          <a:p>
            <a:endParaRPr/>
          </a:p>
        </p:txBody>
      </p:sp>
      <p:sp>
        <p:nvSpPr>
          <p:cNvPr id="21" name="object 21"/>
          <p:cNvSpPr/>
          <p:nvPr/>
        </p:nvSpPr>
        <p:spPr>
          <a:xfrm>
            <a:off x="1898269" y="3550792"/>
            <a:ext cx="354330" cy="271780"/>
          </a:xfrm>
          <a:custGeom>
            <a:avLst/>
            <a:gdLst/>
            <a:ahLst/>
            <a:cxnLst/>
            <a:rect l="l" t="t" r="r" b="b"/>
            <a:pathLst>
              <a:path w="354330" h="271779">
                <a:moveTo>
                  <a:pt x="270715" y="217389"/>
                </a:moveTo>
                <a:lnTo>
                  <a:pt x="269724" y="219579"/>
                </a:lnTo>
                <a:lnTo>
                  <a:pt x="269240" y="235997"/>
                </a:lnTo>
                <a:lnTo>
                  <a:pt x="274947" y="251416"/>
                </a:lnTo>
                <a:lnTo>
                  <a:pt x="286512" y="263906"/>
                </a:lnTo>
                <a:lnTo>
                  <a:pt x="302073" y="270859"/>
                </a:lnTo>
                <a:lnTo>
                  <a:pt x="318516" y="271335"/>
                </a:lnTo>
                <a:lnTo>
                  <a:pt x="333910" y="265620"/>
                </a:lnTo>
                <a:lnTo>
                  <a:pt x="346329" y="254000"/>
                </a:lnTo>
                <a:lnTo>
                  <a:pt x="352362" y="240665"/>
                </a:lnTo>
                <a:lnTo>
                  <a:pt x="303149" y="240665"/>
                </a:lnTo>
                <a:lnTo>
                  <a:pt x="270715" y="217389"/>
                </a:lnTo>
                <a:close/>
              </a:path>
              <a:path w="354330" h="271779">
                <a:moveTo>
                  <a:pt x="287395" y="194111"/>
                </a:moveTo>
                <a:lnTo>
                  <a:pt x="276733" y="204089"/>
                </a:lnTo>
                <a:lnTo>
                  <a:pt x="270715" y="217389"/>
                </a:lnTo>
                <a:lnTo>
                  <a:pt x="303149" y="240665"/>
                </a:lnTo>
                <a:lnTo>
                  <a:pt x="319913" y="217424"/>
                </a:lnTo>
                <a:lnTo>
                  <a:pt x="287395" y="194111"/>
                </a:lnTo>
                <a:close/>
              </a:path>
              <a:path w="354330" h="271779">
                <a:moveTo>
                  <a:pt x="304546" y="186753"/>
                </a:moveTo>
                <a:lnTo>
                  <a:pt x="289151" y="192468"/>
                </a:lnTo>
                <a:lnTo>
                  <a:pt x="287395" y="194111"/>
                </a:lnTo>
                <a:lnTo>
                  <a:pt x="319913" y="217424"/>
                </a:lnTo>
                <a:lnTo>
                  <a:pt x="303149" y="240665"/>
                </a:lnTo>
                <a:lnTo>
                  <a:pt x="352362" y="240665"/>
                </a:lnTo>
                <a:lnTo>
                  <a:pt x="353337" y="238509"/>
                </a:lnTo>
                <a:lnTo>
                  <a:pt x="353822" y="222091"/>
                </a:lnTo>
                <a:lnTo>
                  <a:pt x="348114" y="206672"/>
                </a:lnTo>
                <a:lnTo>
                  <a:pt x="336550" y="194183"/>
                </a:lnTo>
                <a:lnTo>
                  <a:pt x="320988" y="187229"/>
                </a:lnTo>
                <a:lnTo>
                  <a:pt x="304546" y="186753"/>
                </a:lnTo>
                <a:close/>
              </a:path>
              <a:path w="354330" h="271779">
                <a:moveTo>
                  <a:pt x="16637" y="0"/>
                </a:moveTo>
                <a:lnTo>
                  <a:pt x="0" y="23114"/>
                </a:lnTo>
                <a:lnTo>
                  <a:pt x="270715" y="217389"/>
                </a:lnTo>
                <a:lnTo>
                  <a:pt x="276733" y="204089"/>
                </a:lnTo>
                <a:lnTo>
                  <a:pt x="287395" y="194111"/>
                </a:lnTo>
                <a:lnTo>
                  <a:pt x="16637" y="0"/>
                </a:lnTo>
                <a:close/>
              </a:path>
            </a:pathLst>
          </a:custGeom>
          <a:solidFill>
            <a:srgbClr val="000000"/>
          </a:solidFill>
        </p:spPr>
        <p:txBody>
          <a:bodyPr wrap="square" lIns="0" tIns="0" rIns="0" bIns="0" rtlCol="0"/>
          <a:lstStyle/>
          <a:p>
            <a:endParaRPr/>
          </a:p>
        </p:txBody>
      </p:sp>
      <p:sp>
        <p:nvSpPr>
          <p:cNvPr id="22" name="object 22"/>
          <p:cNvSpPr/>
          <p:nvPr/>
        </p:nvSpPr>
        <p:spPr>
          <a:xfrm>
            <a:off x="2129663" y="2320417"/>
            <a:ext cx="656590" cy="313690"/>
          </a:xfrm>
          <a:custGeom>
            <a:avLst/>
            <a:gdLst/>
            <a:ahLst/>
            <a:cxnLst/>
            <a:rect l="l" t="t" r="r" b="b"/>
            <a:pathLst>
              <a:path w="656589" h="313689">
                <a:moveTo>
                  <a:pt x="571156" y="268027"/>
                </a:moveTo>
                <a:lnTo>
                  <a:pt x="596900" y="309879"/>
                </a:lnTo>
                <a:lnTo>
                  <a:pt x="613529" y="313237"/>
                </a:lnTo>
                <a:lnTo>
                  <a:pt x="629634" y="310070"/>
                </a:lnTo>
                <a:lnTo>
                  <a:pt x="643405" y="301093"/>
                </a:lnTo>
                <a:lnTo>
                  <a:pt x="653034" y="287019"/>
                </a:lnTo>
                <a:lnTo>
                  <a:pt x="653726" y="283590"/>
                </a:lnTo>
                <a:lnTo>
                  <a:pt x="607949" y="283590"/>
                </a:lnTo>
                <a:lnTo>
                  <a:pt x="571156" y="268027"/>
                </a:lnTo>
                <a:close/>
              </a:path>
              <a:path w="656589" h="313689">
                <a:moveTo>
                  <a:pt x="582338" y="241616"/>
                </a:moveTo>
                <a:lnTo>
                  <a:pt x="574040" y="253745"/>
                </a:lnTo>
                <a:lnTo>
                  <a:pt x="571156" y="268027"/>
                </a:lnTo>
                <a:lnTo>
                  <a:pt x="607949" y="283590"/>
                </a:lnTo>
                <a:lnTo>
                  <a:pt x="619125" y="257174"/>
                </a:lnTo>
                <a:lnTo>
                  <a:pt x="582338" y="241616"/>
                </a:lnTo>
                <a:close/>
              </a:path>
              <a:path w="656589" h="313689">
                <a:moveTo>
                  <a:pt x="613544" y="227528"/>
                </a:moveTo>
                <a:lnTo>
                  <a:pt x="597439" y="230695"/>
                </a:lnTo>
                <a:lnTo>
                  <a:pt x="583668" y="239672"/>
                </a:lnTo>
                <a:lnTo>
                  <a:pt x="582338" y="241616"/>
                </a:lnTo>
                <a:lnTo>
                  <a:pt x="619125" y="257174"/>
                </a:lnTo>
                <a:lnTo>
                  <a:pt x="607949" y="283590"/>
                </a:lnTo>
                <a:lnTo>
                  <a:pt x="653726" y="283590"/>
                </a:lnTo>
                <a:lnTo>
                  <a:pt x="656388" y="270375"/>
                </a:lnTo>
                <a:lnTo>
                  <a:pt x="653224" y="254285"/>
                </a:lnTo>
                <a:lnTo>
                  <a:pt x="644247" y="240514"/>
                </a:lnTo>
                <a:lnTo>
                  <a:pt x="630174" y="230885"/>
                </a:lnTo>
                <a:lnTo>
                  <a:pt x="613544" y="227528"/>
                </a:lnTo>
                <a:close/>
              </a:path>
              <a:path w="656589" h="313689">
                <a:moveTo>
                  <a:pt x="11049" y="0"/>
                </a:moveTo>
                <a:lnTo>
                  <a:pt x="0" y="26415"/>
                </a:lnTo>
                <a:lnTo>
                  <a:pt x="571156" y="268027"/>
                </a:lnTo>
                <a:lnTo>
                  <a:pt x="574040" y="253745"/>
                </a:lnTo>
                <a:lnTo>
                  <a:pt x="582338" y="241616"/>
                </a:lnTo>
                <a:lnTo>
                  <a:pt x="11049" y="0"/>
                </a:lnTo>
                <a:close/>
              </a:path>
            </a:pathLst>
          </a:custGeom>
          <a:solidFill>
            <a:srgbClr val="000000"/>
          </a:solidFill>
        </p:spPr>
        <p:txBody>
          <a:bodyPr wrap="square" lIns="0" tIns="0" rIns="0" bIns="0" rtlCol="0"/>
          <a:lstStyle/>
          <a:p>
            <a:endParaRPr/>
          </a:p>
        </p:txBody>
      </p:sp>
      <p:sp>
        <p:nvSpPr>
          <p:cNvPr id="23" name="object 23"/>
          <p:cNvSpPr/>
          <p:nvPr/>
        </p:nvSpPr>
        <p:spPr>
          <a:xfrm>
            <a:off x="526541" y="3305555"/>
            <a:ext cx="470915" cy="784859"/>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457200" y="3246373"/>
            <a:ext cx="457200" cy="762000"/>
          </a:xfrm>
          <a:custGeom>
            <a:avLst/>
            <a:gdLst/>
            <a:ahLst/>
            <a:cxnLst/>
            <a:rect l="l" t="t" r="r" b="b"/>
            <a:pathLst>
              <a:path w="457200" h="762000">
                <a:moveTo>
                  <a:pt x="228600" y="0"/>
                </a:moveTo>
                <a:lnTo>
                  <a:pt x="0" y="762000"/>
                </a:lnTo>
                <a:lnTo>
                  <a:pt x="457200" y="762000"/>
                </a:lnTo>
                <a:lnTo>
                  <a:pt x="228600" y="0"/>
                </a:lnTo>
                <a:close/>
              </a:path>
            </a:pathLst>
          </a:custGeom>
          <a:solidFill>
            <a:srgbClr val="CCCCFF"/>
          </a:solidFill>
        </p:spPr>
        <p:txBody>
          <a:bodyPr wrap="square" lIns="0" tIns="0" rIns="0" bIns="0" rtlCol="0"/>
          <a:lstStyle/>
          <a:p>
            <a:endParaRPr/>
          </a:p>
        </p:txBody>
      </p:sp>
      <p:sp>
        <p:nvSpPr>
          <p:cNvPr id="25" name="object 25"/>
          <p:cNvSpPr/>
          <p:nvPr/>
        </p:nvSpPr>
        <p:spPr>
          <a:xfrm>
            <a:off x="457200" y="3246373"/>
            <a:ext cx="457200" cy="762000"/>
          </a:xfrm>
          <a:custGeom>
            <a:avLst/>
            <a:gdLst/>
            <a:ahLst/>
            <a:cxnLst/>
            <a:rect l="l" t="t" r="r" b="b"/>
            <a:pathLst>
              <a:path w="457200" h="762000">
                <a:moveTo>
                  <a:pt x="0" y="762000"/>
                </a:moveTo>
                <a:lnTo>
                  <a:pt x="228600" y="0"/>
                </a:lnTo>
                <a:lnTo>
                  <a:pt x="457200" y="762000"/>
                </a:lnTo>
                <a:lnTo>
                  <a:pt x="0" y="762000"/>
                </a:lnTo>
                <a:close/>
              </a:path>
            </a:pathLst>
          </a:custGeom>
          <a:ln w="9525">
            <a:solidFill>
              <a:srgbClr val="000000"/>
            </a:solidFill>
          </a:ln>
        </p:spPr>
        <p:txBody>
          <a:bodyPr wrap="square" lIns="0" tIns="0" rIns="0" bIns="0" rtlCol="0"/>
          <a:lstStyle/>
          <a:p>
            <a:endParaRPr/>
          </a:p>
        </p:txBody>
      </p:sp>
      <p:sp>
        <p:nvSpPr>
          <p:cNvPr id="26" name="object 26"/>
          <p:cNvSpPr/>
          <p:nvPr/>
        </p:nvSpPr>
        <p:spPr>
          <a:xfrm>
            <a:off x="1136141" y="3838955"/>
            <a:ext cx="470916" cy="784859"/>
          </a:xfrm>
          <a:prstGeom prst="rect">
            <a:avLst/>
          </a:prstGeom>
          <a:blipFill>
            <a:blip r:embed="rId8" cstate="print"/>
            <a:stretch>
              <a:fillRect/>
            </a:stretch>
          </a:blipFill>
        </p:spPr>
        <p:txBody>
          <a:bodyPr wrap="square" lIns="0" tIns="0" rIns="0" bIns="0" rtlCol="0"/>
          <a:lstStyle/>
          <a:p>
            <a:endParaRPr/>
          </a:p>
        </p:txBody>
      </p:sp>
      <p:sp>
        <p:nvSpPr>
          <p:cNvPr id="27" name="object 27"/>
          <p:cNvSpPr/>
          <p:nvPr/>
        </p:nvSpPr>
        <p:spPr>
          <a:xfrm>
            <a:off x="1066800" y="3779901"/>
            <a:ext cx="457200" cy="762000"/>
          </a:xfrm>
          <a:custGeom>
            <a:avLst/>
            <a:gdLst/>
            <a:ahLst/>
            <a:cxnLst/>
            <a:rect l="l" t="t" r="r" b="b"/>
            <a:pathLst>
              <a:path w="457200" h="762000">
                <a:moveTo>
                  <a:pt x="228600" y="0"/>
                </a:moveTo>
                <a:lnTo>
                  <a:pt x="0" y="761873"/>
                </a:lnTo>
                <a:lnTo>
                  <a:pt x="457200" y="761873"/>
                </a:lnTo>
                <a:lnTo>
                  <a:pt x="228600" y="0"/>
                </a:lnTo>
                <a:close/>
              </a:path>
            </a:pathLst>
          </a:custGeom>
          <a:solidFill>
            <a:srgbClr val="CCCCFF"/>
          </a:solidFill>
        </p:spPr>
        <p:txBody>
          <a:bodyPr wrap="square" lIns="0" tIns="0" rIns="0" bIns="0" rtlCol="0"/>
          <a:lstStyle/>
          <a:p>
            <a:endParaRPr/>
          </a:p>
        </p:txBody>
      </p:sp>
      <p:sp>
        <p:nvSpPr>
          <p:cNvPr id="28" name="object 28"/>
          <p:cNvSpPr/>
          <p:nvPr/>
        </p:nvSpPr>
        <p:spPr>
          <a:xfrm>
            <a:off x="1066800" y="3779901"/>
            <a:ext cx="457200" cy="762000"/>
          </a:xfrm>
          <a:custGeom>
            <a:avLst/>
            <a:gdLst/>
            <a:ahLst/>
            <a:cxnLst/>
            <a:rect l="l" t="t" r="r" b="b"/>
            <a:pathLst>
              <a:path w="457200" h="762000">
                <a:moveTo>
                  <a:pt x="0" y="761873"/>
                </a:moveTo>
                <a:lnTo>
                  <a:pt x="228600" y="0"/>
                </a:lnTo>
                <a:lnTo>
                  <a:pt x="457200" y="761873"/>
                </a:lnTo>
                <a:lnTo>
                  <a:pt x="0" y="761873"/>
                </a:lnTo>
                <a:close/>
              </a:path>
            </a:pathLst>
          </a:custGeom>
          <a:ln w="9525">
            <a:solidFill>
              <a:srgbClr val="000000"/>
            </a:solidFill>
          </a:ln>
        </p:spPr>
        <p:txBody>
          <a:bodyPr wrap="square" lIns="0" tIns="0" rIns="0" bIns="0" rtlCol="0"/>
          <a:lstStyle/>
          <a:p>
            <a:endParaRPr/>
          </a:p>
        </p:txBody>
      </p:sp>
      <p:sp>
        <p:nvSpPr>
          <p:cNvPr id="29" name="object 29"/>
          <p:cNvSpPr/>
          <p:nvPr/>
        </p:nvSpPr>
        <p:spPr>
          <a:xfrm>
            <a:off x="2050542" y="3838955"/>
            <a:ext cx="470916" cy="784859"/>
          </a:xfrm>
          <a:prstGeom prst="rect">
            <a:avLst/>
          </a:prstGeom>
          <a:blipFill>
            <a:blip r:embed="rId8" cstate="print"/>
            <a:stretch>
              <a:fillRect/>
            </a:stretch>
          </a:blipFill>
        </p:spPr>
        <p:txBody>
          <a:bodyPr wrap="square" lIns="0" tIns="0" rIns="0" bIns="0" rtlCol="0"/>
          <a:lstStyle/>
          <a:p>
            <a:endParaRPr/>
          </a:p>
        </p:txBody>
      </p:sp>
      <p:sp>
        <p:nvSpPr>
          <p:cNvPr id="30" name="object 30"/>
          <p:cNvSpPr/>
          <p:nvPr/>
        </p:nvSpPr>
        <p:spPr>
          <a:xfrm>
            <a:off x="1981200" y="3779901"/>
            <a:ext cx="457200" cy="762000"/>
          </a:xfrm>
          <a:custGeom>
            <a:avLst/>
            <a:gdLst/>
            <a:ahLst/>
            <a:cxnLst/>
            <a:rect l="l" t="t" r="r" b="b"/>
            <a:pathLst>
              <a:path w="457200" h="762000">
                <a:moveTo>
                  <a:pt x="228600" y="0"/>
                </a:moveTo>
                <a:lnTo>
                  <a:pt x="0" y="761873"/>
                </a:lnTo>
                <a:lnTo>
                  <a:pt x="457200" y="761873"/>
                </a:lnTo>
                <a:lnTo>
                  <a:pt x="228600" y="0"/>
                </a:lnTo>
                <a:close/>
              </a:path>
            </a:pathLst>
          </a:custGeom>
          <a:solidFill>
            <a:srgbClr val="CCCCFF"/>
          </a:solidFill>
        </p:spPr>
        <p:txBody>
          <a:bodyPr wrap="square" lIns="0" tIns="0" rIns="0" bIns="0" rtlCol="0"/>
          <a:lstStyle/>
          <a:p>
            <a:endParaRPr/>
          </a:p>
        </p:txBody>
      </p:sp>
      <p:sp>
        <p:nvSpPr>
          <p:cNvPr id="31" name="object 31"/>
          <p:cNvSpPr/>
          <p:nvPr/>
        </p:nvSpPr>
        <p:spPr>
          <a:xfrm>
            <a:off x="1981200" y="3779901"/>
            <a:ext cx="457200" cy="762000"/>
          </a:xfrm>
          <a:custGeom>
            <a:avLst/>
            <a:gdLst/>
            <a:ahLst/>
            <a:cxnLst/>
            <a:rect l="l" t="t" r="r" b="b"/>
            <a:pathLst>
              <a:path w="457200" h="762000">
                <a:moveTo>
                  <a:pt x="0" y="761873"/>
                </a:moveTo>
                <a:lnTo>
                  <a:pt x="228600" y="0"/>
                </a:lnTo>
                <a:lnTo>
                  <a:pt x="457200" y="761873"/>
                </a:lnTo>
                <a:lnTo>
                  <a:pt x="0" y="761873"/>
                </a:lnTo>
                <a:close/>
              </a:path>
            </a:pathLst>
          </a:custGeom>
          <a:ln w="9525">
            <a:solidFill>
              <a:srgbClr val="000000"/>
            </a:solidFill>
          </a:ln>
        </p:spPr>
        <p:txBody>
          <a:bodyPr wrap="square" lIns="0" tIns="0" rIns="0" bIns="0" rtlCol="0"/>
          <a:lstStyle/>
          <a:p>
            <a:endParaRPr/>
          </a:p>
        </p:txBody>
      </p:sp>
      <p:sp>
        <p:nvSpPr>
          <p:cNvPr id="32" name="object 32"/>
          <p:cNvSpPr/>
          <p:nvPr/>
        </p:nvSpPr>
        <p:spPr>
          <a:xfrm>
            <a:off x="2583942" y="2649473"/>
            <a:ext cx="470916" cy="784860"/>
          </a:xfrm>
          <a:prstGeom prst="rect">
            <a:avLst/>
          </a:prstGeom>
          <a:blipFill>
            <a:blip r:embed="rId9" cstate="print"/>
            <a:stretch>
              <a:fillRect/>
            </a:stretch>
          </a:blipFill>
        </p:spPr>
        <p:txBody>
          <a:bodyPr wrap="square" lIns="0" tIns="0" rIns="0" bIns="0" rtlCol="0"/>
          <a:lstStyle/>
          <a:p>
            <a:endParaRPr/>
          </a:p>
        </p:txBody>
      </p:sp>
      <p:sp>
        <p:nvSpPr>
          <p:cNvPr id="33" name="object 33"/>
          <p:cNvSpPr/>
          <p:nvPr/>
        </p:nvSpPr>
        <p:spPr>
          <a:xfrm>
            <a:off x="2514600" y="2590800"/>
            <a:ext cx="457200" cy="762000"/>
          </a:xfrm>
          <a:custGeom>
            <a:avLst/>
            <a:gdLst/>
            <a:ahLst/>
            <a:cxnLst/>
            <a:rect l="l" t="t" r="r" b="b"/>
            <a:pathLst>
              <a:path w="457200" h="762000">
                <a:moveTo>
                  <a:pt x="228600" y="0"/>
                </a:moveTo>
                <a:lnTo>
                  <a:pt x="0" y="762000"/>
                </a:lnTo>
                <a:lnTo>
                  <a:pt x="457200" y="762000"/>
                </a:lnTo>
                <a:lnTo>
                  <a:pt x="228600" y="0"/>
                </a:lnTo>
                <a:close/>
              </a:path>
            </a:pathLst>
          </a:custGeom>
          <a:solidFill>
            <a:srgbClr val="CCCCFF"/>
          </a:solidFill>
        </p:spPr>
        <p:txBody>
          <a:bodyPr wrap="square" lIns="0" tIns="0" rIns="0" bIns="0" rtlCol="0"/>
          <a:lstStyle/>
          <a:p>
            <a:endParaRPr/>
          </a:p>
        </p:txBody>
      </p:sp>
      <p:sp>
        <p:nvSpPr>
          <p:cNvPr id="34" name="object 34"/>
          <p:cNvSpPr/>
          <p:nvPr/>
        </p:nvSpPr>
        <p:spPr>
          <a:xfrm>
            <a:off x="2514600" y="2590800"/>
            <a:ext cx="457200" cy="762000"/>
          </a:xfrm>
          <a:custGeom>
            <a:avLst/>
            <a:gdLst/>
            <a:ahLst/>
            <a:cxnLst/>
            <a:rect l="l" t="t" r="r" b="b"/>
            <a:pathLst>
              <a:path w="457200" h="762000">
                <a:moveTo>
                  <a:pt x="0" y="762000"/>
                </a:moveTo>
                <a:lnTo>
                  <a:pt x="228600" y="0"/>
                </a:lnTo>
                <a:lnTo>
                  <a:pt x="457200" y="762000"/>
                </a:lnTo>
                <a:lnTo>
                  <a:pt x="0" y="762000"/>
                </a:lnTo>
                <a:close/>
              </a:path>
            </a:pathLst>
          </a:custGeom>
          <a:ln w="9525">
            <a:solidFill>
              <a:srgbClr val="000000"/>
            </a:solidFill>
          </a:ln>
        </p:spPr>
        <p:txBody>
          <a:bodyPr wrap="square" lIns="0" tIns="0" rIns="0" bIns="0" rtlCol="0"/>
          <a:lstStyle/>
          <a:p>
            <a:endParaRPr/>
          </a:p>
        </p:txBody>
      </p:sp>
      <p:sp>
        <p:nvSpPr>
          <p:cNvPr id="35" name="object 35"/>
          <p:cNvSpPr/>
          <p:nvPr/>
        </p:nvSpPr>
        <p:spPr>
          <a:xfrm>
            <a:off x="1976501" y="1752600"/>
            <a:ext cx="434975" cy="198755"/>
          </a:xfrm>
          <a:custGeom>
            <a:avLst/>
            <a:gdLst/>
            <a:ahLst/>
            <a:cxnLst/>
            <a:rect l="l" t="t" r="r" b="b"/>
            <a:pathLst>
              <a:path w="434975" h="198755">
                <a:moveTo>
                  <a:pt x="0" y="198500"/>
                </a:moveTo>
                <a:lnTo>
                  <a:pt x="434975" y="0"/>
                </a:lnTo>
              </a:path>
            </a:pathLst>
          </a:custGeom>
          <a:ln w="28575">
            <a:solidFill>
              <a:srgbClr val="000000"/>
            </a:solidFill>
          </a:ln>
        </p:spPr>
        <p:txBody>
          <a:bodyPr wrap="square" lIns="0" tIns="0" rIns="0" bIns="0" rtlCol="0"/>
          <a:lstStyle/>
          <a:p>
            <a:endParaRPr/>
          </a:p>
        </p:txBody>
      </p:sp>
      <p:sp>
        <p:nvSpPr>
          <p:cNvPr id="36" name="object 36"/>
          <p:cNvSpPr txBox="1"/>
          <p:nvPr/>
        </p:nvSpPr>
        <p:spPr>
          <a:xfrm>
            <a:off x="1114044" y="2511044"/>
            <a:ext cx="313690" cy="1058545"/>
          </a:xfrm>
          <a:prstGeom prst="rect">
            <a:avLst/>
          </a:prstGeom>
        </p:spPr>
        <p:txBody>
          <a:bodyPr vert="horz" wrap="square" lIns="0" tIns="89535" rIns="0" bIns="0" rtlCol="0">
            <a:spAutoFit/>
          </a:bodyPr>
          <a:lstStyle/>
          <a:p>
            <a:pPr marL="12700">
              <a:lnSpc>
                <a:spcPct val="100000"/>
              </a:lnSpc>
              <a:spcBef>
                <a:spcPts val="705"/>
              </a:spcBef>
            </a:pPr>
            <a:r>
              <a:rPr sz="2400" i="1" dirty="0">
                <a:solidFill>
                  <a:srgbClr val="CCCCFF"/>
                </a:solidFill>
                <a:latin typeface="Times New Roman"/>
                <a:cs typeface="Times New Roman"/>
              </a:rPr>
              <a:t>A</a:t>
            </a:r>
            <a:endParaRPr sz="2400">
              <a:latin typeface="Times New Roman"/>
              <a:cs typeface="Times New Roman"/>
            </a:endParaRPr>
          </a:p>
          <a:p>
            <a:pPr marL="120014">
              <a:lnSpc>
                <a:spcPct val="100000"/>
              </a:lnSpc>
              <a:spcBef>
                <a:spcPts val="810"/>
              </a:spcBef>
            </a:pPr>
            <a:r>
              <a:rPr sz="3200" i="1" dirty="0">
                <a:solidFill>
                  <a:srgbClr val="008986"/>
                </a:solidFill>
                <a:latin typeface="Times New Roman"/>
                <a:cs typeface="Times New Roman"/>
              </a:rPr>
              <a:t>x</a:t>
            </a:r>
            <a:endParaRPr sz="3200">
              <a:latin typeface="Times New Roman"/>
              <a:cs typeface="Times New Roman"/>
            </a:endParaRPr>
          </a:p>
        </p:txBody>
      </p:sp>
      <p:sp>
        <p:nvSpPr>
          <p:cNvPr id="37" name="object 37"/>
          <p:cNvSpPr txBox="1"/>
          <p:nvPr/>
        </p:nvSpPr>
        <p:spPr>
          <a:xfrm>
            <a:off x="3050794" y="2229357"/>
            <a:ext cx="205740" cy="513080"/>
          </a:xfrm>
          <a:prstGeom prst="rect">
            <a:avLst/>
          </a:prstGeom>
        </p:spPr>
        <p:txBody>
          <a:bodyPr vert="horz" wrap="square" lIns="0" tIns="12065" rIns="0" bIns="0" rtlCol="0">
            <a:spAutoFit/>
          </a:bodyPr>
          <a:lstStyle/>
          <a:p>
            <a:pPr marL="12700">
              <a:lnSpc>
                <a:spcPct val="100000"/>
              </a:lnSpc>
              <a:spcBef>
                <a:spcPts val="95"/>
              </a:spcBef>
            </a:pPr>
            <a:r>
              <a:rPr sz="3200" i="1" spc="-5" dirty="0">
                <a:solidFill>
                  <a:srgbClr val="008986"/>
                </a:solidFill>
                <a:latin typeface="Times New Roman"/>
                <a:cs typeface="Times New Roman"/>
              </a:rPr>
              <a:t>y</a:t>
            </a:r>
            <a:endParaRPr sz="3200">
              <a:latin typeface="Times New Roman"/>
              <a:cs typeface="Times New Roman"/>
            </a:endParaRPr>
          </a:p>
        </p:txBody>
      </p:sp>
      <p:sp>
        <p:nvSpPr>
          <p:cNvPr id="38" name="object 38"/>
          <p:cNvSpPr txBox="1"/>
          <p:nvPr/>
        </p:nvSpPr>
        <p:spPr>
          <a:xfrm>
            <a:off x="3264153" y="1772412"/>
            <a:ext cx="2680335" cy="513080"/>
          </a:xfrm>
          <a:prstGeom prst="rect">
            <a:avLst/>
          </a:prstGeom>
        </p:spPr>
        <p:txBody>
          <a:bodyPr vert="horz" wrap="square" lIns="0" tIns="12065" rIns="0" bIns="0" rtlCol="0">
            <a:spAutoFit/>
          </a:bodyPr>
          <a:lstStyle/>
          <a:p>
            <a:pPr marL="12700">
              <a:lnSpc>
                <a:spcPct val="100000"/>
              </a:lnSpc>
              <a:spcBef>
                <a:spcPts val="95"/>
              </a:spcBef>
            </a:pPr>
            <a:r>
              <a:rPr sz="3200" spc="-40" dirty="0">
                <a:latin typeface="Times New Roman"/>
                <a:cs typeface="Times New Roman"/>
              </a:rPr>
              <a:t>L</a:t>
            </a:r>
            <a:r>
              <a:rPr sz="2400" spc="-40" dirty="0">
                <a:latin typeface="Times New Roman"/>
                <a:cs typeface="Times New Roman"/>
              </a:rPr>
              <a:t>EFT</a:t>
            </a:r>
            <a:r>
              <a:rPr sz="3200" spc="-40" dirty="0">
                <a:latin typeface="Times New Roman"/>
                <a:cs typeface="Times New Roman"/>
              </a:rPr>
              <a:t>-R</a:t>
            </a:r>
            <a:r>
              <a:rPr sz="2400" spc="-40" dirty="0">
                <a:latin typeface="Times New Roman"/>
                <a:cs typeface="Times New Roman"/>
              </a:rPr>
              <a:t>OTATE</a:t>
            </a:r>
            <a:r>
              <a:rPr sz="3200" spc="-40" dirty="0">
                <a:solidFill>
                  <a:srgbClr val="008986"/>
                </a:solidFill>
                <a:latin typeface="Times New Roman"/>
                <a:cs typeface="Times New Roman"/>
              </a:rPr>
              <a:t>(</a:t>
            </a:r>
            <a:r>
              <a:rPr sz="3200" i="1" spc="-40" dirty="0">
                <a:solidFill>
                  <a:srgbClr val="008986"/>
                </a:solidFill>
                <a:latin typeface="Times New Roman"/>
                <a:cs typeface="Times New Roman"/>
              </a:rPr>
              <a:t>A</a:t>
            </a:r>
            <a:r>
              <a:rPr sz="3200" spc="-40" dirty="0">
                <a:solidFill>
                  <a:srgbClr val="008986"/>
                </a:solidFill>
                <a:latin typeface="Times New Roman"/>
                <a:cs typeface="Times New Roman"/>
              </a:rPr>
              <a:t>)</a:t>
            </a:r>
            <a:endParaRPr sz="3200">
              <a:latin typeface="Times New Roman"/>
              <a:cs typeface="Times New Roman"/>
            </a:endParaRPr>
          </a:p>
        </p:txBody>
      </p:sp>
      <p:sp>
        <p:nvSpPr>
          <p:cNvPr id="39" name="object 39"/>
          <p:cNvSpPr/>
          <p:nvPr/>
        </p:nvSpPr>
        <p:spPr>
          <a:xfrm>
            <a:off x="4360164" y="2540507"/>
            <a:ext cx="697229" cy="1335024"/>
          </a:xfrm>
          <a:prstGeom prst="rect">
            <a:avLst/>
          </a:prstGeom>
          <a:blipFill>
            <a:blip r:embed="rId10" cstate="print"/>
            <a:stretch>
              <a:fillRect/>
            </a:stretch>
          </a:blipFill>
        </p:spPr>
        <p:txBody>
          <a:bodyPr wrap="square" lIns="0" tIns="0" rIns="0" bIns="0" rtlCol="0"/>
          <a:lstStyle/>
          <a:p>
            <a:endParaRPr/>
          </a:p>
        </p:txBody>
      </p:sp>
      <p:sp>
        <p:nvSpPr>
          <p:cNvPr id="40" name="object 40"/>
          <p:cNvSpPr/>
          <p:nvPr/>
        </p:nvSpPr>
        <p:spPr>
          <a:xfrm>
            <a:off x="4289425" y="2484501"/>
            <a:ext cx="685800" cy="1295400"/>
          </a:xfrm>
          <a:custGeom>
            <a:avLst/>
            <a:gdLst/>
            <a:ahLst/>
            <a:cxnLst/>
            <a:rect l="l" t="t" r="r" b="b"/>
            <a:pathLst>
              <a:path w="685800" h="1295400">
                <a:moveTo>
                  <a:pt x="341376" y="0"/>
                </a:moveTo>
                <a:lnTo>
                  <a:pt x="341376" y="350774"/>
                </a:lnTo>
                <a:lnTo>
                  <a:pt x="0" y="350774"/>
                </a:lnTo>
                <a:lnTo>
                  <a:pt x="0" y="944499"/>
                </a:lnTo>
                <a:lnTo>
                  <a:pt x="341376" y="944499"/>
                </a:lnTo>
                <a:lnTo>
                  <a:pt x="341376" y="1295400"/>
                </a:lnTo>
                <a:lnTo>
                  <a:pt x="685800" y="647573"/>
                </a:lnTo>
                <a:lnTo>
                  <a:pt x="341376" y="0"/>
                </a:lnTo>
                <a:close/>
              </a:path>
            </a:pathLst>
          </a:custGeom>
          <a:solidFill>
            <a:srgbClr val="FFFF66"/>
          </a:solidFill>
        </p:spPr>
        <p:txBody>
          <a:bodyPr wrap="square" lIns="0" tIns="0" rIns="0" bIns="0" rtlCol="0"/>
          <a:lstStyle/>
          <a:p>
            <a:endParaRPr/>
          </a:p>
        </p:txBody>
      </p:sp>
      <p:sp>
        <p:nvSpPr>
          <p:cNvPr id="41" name="object 41"/>
          <p:cNvSpPr/>
          <p:nvPr/>
        </p:nvSpPr>
        <p:spPr>
          <a:xfrm>
            <a:off x="4289425" y="2484501"/>
            <a:ext cx="685800" cy="1295400"/>
          </a:xfrm>
          <a:custGeom>
            <a:avLst/>
            <a:gdLst/>
            <a:ahLst/>
            <a:cxnLst/>
            <a:rect l="l" t="t" r="r" b="b"/>
            <a:pathLst>
              <a:path w="685800" h="1295400">
                <a:moveTo>
                  <a:pt x="0" y="350774"/>
                </a:moveTo>
                <a:lnTo>
                  <a:pt x="341376" y="350774"/>
                </a:lnTo>
                <a:lnTo>
                  <a:pt x="341376" y="0"/>
                </a:lnTo>
                <a:lnTo>
                  <a:pt x="685800" y="647573"/>
                </a:lnTo>
                <a:lnTo>
                  <a:pt x="341376" y="1295400"/>
                </a:lnTo>
                <a:lnTo>
                  <a:pt x="341376" y="944499"/>
                </a:lnTo>
                <a:lnTo>
                  <a:pt x="0" y="944499"/>
                </a:lnTo>
                <a:lnTo>
                  <a:pt x="0" y="350774"/>
                </a:lnTo>
                <a:close/>
              </a:path>
            </a:pathLst>
          </a:custGeom>
          <a:ln w="9525">
            <a:solidFill>
              <a:srgbClr val="000000"/>
            </a:solidFill>
          </a:ln>
        </p:spPr>
        <p:txBody>
          <a:bodyPr wrap="square" lIns="0" tIns="0" rIns="0" bIns="0" rtlCol="0"/>
          <a:lstStyle/>
          <a:p>
            <a:endParaRPr/>
          </a:p>
        </p:txBody>
      </p:sp>
      <p:sp>
        <p:nvSpPr>
          <p:cNvPr id="42" name="object 42"/>
          <p:cNvSpPr/>
          <p:nvPr/>
        </p:nvSpPr>
        <p:spPr>
          <a:xfrm>
            <a:off x="6030467" y="3250692"/>
            <a:ext cx="458724" cy="458723"/>
          </a:xfrm>
          <a:prstGeom prst="rect">
            <a:avLst/>
          </a:prstGeom>
          <a:blipFill>
            <a:blip r:embed="rId11" cstate="print"/>
            <a:stretch>
              <a:fillRect/>
            </a:stretch>
          </a:blipFill>
        </p:spPr>
        <p:txBody>
          <a:bodyPr wrap="square" lIns="0" tIns="0" rIns="0" bIns="0" rtlCol="0"/>
          <a:lstStyle/>
          <a:p>
            <a:endParaRPr/>
          </a:p>
        </p:txBody>
      </p:sp>
      <p:sp>
        <p:nvSpPr>
          <p:cNvPr id="43" name="object 43"/>
          <p:cNvSpPr/>
          <p:nvPr/>
        </p:nvSpPr>
        <p:spPr>
          <a:xfrm>
            <a:off x="5983223" y="3204972"/>
            <a:ext cx="629412" cy="458723"/>
          </a:xfrm>
          <a:prstGeom prst="rect">
            <a:avLst/>
          </a:prstGeom>
          <a:blipFill>
            <a:blip r:embed="rId12" cstate="print"/>
            <a:stretch>
              <a:fillRect/>
            </a:stretch>
          </a:blipFill>
        </p:spPr>
        <p:txBody>
          <a:bodyPr wrap="square" lIns="0" tIns="0" rIns="0" bIns="0" rtlCol="0"/>
          <a:lstStyle/>
          <a:p>
            <a:endParaRPr/>
          </a:p>
        </p:txBody>
      </p:sp>
      <p:sp>
        <p:nvSpPr>
          <p:cNvPr id="44" name="object 44"/>
          <p:cNvSpPr/>
          <p:nvPr/>
        </p:nvSpPr>
        <p:spPr>
          <a:xfrm>
            <a:off x="5959475" y="3179826"/>
            <a:ext cx="447675" cy="447675"/>
          </a:xfrm>
          <a:custGeom>
            <a:avLst/>
            <a:gdLst/>
            <a:ahLst/>
            <a:cxnLst/>
            <a:rect l="l" t="t" r="r" b="b"/>
            <a:pathLst>
              <a:path w="447675" h="447675">
                <a:moveTo>
                  <a:pt x="223901" y="0"/>
                </a:moveTo>
                <a:lnTo>
                  <a:pt x="178765" y="4546"/>
                </a:lnTo>
                <a:lnTo>
                  <a:pt x="136731" y="17587"/>
                </a:lnTo>
                <a:lnTo>
                  <a:pt x="98697" y="38221"/>
                </a:lnTo>
                <a:lnTo>
                  <a:pt x="65563" y="65547"/>
                </a:lnTo>
                <a:lnTo>
                  <a:pt x="38227" y="98666"/>
                </a:lnTo>
                <a:lnTo>
                  <a:pt x="17589" y="136677"/>
                </a:lnTo>
                <a:lnTo>
                  <a:pt x="4547" y="178680"/>
                </a:lnTo>
                <a:lnTo>
                  <a:pt x="0" y="223774"/>
                </a:lnTo>
                <a:lnTo>
                  <a:pt x="4547" y="268873"/>
                </a:lnTo>
                <a:lnTo>
                  <a:pt x="17589" y="310890"/>
                </a:lnTo>
                <a:lnTo>
                  <a:pt x="38227" y="348921"/>
                </a:lnTo>
                <a:lnTo>
                  <a:pt x="65563" y="382063"/>
                </a:lnTo>
                <a:lnTo>
                  <a:pt x="98697" y="409413"/>
                </a:lnTo>
                <a:lnTo>
                  <a:pt x="136731" y="430067"/>
                </a:lnTo>
                <a:lnTo>
                  <a:pt x="178765" y="443122"/>
                </a:lnTo>
                <a:lnTo>
                  <a:pt x="223901" y="447675"/>
                </a:lnTo>
                <a:lnTo>
                  <a:pt x="268994" y="443122"/>
                </a:lnTo>
                <a:lnTo>
                  <a:pt x="310997" y="430067"/>
                </a:lnTo>
                <a:lnTo>
                  <a:pt x="349008" y="409413"/>
                </a:lnTo>
                <a:lnTo>
                  <a:pt x="382127" y="382063"/>
                </a:lnTo>
                <a:lnTo>
                  <a:pt x="409453" y="348921"/>
                </a:lnTo>
                <a:lnTo>
                  <a:pt x="430087" y="310890"/>
                </a:lnTo>
                <a:lnTo>
                  <a:pt x="443128" y="268873"/>
                </a:lnTo>
                <a:lnTo>
                  <a:pt x="447675" y="223774"/>
                </a:lnTo>
                <a:lnTo>
                  <a:pt x="443128" y="178680"/>
                </a:lnTo>
                <a:lnTo>
                  <a:pt x="430087" y="136677"/>
                </a:lnTo>
                <a:lnTo>
                  <a:pt x="409453" y="98666"/>
                </a:lnTo>
                <a:lnTo>
                  <a:pt x="382127" y="65547"/>
                </a:lnTo>
                <a:lnTo>
                  <a:pt x="349008" y="38221"/>
                </a:lnTo>
                <a:lnTo>
                  <a:pt x="310997" y="17587"/>
                </a:lnTo>
                <a:lnTo>
                  <a:pt x="268994" y="4546"/>
                </a:lnTo>
                <a:lnTo>
                  <a:pt x="223901" y="0"/>
                </a:lnTo>
                <a:close/>
              </a:path>
            </a:pathLst>
          </a:custGeom>
          <a:solidFill>
            <a:srgbClr val="CC0000"/>
          </a:solidFill>
        </p:spPr>
        <p:txBody>
          <a:bodyPr wrap="square" lIns="0" tIns="0" rIns="0" bIns="0" rtlCol="0"/>
          <a:lstStyle/>
          <a:p>
            <a:endParaRPr/>
          </a:p>
        </p:txBody>
      </p:sp>
      <p:sp>
        <p:nvSpPr>
          <p:cNvPr id="45" name="object 45"/>
          <p:cNvSpPr/>
          <p:nvPr/>
        </p:nvSpPr>
        <p:spPr>
          <a:xfrm>
            <a:off x="5959475" y="3179826"/>
            <a:ext cx="447675" cy="447675"/>
          </a:xfrm>
          <a:custGeom>
            <a:avLst/>
            <a:gdLst/>
            <a:ahLst/>
            <a:cxnLst/>
            <a:rect l="l" t="t" r="r" b="b"/>
            <a:pathLst>
              <a:path w="447675" h="447675">
                <a:moveTo>
                  <a:pt x="0" y="223774"/>
                </a:moveTo>
                <a:lnTo>
                  <a:pt x="4547" y="178680"/>
                </a:lnTo>
                <a:lnTo>
                  <a:pt x="17589" y="136677"/>
                </a:lnTo>
                <a:lnTo>
                  <a:pt x="38227" y="98666"/>
                </a:lnTo>
                <a:lnTo>
                  <a:pt x="65563" y="65547"/>
                </a:lnTo>
                <a:lnTo>
                  <a:pt x="98697" y="38221"/>
                </a:lnTo>
                <a:lnTo>
                  <a:pt x="136731" y="17587"/>
                </a:lnTo>
                <a:lnTo>
                  <a:pt x="178765" y="4546"/>
                </a:lnTo>
                <a:lnTo>
                  <a:pt x="223901" y="0"/>
                </a:lnTo>
                <a:lnTo>
                  <a:pt x="268994" y="4546"/>
                </a:lnTo>
                <a:lnTo>
                  <a:pt x="310997" y="17587"/>
                </a:lnTo>
                <a:lnTo>
                  <a:pt x="349008" y="38221"/>
                </a:lnTo>
                <a:lnTo>
                  <a:pt x="382127" y="65547"/>
                </a:lnTo>
                <a:lnTo>
                  <a:pt x="409453" y="98666"/>
                </a:lnTo>
                <a:lnTo>
                  <a:pt x="430087" y="136677"/>
                </a:lnTo>
                <a:lnTo>
                  <a:pt x="443128" y="178680"/>
                </a:lnTo>
                <a:lnTo>
                  <a:pt x="447675" y="223774"/>
                </a:lnTo>
                <a:lnTo>
                  <a:pt x="443128" y="268873"/>
                </a:lnTo>
                <a:lnTo>
                  <a:pt x="430087" y="310890"/>
                </a:lnTo>
                <a:lnTo>
                  <a:pt x="409453" y="348921"/>
                </a:lnTo>
                <a:lnTo>
                  <a:pt x="382127" y="382063"/>
                </a:lnTo>
                <a:lnTo>
                  <a:pt x="349008" y="409413"/>
                </a:lnTo>
                <a:lnTo>
                  <a:pt x="310997" y="430067"/>
                </a:lnTo>
                <a:lnTo>
                  <a:pt x="268994" y="443122"/>
                </a:lnTo>
                <a:lnTo>
                  <a:pt x="223901" y="447675"/>
                </a:lnTo>
                <a:lnTo>
                  <a:pt x="178765" y="443122"/>
                </a:lnTo>
                <a:lnTo>
                  <a:pt x="136731" y="430067"/>
                </a:lnTo>
                <a:lnTo>
                  <a:pt x="98697" y="409413"/>
                </a:lnTo>
                <a:lnTo>
                  <a:pt x="65563" y="382063"/>
                </a:lnTo>
                <a:lnTo>
                  <a:pt x="38227" y="348921"/>
                </a:lnTo>
                <a:lnTo>
                  <a:pt x="17589" y="310890"/>
                </a:lnTo>
                <a:lnTo>
                  <a:pt x="4547" y="268873"/>
                </a:lnTo>
                <a:lnTo>
                  <a:pt x="0" y="223774"/>
                </a:lnTo>
                <a:close/>
              </a:path>
            </a:pathLst>
          </a:custGeom>
          <a:ln w="9525">
            <a:solidFill>
              <a:srgbClr val="000000"/>
            </a:solidFill>
          </a:ln>
        </p:spPr>
        <p:txBody>
          <a:bodyPr wrap="square" lIns="0" tIns="0" rIns="0" bIns="0" rtlCol="0"/>
          <a:lstStyle/>
          <a:p>
            <a:endParaRPr/>
          </a:p>
        </p:txBody>
      </p:sp>
      <p:sp>
        <p:nvSpPr>
          <p:cNvPr id="46" name="object 46"/>
          <p:cNvSpPr txBox="1"/>
          <p:nvPr/>
        </p:nvSpPr>
        <p:spPr>
          <a:xfrm>
            <a:off x="6078473" y="3197605"/>
            <a:ext cx="212090" cy="391160"/>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CCCCFF"/>
                </a:solidFill>
                <a:latin typeface="Times New Roman"/>
                <a:cs typeface="Times New Roman"/>
              </a:rPr>
              <a:t>A</a:t>
            </a:r>
            <a:endParaRPr sz="2400">
              <a:latin typeface="Times New Roman"/>
              <a:cs typeface="Times New Roman"/>
            </a:endParaRPr>
          </a:p>
        </p:txBody>
      </p:sp>
      <p:sp>
        <p:nvSpPr>
          <p:cNvPr id="47" name="object 47"/>
          <p:cNvSpPr/>
          <p:nvPr/>
        </p:nvSpPr>
        <p:spPr>
          <a:xfrm>
            <a:off x="7249668" y="2021585"/>
            <a:ext cx="458724" cy="458724"/>
          </a:xfrm>
          <a:prstGeom prst="rect">
            <a:avLst/>
          </a:prstGeom>
          <a:blipFill>
            <a:blip r:embed="rId13" cstate="print"/>
            <a:stretch>
              <a:fillRect/>
            </a:stretch>
          </a:blipFill>
        </p:spPr>
        <p:txBody>
          <a:bodyPr wrap="square" lIns="0" tIns="0" rIns="0" bIns="0" rtlCol="0"/>
          <a:lstStyle/>
          <a:p>
            <a:endParaRPr/>
          </a:p>
        </p:txBody>
      </p:sp>
      <p:sp>
        <p:nvSpPr>
          <p:cNvPr id="48" name="object 48"/>
          <p:cNvSpPr/>
          <p:nvPr/>
        </p:nvSpPr>
        <p:spPr>
          <a:xfrm>
            <a:off x="7193280" y="1975866"/>
            <a:ext cx="646937" cy="458724"/>
          </a:xfrm>
          <a:prstGeom prst="rect">
            <a:avLst/>
          </a:prstGeom>
          <a:blipFill>
            <a:blip r:embed="rId14" cstate="print"/>
            <a:stretch>
              <a:fillRect/>
            </a:stretch>
          </a:blipFill>
        </p:spPr>
        <p:txBody>
          <a:bodyPr wrap="square" lIns="0" tIns="0" rIns="0" bIns="0" rtlCol="0"/>
          <a:lstStyle/>
          <a:p>
            <a:endParaRPr/>
          </a:p>
        </p:txBody>
      </p:sp>
      <p:sp>
        <p:nvSpPr>
          <p:cNvPr id="49" name="object 49"/>
          <p:cNvSpPr/>
          <p:nvPr/>
        </p:nvSpPr>
        <p:spPr>
          <a:xfrm>
            <a:off x="7178675" y="1951101"/>
            <a:ext cx="447675" cy="447675"/>
          </a:xfrm>
          <a:custGeom>
            <a:avLst/>
            <a:gdLst/>
            <a:ahLst/>
            <a:cxnLst/>
            <a:rect l="l" t="t" r="r" b="b"/>
            <a:pathLst>
              <a:path w="447675" h="447675">
                <a:moveTo>
                  <a:pt x="223901" y="0"/>
                </a:moveTo>
                <a:lnTo>
                  <a:pt x="178765" y="4546"/>
                </a:lnTo>
                <a:lnTo>
                  <a:pt x="136731" y="17587"/>
                </a:lnTo>
                <a:lnTo>
                  <a:pt x="98697" y="38221"/>
                </a:lnTo>
                <a:lnTo>
                  <a:pt x="65563" y="65547"/>
                </a:lnTo>
                <a:lnTo>
                  <a:pt x="38227" y="98666"/>
                </a:lnTo>
                <a:lnTo>
                  <a:pt x="17589" y="136677"/>
                </a:lnTo>
                <a:lnTo>
                  <a:pt x="4547" y="178680"/>
                </a:lnTo>
                <a:lnTo>
                  <a:pt x="0" y="223774"/>
                </a:lnTo>
                <a:lnTo>
                  <a:pt x="4547" y="268873"/>
                </a:lnTo>
                <a:lnTo>
                  <a:pt x="17589" y="310890"/>
                </a:lnTo>
                <a:lnTo>
                  <a:pt x="38227" y="348921"/>
                </a:lnTo>
                <a:lnTo>
                  <a:pt x="65563" y="382063"/>
                </a:lnTo>
                <a:lnTo>
                  <a:pt x="98697" y="409413"/>
                </a:lnTo>
                <a:lnTo>
                  <a:pt x="136731" y="430067"/>
                </a:lnTo>
                <a:lnTo>
                  <a:pt x="178765" y="443122"/>
                </a:lnTo>
                <a:lnTo>
                  <a:pt x="223901" y="447675"/>
                </a:lnTo>
                <a:lnTo>
                  <a:pt x="268994" y="443122"/>
                </a:lnTo>
                <a:lnTo>
                  <a:pt x="310997" y="430067"/>
                </a:lnTo>
                <a:lnTo>
                  <a:pt x="349008" y="409413"/>
                </a:lnTo>
                <a:lnTo>
                  <a:pt x="382127" y="382063"/>
                </a:lnTo>
                <a:lnTo>
                  <a:pt x="409453" y="348921"/>
                </a:lnTo>
                <a:lnTo>
                  <a:pt x="430087" y="310890"/>
                </a:lnTo>
                <a:lnTo>
                  <a:pt x="443128" y="268873"/>
                </a:lnTo>
                <a:lnTo>
                  <a:pt x="447675" y="223774"/>
                </a:lnTo>
                <a:lnTo>
                  <a:pt x="443128" y="178680"/>
                </a:lnTo>
                <a:lnTo>
                  <a:pt x="430087" y="136677"/>
                </a:lnTo>
                <a:lnTo>
                  <a:pt x="409453" y="98666"/>
                </a:lnTo>
                <a:lnTo>
                  <a:pt x="382127" y="65547"/>
                </a:lnTo>
                <a:lnTo>
                  <a:pt x="349008" y="38221"/>
                </a:lnTo>
                <a:lnTo>
                  <a:pt x="310997" y="17587"/>
                </a:lnTo>
                <a:lnTo>
                  <a:pt x="268994" y="4546"/>
                </a:lnTo>
                <a:lnTo>
                  <a:pt x="223901" y="0"/>
                </a:lnTo>
                <a:close/>
              </a:path>
            </a:pathLst>
          </a:custGeom>
          <a:solidFill>
            <a:srgbClr val="000000"/>
          </a:solidFill>
        </p:spPr>
        <p:txBody>
          <a:bodyPr wrap="square" lIns="0" tIns="0" rIns="0" bIns="0" rtlCol="0"/>
          <a:lstStyle/>
          <a:p>
            <a:endParaRPr/>
          </a:p>
        </p:txBody>
      </p:sp>
      <p:sp>
        <p:nvSpPr>
          <p:cNvPr id="50" name="object 50"/>
          <p:cNvSpPr/>
          <p:nvPr/>
        </p:nvSpPr>
        <p:spPr>
          <a:xfrm>
            <a:off x="7178675" y="1951101"/>
            <a:ext cx="447675" cy="447675"/>
          </a:xfrm>
          <a:custGeom>
            <a:avLst/>
            <a:gdLst/>
            <a:ahLst/>
            <a:cxnLst/>
            <a:rect l="l" t="t" r="r" b="b"/>
            <a:pathLst>
              <a:path w="447675" h="447675">
                <a:moveTo>
                  <a:pt x="0" y="223774"/>
                </a:moveTo>
                <a:lnTo>
                  <a:pt x="4547" y="178680"/>
                </a:lnTo>
                <a:lnTo>
                  <a:pt x="17589" y="136677"/>
                </a:lnTo>
                <a:lnTo>
                  <a:pt x="38227" y="98666"/>
                </a:lnTo>
                <a:lnTo>
                  <a:pt x="65563" y="65547"/>
                </a:lnTo>
                <a:lnTo>
                  <a:pt x="98697" y="38221"/>
                </a:lnTo>
                <a:lnTo>
                  <a:pt x="136731" y="17587"/>
                </a:lnTo>
                <a:lnTo>
                  <a:pt x="178765" y="4546"/>
                </a:lnTo>
                <a:lnTo>
                  <a:pt x="223901" y="0"/>
                </a:lnTo>
                <a:lnTo>
                  <a:pt x="268994" y="4546"/>
                </a:lnTo>
                <a:lnTo>
                  <a:pt x="310997" y="17587"/>
                </a:lnTo>
                <a:lnTo>
                  <a:pt x="349008" y="38221"/>
                </a:lnTo>
                <a:lnTo>
                  <a:pt x="382127" y="65547"/>
                </a:lnTo>
                <a:lnTo>
                  <a:pt x="409453" y="98666"/>
                </a:lnTo>
                <a:lnTo>
                  <a:pt x="430087" y="136677"/>
                </a:lnTo>
                <a:lnTo>
                  <a:pt x="443128" y="178680"/>
                </a:lnTo>
                <a:lnTo>
                  <a:pt x="447675" y="223774"/>
                </a:lnTo>
                <a:lnTo>
                  <a:pt x="443128" y="268873"/>
                </a:lnTo>
                <a:lnTo>
                  <a:pt x="430087" y="310890"/>
                </a:lnTo>
                <a:lnTo>
                  <a:pt x="409453" y="348921"/>
                </a:lnTo>
                <a:lnTo>
                  <a:pt x="382127" y="382063"/>
                </a:lnTo>
                <a:lnTo>
                  <a:pt x="349008" y="409413"/>
                </a:lnTo>
                <a:lnTo>
                  <a:pt x="310997" y="430067"/>
                </a:lnTo>
                <a:lnTo>
                  <a:pt x="268994" y="443122"/>
                </a:lnTo>
                <a:lnTo>
                  <a:pt x="223901" y="447675"/>
                </a:lnTo>
                <a:lnTo>
                  <a:pt x="178765" y="443122"/>
                </a:lnTo>
                <a:lnTo>
                  <a:pt x="136731" y="430067"/>
                </a:lnTo>
                <a:lnTo>
                  <a:pt x="98697" y="409413"/>
                </a:lnTo>
                <a:lnTo>
                  <a:pt x="65563" y="382063"/>
                </a:lnTo>
                <a:lnTo>
                  <a:pt x="38227" y="348921"/>
                </a:lnTo>
                <a:lnTo>
                  <a:pt x="17589" y="310890"/>
                </a:lnTo>
                <a:lnTo>
                  <a:pt x="4547" y="268873"/>
                </a:lnTo>
                <a:lnTo>
                  <a:pt x="0" y="223774"/>
                </a:lnTo>
                <a:close/>
              </a:path>
            </a:pathLst>
          </a:custGeom>
          <a:ln w="9525">
            <a:solidFill>
              <a:srgbClr val="000000"/>
            </a:solidFill>
          </a:ln>
        </p:spPr>
        <p:txBody>
          <a:bodyPr wrap="square" lIns="0" tIns="0" rIns="0" bIns="0" rtlCol="0"/>
          <a:lstStyle/>
          <a:p>
            <a:endParaRPr/>
          </a:p>
        </p:txBody>
      </p:sp>
      <p:sp>
        <p:nvSpPr>
          <p:cNvPr id="51" name="object 51"/>
          <p:cNvSpPr txBox="1"/>
          <p:nvPr/>
        </p:nvSpPr>
        <p:spPr>
          <a:xfrm>
            <a:off x="7288783" y="1968753"/>
            <a:ext cx="229235" cy="391160"/>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CCCCFF"/>
                </a:solidFill>
                <a:latin typeface="Times New Roman"/>
                <a:cs typeface="Times New Roman"/>
              </a:rPr>
              <a:t>C</a:t>
            </a:r>
            <a:endParaRPr sz="2400">
              <a:latin typeface="Times New Roman"/>
              <a:cs typeface="Times New Roman"/>
            </a:endParaRPr>
          </a:p>
        </p:txBody>
      </p:sp>
      <p:sp>
        <p:nvSpPr>
          <p:cNvPr id="52" name="object 52"/>
          <p:cNvSpPr/>
          <p:nvPr/>
        </p:nvSpPr>
        <p:spPr>
          <a:xfrm>
            <a:off x="6492240" y="2641092"/>
            <a:ext cx="458723" cy="458724"/>
          </a:xfrm>
          <a:prstGeom prst="rect">
            <a:avLst/>
          </a:prstGeom>
          <a:blipFill>
            <a:blip r:embed="rId2" cstate="print"/>
            <a:stretch>
              <a:fillRect/>
            </a:stretch>
          </a:blipFill>
        </p:spPr>
        <p:txBody>
          <a:bodyPr wrap="square" lIns="0" tIns="0" rIns="0" bIns="0" rtlCol="0"/>
          <a:lstStyle/>
          <a:p>
            <a:endParaRPr/>
          </a:p>
        </p:txBody>
      </p:sp>
      <p:sp>
        <p:nvSpPr>
          <p:cNvPr id="53" name="object 53"/>
          <p:cNvSpPr/>
          <p:nvPr/>
        </p:nvSpPr>
        <p:spPr>
          <a:xfrm>
            <a:off x="6444996" y="2595372"/>
            <a:ext cx="629411" cy="458724"/>
          </a:xfrm>
          <a:prstGeom prst="rect">
            <a:avLst/>
          </a:prstGeom>
          <a:blipFill>
            <a:blip r:embed="rId15" cstate="print"/>
            <a:stretch>
              <a:fillRect/>
            </a:stretch>
          </a:blipFill>
        </p:spPr>
        <p:txBody>
          <a:bodyPr wrap="square" lIns="0" tIns="0" rIns="0" bIns="0" rtlCol="0"/>
          <a:lstStyle/>
          <a:p>
            <a:endParaRPr/>
          </a:p>
        </p:txBody>
      </p:sp>
      <p:sp>
        <p:nvSpPr>
          <p:cNvPr id="54" name="object 54"/>
          <p:cNvSpPr/>
          <p:nvPr/>
        </p:nvSpPr>
        <p:spPr>
          <a:xfrm>
            <a:off x="6421501" y="2570226"/>
            <a:ext cx="447675" cy="447675"/>
          </a:xfrm>
          <a:custGeom>
            <a:avLst/>
            <a:gdLst/>
            <a:ahLst/>
            <a:cxnLst/>
            <a:rect l="l" t="t" r="r" b="b"/>
            <a:pathLst>
              <a:path w="447675" h="447675">
                <a:moveTo>
                  <a:pt x="223774" y="0"/>
                </a:moveTo>
                <a:lnTo>
                  <a:pt x="178680" y="4546"/>
                </a:lnTo>
                <a:lnTo>
                  <a:pt x="136677" y="17587"/>
                </a:lnTo>
                <a:lnTo>
                  <a:pt x="98666" y="38221"/>
                </a:lnTo>
                <a:lnTo>
                  <a:pt x="65547" y="65547"/>
                </a:lnTo>
                <a:lnTo>
                  <a:pt x="38221" y="98666"/>
                </a:lnTo>
                <a:lnTo>
                  <a:pt x="17587" y="136677"/>
                </a:lnTo>
                <a:lnTo>
                  <a:pt x="4546" y="178680"/>
                </a:lnTo>
                <a:lnTo>
                  <a:pt x="0" y="223774"/>
                </a:lnTo>
                <a:lnTo>
                  <a:pt x="4546" y="268873"/>
                </a:lnTo>
                <a:lnTo>
                  <a:pt x="17587" y="310890"/>
                </a:lnTo>
                <a:lnTo>
                  <a:pt x="38221" y="348921"/>
                </a:lnTo>
                <a:lnTo>
                  <a:pt x="65547" y="382063"/>
                </a:lnTo>
                <a:lnTo>
                  <a:pt x="98666" y="409413"/>
                </a:lnTo>
                <a:lnTo>
                  <a:pt x="136677" y="430067"/>
                </a:lnTo>
                <a:lnTo>
                  <a:pt x="178680" y="443122"/>
                </a:lnTo>
                <a:lnTo>
                  <a:pt x="223774" y="447675"/>
                </a:lnTo>
                <a:lnTo>
                  <a:pt x="268873" y="443122"/>
                </a:lnTo>
                <a:lnTo>
                  <a:pt x="310890" y="430067"/>
                </a:lnTo>
                <a:lnTo>
                  <a:pt x="348921" y="409413"/>
                </a:lnTo>
                <a:lnTo>
                  <a:pt x="382063" y="382063"/>
                </a:lnTo>
                <a:lnTo>
                  <a:pt x="409413" y="348921"/>
                </a:lnTo>
                <a:lnTo>
                  <a:pt x="430067" y="310890"/>
                </a:lnTo>
                <a:lnTo>
                  <a:pt x="443122" y="268873"/>
                </a:lnTo>
                <a:lnTo>
                  <a:pt x="447675" y="223774"/>
                </a:lnTo>
                <a:lnTo>
                  <a:pt x="443122" y="178680"/>
                </a:lnTo>
                <a:lnTo>
                  <a:pt x="430067" y="136677"/>
                </a:lnTo>
                <a:lnTo>
                  <a:pt x="409413" y="98666"/>
                </a:lnTo>
                <a:lnTo>
                  <a:pt x="382063" y="65547"/>
                </a:lnTo>
                <a:lnTo>
                  <a:pt x="348921" y="38221"/>
                </a:lnTo>
                <a:lnTo>
                  <a:pt x="310890" y="17587"/>
                </a:lnTo>
                <a:lnTo>
                  <a:pt x="268873" y="4546"/>
                </a:lnTo>
                <a:lnTo>
                  <a:pt x="223774" y="0"/>
                </a:lnTo>
                <a:close/>
              </a:path>
            </a:pathLst>
          </a:custGeom>
          <a:solidFill>
            <a:srgbClr val="CC0000"/>
          </a:solidFill>
        </p:spPr>
        <p:txBody>
          <a:bodyPr wrap="square" lIns="0" tIns="0" rIns="0" bIns="0" rtlCol="0"/>
          <a:lstStyle/>
          <a:p>
            <a:endParaRPr/>
          </a:p>
        </p:txBody>
      </p:sp>
      <p:sp>
        <p:nvSpPr>
          <p:cNvPr id="55" name="object 55"/>
          <p:cNvSpPr/>
          <p:nvPr/>
        </p:nvSpPr>
        <p:spPr>
          <a:xfrm>
            <a:off x="6421501" y="2570226"/>
            <a:ext cx="447675" cy="447675"/>
          </a:xfrm>
          <a:custGeom>
            <a:avLst/>
            <a:gdLst/>
            <a:ahLst/>
            <a:cxnLst/>
            <a:rect l="l" t="t" r="r" b="b"/>
            <a:pathLst>
              <a:path w="447675" h="447675">
                <a:moveTo>
                  <a:pt x="0" y="223774"/>
                </a:moveTo>
                <a:lnTo>
                  <a:pt x="4546" y="178680"/>
                </a:lnTo>
                <a:lnTo>
                  <a:pt x="17587" y="136677"/>
                </a:lnTo>
                <a:lnTo>
                  <a:pt x="38221" y="98666"/>
                </a:lnTo>
                <a:lnTo>
                  <a:pt x="65547" y="65547"/>
                </a:lnTo>
                <a:lnTo>
                  <a:pt x="98666" y="38221"/>
                </a:lnTo>
                <a:lnTo>
                  <a:pt x="136677" y="17587"/>
                </a:lnTo>
                <a:lnTo>
                  <a:pt x="178680" y="4546"/>
                </a:lnTo>
                <a:lnTo>
                  <a:pt x="223774" y="0"/>
                </a:lnTo>
                <a:lnTo>
                  <a:pt x="268873" y="4546"/>
                </a:lnTo>
                <a:lnTo>
                  <a:pt x="310890" y="17587"/>
                </a:lnTo>
                <a:lnTo>
                  <a:pt x="348921" y="38221"/>
                </a:lnTo>
                <a:lnTo>
                  <a:pt x="382063" y="65547"/>
                </a:lnTo>
                <a:lnTo>
                  <a:pt x="409413" y="98666"/>
                </a:lnTo>
                <a:lnTo>
                  <a:pt x="430067" y="136677"/>
                </a:lnTo>
                <a:lnTo>
                  <a:pt x="443122" y="178680"/>
                </a:lnTo>
                <a:lnTo>
                  <a:pt x="447675" y="223774"/>
                </a:lnTo>
                <a:lnTo>
                  <a:pt x="443122" y="268873"/>
                </a:lnTo>
                <a:lnTo>
                  <a:pt x="430067" y="310890"/>
                </a:lnTo>
                <a:lnTo>
                  <a:pt x="409413" y="348921"/>
                </a:lnTo>
                <a:lnTo>
                  <a:pt x="382063" y="382063"/>
                </a:lnTo>
                <a:lnTo>
                  <a:pt x="348921" y="409413"/>
                </a:lnTo>
                <a:lnTo>
                  <a:pt x="310890" y="430067"/>
                </a:lnTo>
                <a:lnTo>
                  <a:pt x="268873" y="443122"/>
                </a:lnTo>
                <a:lnTo>
                  <a:pt x="223774" y="447675"/>
                </a:lnTo>
                <a:lnTo>
                  <a:pt x="178680" y="443122"/>
                </a:lnTo>
                <a:lnTo>
                  <a:pt x="136677" y="430067"/>
                </a:lnTo>
                <a:lnTo>
                  <a:pt x="98666" y="409413"/>
                </a:lnTo>
                <a:lnTo>
                  <a:pt x="65547" y="382063"/>
                </a:lnTo>
                <a:lnTo>
                  <a:pt x="38221" y="348921"/>
                </a:lnTo>
                <a:lnTo>
                  <a:pt x="17587" y="310890"/>
                </a:lnTo>
                <a:lnTo>
                  <a:pt x="4546" y="268873"/>
                </a:lnTo>
                <a:lnTo>
                  <a:pt x="0" y="223774"/>
                </a:lnTo>
                <a:close/>
              </a:path>
            </a:pathLst>
          </a:custGeom>
          <a:ln w="9525">
            <a:solidFill>
              <a:srgbClr val="000000"/>
            </a:solidFill>
          </a:ln>
        </p:spPr>
        <p:txBody>
          <a:bodyPr wrap="square" lIns="0" tIns="0" rIns="0" bIns="0" rtlCol="0"/>
          <a:lstStyle/>
          <a:p>
            <a:endParaRPr/>
          </a:p>
        </p:txBody>
      </p:sp>
      <p:sp>
        <p:nvSpPr>
          <p:cNvPr id="56" name="object 56"/>
          <p:cNvSpPr txBox="1"/>
          <p:nvPr/>
        </p:nvSpPr>
        <p:spPr>
          <a:xfrm>
            <a:off x="6540500" y="2588005"/>
            <a:ext cx="212090" cy="391160"/>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CCCCFF"/>
                </a:solidFill>
                <a:latin typeface="Times New Roman"/>
                <a:cs typeface="Times New Roman"/>
              </a:rPr>
              <a:t>B</a:t>
            </a:r>
            <a:endParaRPr sz="2400">
              <a:latin typeface="Times New Roman"/>
              <a:cs typeface="Times New Roman"/>
            </a:endParaRPr>
          </a:p>
        </p:txBody>
      </p:sp>
      <p:sp>
        <p:nvSpPr>
          <p:cNvPr id="57" name="object 57"/>
          <p:cNvSpPr/>
          <p:nvPr/>
        </p:nvSpPr>
        <p:spPr>
          <a:xfrm>
            <a:off x="6796278" y="2940811"/>
            <a:ext cx="501015" cy="347980"/>
          </a:xfrm>
          <a:custGeom>
            <a:avLst/>
            <a:gdLst/>
            <a:ahLst/>
            <a:cxnLst/>
            <a:rect l="l" t="t" r="r" b="b"/>
            <a:pathLst>
              <a:path w="501015" h="347979">
                <a:moveTo>
                  <a:pt x="417270" y="295748"/>
                </a:moveTo>
                <a:lnTo>
                  <a:pt x="416369" y="298015"/>
                </a:lnTo>
                <a:lnTo>
                  <a:pt x="416655" y="314467"/>
                </a:lnTo>
                <a:lnTo>
                  <a:pt x="423084" y="329610"/>
                </a:lnTo>
                <a:lnTo>
                  <a:pt x="435229" y="341502"/>
                </a:lnTo>
                <a:lnTo>
                  <a:pt x="451032" y="347809"/>
                </a:lnTo>
                <a:lnTo>
                  <a:pt x="467455" y="347567"/>
                </a:lnTo>
                <a:lnTo>
                  <a:pt x="482592" y="341181"/>
                </a:lnTo>
                <a:lnTo>
                  <a:pt x="494538" y="329056"/>
                </a:lnTo>
                <a:lnTo>
                  <a:pt x="499079" y="317626"/>
                </a:lnTo>
                <a:lnTo>
                  <a:pt x="450850" y="317626"/>
                </a:lnTo>
                <a:lnTo>
                  <a:pt x="417270" y="295748"/>
                </a:lnTo>
                <a:close/>
              </a:path>
              <a:path w="501015" h="347979">
                <a:moveTo>
                  <a:pt x="432872" y="271824"/>
                </a:moveTo>
                <a:lnTo>
                  <a:pt x="422656" y="282193"/>
                </a:lnTo>
                <a:lnTo>
                  <a:pt x="417270" y="295748"/>
                </a:lnTo>
                <a:lnTo>
                  <a:pt x="450850" y="317626"/>
                </a:lnTo>
                <a:lnTo>
                  <a:pt x="466344" y="293623"/>
                </a:lnTo>
                <a:lnTo>
                  <a:pt x="432872" y="271824"/>
                </a:lnTo>
                <a:close/>
              </a:path>
              <a:path w="501015" h="347979">
                <a:moveTo>
                  <a:pt x="466161" y="263441"/>
                </a:moveTo>
                <a:lnTo>
                  <a:pt x="449738" y="263683"/>
                </a:lnTo>
                <a:lnTo>
                  <a:pt x="434601" y="270069"/>
                </a:lnTo>
                <a:lnTo>
                  <a:pt x="432872" y="271824"/>
                </a:lnTo>
                <a:lnTo>
                  <a:pt x="466344" y="293623"/>
                </a:lnTo>
                <a:lnTo>
                  <a:pt x="450850" y="317626"/>
                </a:lnTo>
                <a:lnTo>
                  <a:pt x="499079" y="317626"/>
                </a:lnTo>
                <a:lnTo>
                  <a:pt x="500824" y="313235"/>
                </a:lnTo>
                <a:lnTo>
                  <a:pt x="500538" y="296783"/>
                </a:lnTo>
                <a:lnTo>
                  <a:pt x="494109" y="281640"/>
                </a:lnTo>
                <a:lnTo>
                  <a:pt x="481965" y="269747"/>
                </a:lnTo>
                <a:lnTo>
                  <a:pt x="466161" y="263441"/>
                </a:lnTo>
                <a:close/>
              </a:path>
              <a:path w="501015" h="347979">
                <a:moveTo>
                  <a:pt x="15493" y="0"/>
                </a:moveTo>
                <a:lnTo>
                  <a:pt x="0" y="23875"/>
                </a:lnTo>
                <a:lnTo>
                  <a:pt x="417270" y="295748"/>
                </a:lnTo>
                <a:lnTo>
                  <a:pt x="422656" y="282193"/>
                </a:lnTo>
                <a:lnTo>
                  <a:pt x="432872" y="271824"/>
                </a:lnTo>
                <a:lnTo>
                  <a:pt x="15493" y="0"/>
                </a:lnTo>
                <a:close/>
              </a:path>
            </a:pathLst>
          </a:custGeom>
          <a:solidFill>
            <a:srgbClr val="000000"/>
          </a:solidFill>
        </p:spPr>
        <p:txBody>
          <a:bodyPr wrap="square" lIns="0" tIns="0" rIns="0" bIns="0" rtlCol="0"/>
          <a:lstStyle/>
          <a:p>
            <a:endParaRPr/>
          </a:p>
        </p:txBody>
      </p:sp>
      <p:sp>
        <p:nvSpPr>
          <p:cNvPr id="58" name="object 58"/>
          <p:cNvSpPr/>
          <p:nvPr/>
        </p:nvSpPr>
        <p:spPr>
          <a:xfrm>
            <a:off x="6645275" y="2333625"/>
            <a:ext cx="598805" cy="236854"/>
          </a:xfrm>
          <a:custGeom>
            <a:avLst/>
            <a:gdLst/>
            <a:ahLst/>
            <a:cxnLst/>
            <a:rect l="l" t="t" r="r" b="b"/>
            <a:pathLst>
              <a:path w="598804" h="236855">
                <a:moveTo>
                  <a:pt x="598551" y="0"/>
                </a:moveTo>
                <a:lnTo>
                  <a:pt x="0" y="236601"/>
                </a:lnTo>
              </a:path>
            </a:pathLst>
          </a:custGeom>
          <a:ln w="28575">
            <a:solidFill>
              <a:srgbClr val="000000"/>
            </a:solidFill>
          </a:ln>
        </p:spPr>
        <p:txBody>
          <a:bodyPr wrap="square" lIns="0" tIns="0" rIns="0" bIns="0" rtlCol="0"/>
          <a:lstStyle/>
          <a:p>
            <a:endParaRPr/>
          </a:p>
        </p:txBody>
      </p:sp>
      <p:sp>
        <p:nvSpPr>
          <p:cNvPr id="59" name="object 59"/>
          <p:cNvSpPr/>
          <p:nvPr/>
        </p:nvSpPr>
        <p:spPr>
          <a:xfrm>
            <a:off x="6183376" y="2952750"/>
            <a:ext cx="303530" cy="227329"/>
          </a:xfrm>
          <a:custGeom>
            <a:avLst/>
            <a:gdLst/>
            <a:ahLst/>
            <a:cxnLst/>
            <a:rect l="l" t="t" r="r" b="b"/>
            <a:pathLst>
              <a:path w="303529" h="227330">
                <a:moveTo>
                  <a:pt x="0" y="226949"/>
                </a:moveTo>
                <a:lnTo>
                  <a:pt x="303149" y="0"/>
                </a:lnTo>
              </a:path>
            </a:pathLst>
          </a:custGeom>
          <a:ln w="28575">
            <a:solidFill>
              <a:srgbClr val="000000"/>
            </a:solidFill>
          </a:ln>
        </p:spPr>
        <p:txBody>
          <a:bodyPr wrap="square" lIns="0" tIns="0" rIns="0" bIns="0" rtlCol="0"/>
          <a:lstStyle/>
          <a:p>
            <a:endParaRPr/>
          </a:p>
        </p:txBody>
      </p:sp>
      <p:sp>
        <p:nvSpPr>
          <p:cNvPr id="60" name="object 60"/>
          <p:cNvSpPr/>
          <p:nvPr/>
        </p:nvSpPr>
        <p:spPr>
          <a:xfrm>
            <a:off x="5688472" y="3550920"/>
            <a:ext cx="344805" cy="271780"/>
          </a:xfrm>
          <a:custGeom>
            <a:avLst/>
            <a:gdLst/>
            <a:ahLst/>
            <a:cxnLst/>
            <a:rect l="l" t="t" r="r" b="b"/>
            <a:pathLst>
              <a:path w="344804" h="271779">
                <a:moveTo>
                  <a:pt x="48704" y="186515"/>
                </a:moveTo>
                <a:lnTo>
                  <a:pt x="32295" y="187219"/>
                </a:lnTo>
                <a:lnTo>
                  <a:pt x="16875" y="194436"/>
                </a:lnTo>
                <a:lnTo>
                  <a:pt x="5466" y="207089"/>
                </a:lnTo>
                <a:lnTo>
                  <a:pt x="0" y="222599"/>
                </a:lnTo>
                <a:lnTo>
                  <a:pt x="748" y="239013"/>
                </a:lnTo>
                <a:lnTo>
                  <a:pt x="7985" y="254380"/>
                </a:lnTo>
                <a:lnTo>
                  <a:pt x="20619" y="265809"/>
                </a:lnTo>
                <a:lnTo>
                  <a:pt x="36099" y="271319"/>
                </a:lnTo>
                <a:lnTo>
                  <a:pt x="52508" y="270615"/>
                </a:lnTo>
                <a:lnTo>
                  <a:pt x="67929" y="263397"/>
                </a:lnTo>
                <a:lnTo>
                  <a:pt x="79337" y="250745"/>
                </a:lnTo>
                <a:lnTo>
                  <a:pt x="82980" y="240410"/>
                </a:lnTo>
                <a:lnTo>
                  <a:pt x="50911" y="240410"/>
                </a:lnTo>
                <a:lnTo>
                  <a:pt x="33893" y="217423"/>
                </a:lnTo>
                <a:lnTo>
                  <a:pt x="65994" y="193663"/>
                </a:lnTo>
                <a:lnTo>
                  <a:pt x="64184" y="192025"/>
                </a:lnTo>
                <a:lnTo>
                  <a:pt x="48704" y="186515"/>
                </a:lnTo>
                <a:close/>
              </a:path>
              <a:path w="344804" h="271779">
                <a:moveTo>
                  <a:pt x="65994" y="193663"/>
                </a:moveTo>
                <a:lnTo>
                  <a:pt x="33893" y="217423"/>
                </a:lnTo>
                <a:lnTo>
                  <a:pt x="50911" y="240410"/>
                </a:lnTo>
                <a:lnTo>
                  <a:pt x="83020" y="216620"/>
                </a:lnTo>
                <a:lnTo>
                  <a:pt x="76819" y="203453"/>
                </a:lnTo>
                <a:lnTo>
                  <a:pt x="65994" y="193663"/>
                </a:lnTo>
                <a:close/>
              </a:path>
              <a:path w="344804" h="271779">
                <a:moveTo>
                  <a:pt x="83020" y="216620"/>
                </a:moveTo>
                <a:lnTo>
                  <a:pt x="50911" y="240410"/>
                </a:lnTo>
                <a:lnTo>
                  <a:pt x="82980" y="240410"/>
                </a:lnTo>
                <a:lnTo>
                  <a:pt x="84804" y="235235"/>
                </a:lnTo>
                <a:lnTo>
                  <a:pt x="84056" y="218820"/>
                </a:lnTo>
                <a:lnTo>
                  <a:pt x="83020" y="216620"/>
                </a:lnTo>
                <a:close/>
              </a:path>
              <a:path w="344804" h="271779">
                <a:moveTo>
                  <a:pt x="327644" y="0"/>
                </a:moveTo>
                <a:lnTo>
                  <a:pt x="65994" y="193663"/>
                </a:lnTo>
                <a:lnTo>
                  <a:pt x="76819" y="203453"/>
                </a:lnTo>
                <a:lnTo>
                  <a:pt x="83020" y="216620"/>
                </a:lnTo>
                <a:lnTo>
                  <a:pt x="344535" y="22859"/>
                </a:lnTo>
                <a:lnTo>
                  <a:pt x="327644" y="0"/>
                </a:lnTo>
                <a:close/>
              </a:path>
            </a:pathLst>
          </a:custGeom>
          <a:solidFill>
            <a:srgbClr val="000000"/>
          </a:solidFill>
        </p:spPr>
        <p:txBody>
          <a:bodyPr wrap="square" lIns="0" tIns="0" rIns="0" bIns="0" rtlCol="0"/>
          <a:lstStyle/>
          <a:p>
            <a:endParaRPr/>
          </a:p>
        </p:txBody>
      </p:sp>
      <p:sp>
        <p:nvSpPr>
          <p:cNvPr id="61" name="object 61"/>
          <p:cNvSpPr/>
          <p:nvPr/>
        </p:nvSpPr>
        <p:spPr>
          <a:xfrm>
            <a:off x="6333744" y="3550792"/>
            <a:ext cx="354330" cy="271780"/>
          </a:xfrm>
          <a:custGeom>
            <a:avLst/>
            <a:gdLst/>
            <a:ahLst/>
            <a:cxnLst/>
            <a:rect l="l" t="t" r="r" b="b"/>
            <a:pathLst>
              <a:path w="354329" h="271779">
                <a:moveTo>
                  <a:pt x="270715" y="217389"/>
                </a:moveTo>
                <a:lnTo>
                  <a:pt x="269724" y="219579"/>
                </a:lnTo>
                <a:lnTo>
                  <a:pt x="269240" y="235997"/>
                </a:lnTo>
                <a:lnTo>
                  <a:pt x="274947" y="251416"/>
                </a:lnTo>
                <a:lnTo>
                  <a:pt x="286512" y="263906"/>
                </a:lnTo>
                <a:lnTo>
                  <a:pt x="302073" y="270859"/>
                </a:lnTo>
                <a:lnTo>
                  <a:pt x="318516" y="271335"/>
                </a:lnTo>
                <a:lnTo>
                  <a:pt x="333910" y="265620"/>
                </a:lnTo>
                <a:lnTo>
                  <a:pt x="346329" y="254000"/>
                </a:lnTo>
                <a:lnTo>
                  <a:pt x="352362" y="240665"/>
                </a:lnTo>
                <a:lnTo>
                  <a:pt x="303149" y="240665"/>
                </a:lnTo>
                <a:lnTo>
                  <a:pt x="270715" y="217389"/>
                </a:lnTo>
                <a:close/>
              </a:path>
              <a:path w="354329" h="271779">
                <a:moveTo>
                  <a:pt x="287395" y="194111"/>
                </a:moveTo>
                <a:lnTo>
                  <a:pt x="276733" y="204089"/>
                </a:lnTo>
                <a:lnTo>
                  <a:pt x="270715" y="217389"/>
                </a:lnTo>
                <a:lnTo>
                  <a:pt x="303149" y="240665"/>
                </a:lnTo>
                <a:lnTo>
                  <a:pt x="319913" y="217424"/>
                </a:lnTo>
                <a:lnTo>
                  <a:pt x="287395" y="194111"/>
                </a:lnTo>
                <a:close/>
              </a:path>
              <a:path w="354329" h="271779">
                <a:moveTo>
                  <a:pt x="304546" y="186753"/>
                </a:moveTo>
                <a:lnTo>
                  <a:pt x="289151" y="192468"/>
                </a:lnTo>
                <a:lnTo>
                  <a:pt x="287395" y="194111"/>
                </a:lnTo>
                <a:lnTo>
                  <a:pt x="319913" y="217424"/>
                </a:lnTo>
                <a:lnTo>
                  <a:pt x="303149" y="240665"/>
                </a:lnTo>
                <a:lnTo>
                  <a:pt x="352362" y="240665"/>
                </a:lnTo>
                <a:lnTo>
                  <a:pt x="353337" y="238509"/>
                </a:lnTo>
                <a:lnTo>
                  <a:pt x="353822" y="222091"/>
                </a:lnTo>
                <a:lnTo>
                  <a:pt x="348114" y="206672"/>
                </a:lnTo>
                <a:lnTo>
                  <a:pt x="336550" y="194183"/>
                </a:lnTo>
                <a:lnTo>
                  <a:pt x="320988" y="187229"/>
                </a:lnTo>
                <a:lnTo>
                  <a:pt x="304546" y="186753"/>
                </a:lnTo>
                <a:close/>
              </a:path>
              <a:path w="354329" h="271779">
                <a:moveTo>
                  <a:pt x="16637" y="0"/>
                </a:moveTo>
                <a:lnTo>
                  <a:pt x="0" y="23114"/>
                </a:lnTo>
                <a:lnTo>
                  <a:pt x="270715" y="217389"/>
                </a:lnTo>
                <a:lnTo>
                  <a:pt x="276733" y="204089"/>
                </a:lnTo>
                <a:lnTo>
                  <a:pt x="287395" y="194111"/>
                </a:lnTo>
                <a:lnTo>
                  <a:pt x="16637" y="0"/>
                </a:lnTo>
                <a:close/>
              </a:path>
            </a:pathLst>
          </a:custGeom>
          <a:solidFill>
            <a:srgbClr val="000000"/>
          </a:solidFill>
        </p:spPr>
        <p:txBody>
          <a:bodyPr wrap="square" lIns="0" tIns="0" rIns="0" bIns="0" rtlCol="0"/>
          <a:lstStyle/>
          <a:p>
            <a:endParaRPr/>
          </a:p>
        </p:txBody>
      </p:sp>
      <p:sp>
        <p:nvSpPr>
          <p:cNvPr id="62" name="object 62"/>
          <p:cNvSpPr/>
          <p:nvPr/>
        </p:nvSpPr>
        <p:spPr>
          <a:xfrm>
            <a:off x="7555103" y="2320798"/>
            <a:ext cx="581025" cy="313055"/>
          </a:xfrm>
          <a:custGeom>
            <a:avLst/>
            <a:gdLst/>
            <a:ahLst/>
            <a:cxnLst/>
            <a:rect l="l" t="t" r="r" b="b"/>
            <a:pathLst>
              <a:path w="581025" h="313055">
                <a:moveTo>
                  <a:pt x="495757" y="265422"/>
                </a:moveTo>
                <a:lnTo>
                  <a:pt x="519303" y="308609"/>
                </a:lnTo>
                <a:lnTo>
                  <a:pt x="535807" y="312834"/>
                </a:lnTo>
                <a:lnTo>
                  <a:pt x="552084" y="310499"/>
                </a:lnTo>
                <a:lnTo>
                  <a:pt x="566291" y="302234"/>
                </a:lnTo>
                <a:lnTo>
                  <a:pt x="576580" y="288670"/>
                </a:lnTo>
                <a:lnTo>
                  <a:pt x="578075" y="282828"/>
                </a:lnTo>
                <a:lnTo>
                  <a:pt x="531749" y="282828"/>
                </a:lnTo>
                <a:lnTo>
                  <a:pt x="495757" y="265422"/>
                </a:lnTo>
                <a:close/>
              </a:path>
              <a:path w="581025" h="313055">
                <a:moveTo>
                  <a:pt x="508152" y="239747"/>
                </a:moveTo>
                <a:lnTo>
                  <a:pt x="499364" y="251332"/>
                </a:lnTo>
                <a:lnTo>
                  <a:pt x="495757" y="265422"/>
                </a:lnTo>
                <a:lnTo>
                  <a:pt x="531749" y="282828"/>
                </a:lnTo>
                <a:lnTo>
                  <a:pt x="544195" y="257174"/>
                </a:lnTo>
                <a:lnTo>
                  <a:pt x="508152" y="239747"/>
                </a:lnTo>
                <a:close/>
              </a:path>
              <a:path w="581025" h="313055">
                <a:moveTo>
                  <a:pt x="540136" y="227169"/>
                </a:moveTo>
                <a:lnTo>
                  <a:pt x="523859" y="229504"/>
                </a:lnTo>
                <a:lnTo>
                  <a:pt x="509652" y="237769"/>
                </a:lnTo>
                <a:lnTo>
                  <a:pt x="508152" y="239747"/>
                </a:lnTo>
                <a:lnTo>
                  <a:pt x="544195" y="257174"/>
                </a:lnTo>
                <a:lnTo>
                  <a:pt x="531749" y="282828"/>
                </a:lnTo>
                <a:lnTo>
                  <a:pt x="578075" y="282828"/>
                </a:lnTo>
                <a:lnTo>
                  <a:pt x="580804" y="272166"/>
                </a:lnTo>
                <a:lnTo>
                  <a:pt x="578469" y="255889"/>
                </a:lnTo>
                <a:lnTo>
                  <a:pt x="570204" y="241682"/>
                </a:lnTo>
                <a:lnTo>
                  <a:pt x="556641" y="231393"/>
                </a:lnTo>
                <a:lnTo>
                  <a:pt x="540136" y="227169"/>
                </a:lnTo>
                <a:close/>
              </a:path>
              <a:path w="581025" h="313055">
                <a:moveTo>
                  <a:pt x="12319" y="0"/>
                </a:moveTo>
                <a:lnTo>
                  <a:pt x="0" y="25653"/>
                </a:lnTo>
                <a:lnTo>
                  <a:pt x="495757" y="265422"/>
                </a:lnTo>
                <a:lnTo>
                  <a:pt x="499364" y="251332"/>
                </a:lnTo>
                <a:lnTo>
                  <a:pt x="508152" y="239747"/>
                </a:lnTo>
                <a:lnTo>
                  <a:pt x="12319" y="0"/>
                </a:lnTo>
                <a:close/>
              </a:path>
            </a:pathLst>
          </a:custGeom>
          <a:solidFill>
            <a:srgbClr val="000000"/>
          </a:solidFill>
        </p:spPr>
        <p:txBody>
          <a:bodyPr wrap="square" lIns="0" tIns="0" rIns="0" bIns="0" rtlCol="0"/>
          <a:lstStyle/>
          <a:p>
            <a:endParaRPr/>
          </a:p>
        </p:txBody>
      </p:sp>
      <p:sp>
        <p:nvSpPr>
          <p:cNvPr id="63" name="object 63"/>
          <p:cNvSpPr/>
          <p:nvPr/>
        </p:nvSpPr>
        <p:spPr>
          <a:xfrm>
            <a:off x="7094981" y="3305555"/>
            <a:ext cx="471677" cy="784859"/>
          </a:xfrm>
          <a:prstGeom prst="rect">
            <a:avLst/>
          </a:prstGeom>
          <a:blipFill>
            <a:blip r:embed="rId16" cstate="print"/>
            <a:stretch>
              <a:fillRect/>
            </a:stretch>
          </a:blipFill>
        </p:spPr>
        <p:txBody>
          <a:bodyPr wrap="square" lIns="0" tIns="0" rIns="0" bIns="0" rtlCol="0"/>
          <a:lstStyle/>
          <a:p>
            <a:endParaRPr/>
          </a:p>
        </p:txBody>
      </p:sp>
      <p:sp>
        <p:nvSpPr>
          <p:cNvPr id="64" name="object 64"/>
          <p:cNvSpPr/>
          <p:nvPr/>
        </p:nvSpPr>
        <p:spPr>
          <a:xfrm>
            <a:off x="7026275" y="3246373"/>
            <a:ext cx="457200" cy="762000"/>
          </a:xfrm>
          <a:custGeom>
            <a:avLst/>
            <a:gdLst/>
            <a:ahLst/>
            <a:cxnLst/>
            <a:rect l="l" t="t" r="r" b="b"/>
            <a:pathLst>
              <a:path w="457200" h="762000">
                <a:moveTo>
                  <a:pt x="228600" y="0"/>
                </a:moveTo>
                <a:lnTo>
                  <a:pt x="0" y="762000"/>
                </a:lnTo>
                <a:lnTo>
                  <a:pt x="457200" y="762000"/>
                </a:lnTo>
                <a:lnTo>
                  <a:pt x="228600" y="0"/>
                </a:lnTo>
                <a:close/>
              </a:path>
            </a:pathLst>
          </a:custGeom>
          <a:solidFill>
            <a:srgbClr val="CCCCFF"/>
          </a:solidFill>
        </p:spPr>
        <p:txBody>
          <a:bodyPr wrap="square" lIns="0" tIns="0" rIns="0" bIns="0" rtlCol="0"/>
          <a:lstStyle/>
          <a:p>
            <a:endParaRPr/>
          </a:p>
        </p:txBody>
      </p:sp>
      <p:sp>
        <p:nvSpPr>
          <p:cNvPr id="65" name="object 65"/>
          <p:cNvSpPr/>
          <p:nvPr/>
        </p:nvSpPr>
        <p:spPr>
          <a:xfrm>
            <a:off x="7026275" y="3246373"/>
            <a:ext cx="457200" cy="762000"/>
          </a:xfrm>
          <a:custGeom>
            <a:avLst/>
            <a:gdLst/>
            <a:ahLst/>
            <a:cxnLst/>
            <a:rect l="l" t="t" r="r" b="b"/>
            <a:pathLst>
              <a:path w="457200" h="762000">
                <a:moveTo>
                  <a:pt x="0" y="762000"/>
                </a:moveTo>
                <a:lnTo>
                  <a:pt x="228600" y="0"/>
                </a:lnTo>
                <a:lnTo>
                  <a:pt x="457200" y="762000"/>
                </a:lnTo>
                <a:lnTo>
                  <a:pt x="0" y="762000"/>
                </a:lnTo>
                <a:close/>
              </a:path>
            </a:pathLst>
          </a:custGeom>
          <a:ln w="9525">
            <a:solidFill>
              <a:srgbClr val="000000"/>
            </a:solidFill>
          </a:ln>
        </p:spPr>
        <p:txBody>
          <a:bodyPr wrap="square" lIns="0" tIns="0" rIns="0" bIns="0" rtlCol="0"/>
          <a:lstStyle/>
          <a:p>
            <a:endParaRPr/>
          </a:p>
        </p:txBody>
      </p:sp>
      <p:sp>
        <p:nvSpPr>
          <p:cNvPr id="66" name="object 66"/>
          <p:cNvSpPr/>
          <p:nvPr/>
        </p:nvSpPr>
        <p:spPr>
          <a:xfrm>
            <a:off x="5570982" y="3838955"/>
            <a:ext cx="471677" cy="784859"/>
          </a:xfrm>
          <a:prstGeom prst="rect">
            <a:avLst/>
          </a:prstGeom>
          <a:blipFill>
            <a:blip r:embed="rId16" cstate="print"/>
            <a:stretch>
              <a:fillRect/>
            </a:stretch>
          </a:blipFill>
        </p:spPr>
        <p:txBody>
          <a:bodyPr wrap="square" lIns="0" tIns="0" rIns="0" bIns="0" rtlCol="0"/>
          <a:lstStyle/>
          <a:p>
            <a:endParaRPr/>
          </a:p>
        </p:txBody>
      </p:sp>
      <p:sp>
        <p:nvSpPr>
          <p:cNvPr id="67" name="object 67"/>
          <p:cNvSpPr/>
          <p:nvPr/>
        </p:nvSpPr>
        <p:spPr>
          <a:xfrm>
            <a:off x="5502275" y="3779901"/>
            <a:ext cx="457200" cy="762000"/>
          </a:xfrm>
          <a:custGeom>
            <a:avLst/>
            <a:gdLst/>
            <a:ahLst/>
            <a:cxnLst/>
            <a:rect l="l" t="t" r="r" b="b"/>
            <a:pathLst>
              <a:path w="457200" h="762000">
                <a:moveTo>
                  <a:pt x="228600" y="0"/>
                </a:moveTo>
                <a:lnTo>
                  <a:pt x="0" y="761873"/>
                </a:lnTo>
                <a:lnTo>
                  <a:pt x="457200" y="761873"/>
                </a:lnTo>
                <a:lnTo>
                  <a:pt x="228600" y="0"/>
                </a:lnTo>
                <a:close/>
              </a:path>
            </a:pathLst>
          </a:custGeom>
          <a:solidFill>
            <a:srgbClr val="CCCCFF"/>
          </a:solidFill>
        </p:spPr>
        <p:txBody>
          <a:bodyPr wrap="square" lIns="0" tIns="0" rIns="0" bIns="0" rtlCol="0"/>
          <a:lstStyle/>
          <a:p>
            <a:endParaRPr/>
          </a:p>
        </p:txBody>
      </p:sp>
      <p:sp>
        <p:nvSpPr>
          <p:cNvPr id="68" name="object 68"/>
          <p:cNvSpPr/>
          <p:nvPr/>
        </p:nvSpPr>
        <p:spPr>
          <a:xfrm>
            <a:off x="5502275" y="3779901"/>
            <a:ext cx="457200" cy="762000"/>
          </a:xfrm>
          <a:custGeom>
            <a:avLst/>
            <a:gdLst/>
            <a:ahLst/>
            <a:cxnLst/>
            <a:rect l="l" t="t" r="r" b="b"/>
            <a:pathLst>
              <a:path w="457200" h="762000">
                <a:moveTo>
                  <a:pt x="0" y="761873"/>
                </a:moveTo>
                <a:lnTo>
                  <a:pt x="228600" y="0"/>
                </a:lnTo>
                <a:lnTo>
                  <a:pt x="457200" y="761873"/>
                </a:lnTo>
                <a:lnTo>
                  <a:pt x="0" y="761873"/>
                </a:lnTo>
                <a:close/>
              </a:path>
            </a:pathLst>
          </a:custGeom>
          <a:ln w="9525">
            <a:solidFill>
              <a:srgbClr val="000000"/>
            </a:solidFill>
          </a:ln>
        </p:spPr>
        <p:txBody>
          <a:bodyPr wrap="square" lIns="0" tIns="0" rIns="0" bIns="0" rtlCol="0"/>
          <a:lstStyle/>
          <a:p>
            <a:endParaRPr/>
          </a:p>
        </p:txBody>
      </p:sp>
      <p:sp>
        <p:nvSpPr>
          <p:cNvPr id="69" name="object 69"/>
          <p:cNvSpPr/>
          <p:nvPr/>
        </p:nvSpPr>
        <p:spPr>
          <a:xfrm>
            <a:off x="6485382" y="3838955"/>
            <a:ext cx="471678" cy="784859"/>
          </a:xfrm>
          <a:prstGeom prst="rect">
            <a:avLst/>
          </a:prstGeom>
          <a:blipFill>
            <a:blip r:embed="rId16" cstate="print"/>
            <a:stretch>
              <a:fillRect/>
            </a:stretch>
          </a:blipFill>
        </p:spPr>
        <p:txBody>
          <a:bodyPr wrap="square" lIns="0" tIns="0" rIns="0" bIns="0" rtlCol="0"/>
          <a:lstStyle/>
          <a:p>
            <a:endParaRPr/>
          </a:p>
        </p:txBody>
      </p:sp>
      <p:sp>
        <p:nvSpPr>
          <p:cNvPr id="70" name="object 70"/>
          <p:cNvSpPr/>
          <p:nvPr/>
        </p:nvSpPr>
        <p:spPr>
          <a:xfrm>
            <a:off x="6416675" y="3779901"/>
            <a:ext cx="457200" cy="762000"/>
          </a:xfrm>
          <a:custGeom>
            <a:avLst/>
            <a:gdLst/>
            <a:ahLst/>
            <a:cxnLst/>
            <a:rect l="l" t="t" r="r" b="b"/>
            <a:pathLst>
              <a:path w="457200" h="762000">
                <a:moveTo>
                  <a:pt x="228600" y="0"/>
                </a:moveTo>
                <a:lnTo>
                  <a:pt x="0" y="761873"/>
                </a:lnTo>
                <a:lnTo>
                  <a:pt x="457200" y="761873"/>
                </a:lnTo>
                <a:lnTo>
                  <a:pt x="228600" y="0"/>
                </a:lnTo>
                <a:close/>
              </a:path>
            </a:pathLst>
          </a:custGeom>
          <a:solidFill>
            <a:srgbClr val="CCCCFF"/>
          </a:solidFill>
        </p:spPr>
        <p:txBody>
          <a:bodyPr wrap="square" lIns="0" tIns="0" rIns="0" bIns="0" rtlCol="0"/>
          <a:lstStyle/>
          <a:p>
            <a:endParaRPr/>
          </a:p>
        </p:txBody>
      </p:sp>
      <p:sp>
        <p:nvSpPr>
          <p:cNvPr id="71" name="object 71"/>
          <p:cNvSpPr/>
          <p:nvPr/>
        </p:nvSpPr>
        <p:spPr>
          <a:xfrm>
            <a:off x="6416675" y="3779901"/>
            <a:ext cx="457200" cy="762000"/>
          </a:xfrm>
          <a:custGeom>
            <a:avLst/>
            <a:gdLst/>
            <a:ahLst/>
            <a:cxnLst/>
            <a:rect l="l" t="t" r="r" b="b"/>
            <a:pathLst>
              <a:path w="457200" h="762000">
                <a:moveTo>
                  <a:pt x="0" y="761873"/>
                </a:moveTo>
                <a:lnTo>
                  <a:pt x="228600" y="0"/>
                </a:lnTo>
                <a:lnTo>
                  <a:pt x="457200" y="761873"/>
                </a:lnTo>
                <a:lnTo>
                  <a:pt x="0" y="761873"/>
                </a:lnTo>
                <a:close/>
              </a:path>
            </a:pathLst>
          </a:custGeom>
          <a:ln w="9525">
            <a:solidFill>
              <a:srgbClr val="000000"/>
            </a:solidFill>
          </a:ln>
        </p:spPr>
        <p:txBody>
          <a:bodyPr wrap="square" lIns="0" tIns="0" rIns="0" bIns="0" rtlCol="0"/>
          <a:lstStyle/>
          <a:p>
            <a:endParaRPr/>
          </a:p>
        </p:txBody>
      </p:sp>
      <p:sp>
        <p:nvSpPr>
          <p:cNvPr id="72" name="object 72"/>
          <p:cNvSpPr/>
          <p:nvPr/>
        </p:nvSpPr>
        <p:spPr>
          <a:xfrm>
            <a:off x="7933181" y="2649473"/>
            <a:ext cx="471677" cy="784860"/>
          </a:xfrm>
          <a:prstGeom prst="rect">
            <a:avLst/>
          </a:prstGeom>
          <a:blipFill>
            <a:blip r:embed="rId17" cstate="print"/>
            <a:stretch>
              <a:fillRect/>
            </a:stretch>
          </a:blipFill>
        </p:spPr>
        <p:txBody>
          <a:bodyPr wrap="square" lIns="0" tIns="0" rIns="0" bIns="0" rtlCol="0"/>
          <a:lstStyle/>
          <a:p>
            <a:endParaRPr/>
          </a:p>
        </p:txBody>
      </p:sp>
      <p:sp>
        <p:nvSpPr>
          <p:cNvPr id="73" name="object 73"/>
          <p:cNvSpPr/>
          <p:nvPr/>
        </p:nvSpPr>
        <p:spPr>
          <a:xfrm>
            <a:off x="7864475" y="2590800"/>
            <a:ext cx="457200" cy="762000"/>
          </a:xfrm>
          <a:custGeom>
            <a:avLst/>
            <a:gdLst/>
            <a:ahLst/>
            <a:cxnLst/>
            <a:rect l="l" t="t" r="r" b="b"/>
            <a:pathLst>
              <a:path w="457200" h="762000">
                <a:moveTo>
                  <a:pt x="228600" y="0"/>
                </a:moveTo>
                <a:lnTo>
                  <a:pt x="0" y="762000"/>
                </a:lnTo>
                <a:lnTo>
                  <a:pt x="457200" y="762000"/>
                </a:lnTo>
                <a:lnTo>
                  <a:pt x="228600" y="0"/>
                </a:lnTo>
                <a:close/>
              </a:path>
            </a:pathLst>
          </a:custGeom>
          <a:solidFill>
            <a:srgbClr val="CCCCFF"/>
          </a:solidFill>
        </p:spPr>
        <p:txBody>
          <a:bodyPr wrap="square" lIns="0" tIns="0" rIns="0" bIns="0" rtlCol="0"/>
          <a:lstStyle/>
          <a:p>
            <a:endParaRPr/>
          </a:p>
        </p:txBody>
      </p:sp>
      <p:sp>
        <p:nvSpPr>
          <p:cNvPr id="74" name="object 74"/>
          <p:cNvSpPr/>
          <p:nvPr/>
        </p:nvSpPr>
        <p:spPr>
          <a:xfrm>
            <a:off x="7864475" y="2590800"/>
            <a:ext cx="457200" cy="762000"/>
          </a:xfrm>
          <a:custGeom>
            <a:avLst/>
            <a:gdLst/>
            <a:ahLst/>
            <a:cxnLst/>
            <a:rect l="l" t="t" r="r" b="b"/>
            <a:pathLst>
              <a:path w="457200" h="762000">
                <a:moveTo>
                  <a:pt x="0" y="762000"/>
                </a:moveTo>
                <a:lnTo>
                  <a:pt x="228600" y="0"/>
                </a:lnTo>
                <a:lnTo>
                  <a:pt x="457200" y="762000"/>
                </a:lnTo>
                <a:lnTo>
                  <a:pt x="0" y="762000"/>
                </a:lnTo>
                <a:close/>
              </a:path>
            </a:pathLst>
          </a:custGeom>
          <a:ln w="9525">
            <a:solidFill>
              <a:srgbClr val="000000"/>
            </a:solidFill>
          </a:ln>
        </p:spPr>
        <p:txBody>
          <a:bodyPr wrap="square" lIns="0" tIns="0" rIns="0" bIns="0" rtlCol="0"/>
          <a:lstStyle/>
          <a:p>
            <a:endParaRPr/>
          </a:p>
        </p:txBody>
      </p:sp>
      <p:sp>
        <p:nvSpPr>
          <p:cNvPr id="75" name="object 75"/>
          <p:cNvSpPr txBox="1"/>
          <p:nvPr/>
        </p:nvSpPr>
        <p:spPr>
          <a:xfrm>
            <a:off x="5657596" y="3056382"/>
            <a:ext cx="206375" cy="513080"/>
          </a:xfrm>
          <a:prstGeom prst="rect">
            <a:avLst/>
          </a:prstGeom>
        </p:spPr>
        <p:txBody>
          <a:bodyPr vert="horz" wrap="square" lIns="0" tIns="12700" rIns="0" bIns="0" rtlCol="0">
            <a:spAutoFit/>
          </a:bodyPr>
          <a:lstStyle/>
          <a:p>
            <a:pPr marL="12700">
              <a:lnSpc>
                <a:spcPct val="100000"/>
              </a:lnSpc>
              <a:spcBef>
                <a:spcPts val="100"/>
              </a:spcBef>
            </a:pPr>
            <a:r>
              <a:rPr sz="3200" i="1" dirty="0">
                <a:solidFill>
                  <a:srgbClr val="008986"/>
                </a:solidFill>
                <a:latin typeface="Times New Roman"/>
                <a:cs typeface="Times New Roman"/>
              </a:rPr>
              <a:t>x</a:t>
            </a:r>
            <a:endParaRPr sz="3200">
              <a:latin typeface="Times New Roman"/>
              <a:cs typeface="Times New Roman"/>
            </a:endParaRPr>
          </a:p>
        </p:txBody>
      </p:sp>
      <p:sp>
        <p:nvSpPr>
          <p:cNvPr id="76" name="object 76"/>
          <p:cNvSpPr txBox="1"/>
          <p:nvPr/>
        </p:nvSpPr>
        <p:spPr>
          <a:xfrm>
            <a:off x="8401050" y="2229357"/>
            <a:ext cx="205740" cy="513080"/>
          </a:xfrm>
          <a:prstGeom prst="rect">
            <a:avLst/>
          </a:prstGeom>
        </p:spPr>
        <p:txBody>
          <a:bodyPr vert="horz" wrap="square" lIns="0" tIns="12065" rIns="0" bIns="0" rtlCol="0">
            <a:spAutoFit/>
          </a:bodyPr>
          <a:lstStyle/>
          <a:p>
            <a:pPr marL="12700">
              <a:lnSpc>
                <a:spcPct val="100000"/>
              </a:lnSpc>
              <a:spcBef>
                <a:spcPts val="95"/>
              </a:spcBef>
            </a:pPr>
            <a:r>
              <a:rPr sz="3200" i="1" spc="-5" dirty="0">
                <a:solidFill>
                  <a:srgbClr val="008986"/>
                </a:solidFill>
                <a:latin typeface="Times New Roman"/>
                <a:cs typeface="Times New Roman"/>
              </a:rPr>
              <a:t>y</a:t>
            </a:r>
            <a:endParaRPr sz="3200">
              <a:latin typeface="Times New Roman"/>
              <a:cs typeface="Times New Roman"/>
            </a:endParaRPr>
          </a:p>
        </p:txBody>
      </p:sp>
      <p:sp>
        <p:nvSpPr>
          <p:cNvPr id="77" name="object 77"/>
          <p:cNvSpPr/>
          <p:nvPr/>
        </p:nvSpPr>
        <p:spPr>
          <a:xfrm>
            <a:off x="7402576" y="1752600"/>
            <a:ext cx="434975" cy="198755"/>
          </a:xfrm>
          <a:custGeom>
            <a:avLst/>
            <a:gdLst/>
            <a:ahLst/>
            <a:cxnLst/>
            <a:rect l="l" t="t" r="r" b="b"/>
            <a:pathLst>
              <a:path w="434975" h="198755">
                <a:moveTo>
                  <a:pt x="0" y="198500"/>
                </a:moveTo>
                <a:lnTo>
                  <a:pt x="434975" y="0"/>
                </a:lnTo>
              </a:path>
            </a:pathLst>
          </a:custGeom>
          <a:ln w="28575">
            <a:solidFill>
              <a:srgbClr val="000000"/>
            </a:solidFill>
          </a:ln>
        </p:spPr>
        <p:txBody>
          <a:bodyPr wrap="square" lIns="0" tIns="0" rIns="0" bIns="0" rtlCol="0"/>
          <a:lstStyle/>
          <a:p>
            <a:endParaRPr/>
          </a:p>
        </p:txBody>
      </p:sp>
      <p:sp>
        <p:nvSpPr>
          <p:cNvPr id="78" name="object 78"/>
          <p:cNvSpPr txBox="1"/>
          <p:nvPr/>
        </p:nvSpPr>
        <p:spPr>
          <a:xfrm>
            <a:off x="4956047" y="4885435"/>
            <a:ext cx="3441700" cy="513080"/>
          </a:xfrm>
          <a:prstGeom prst="rect">
            <a:avLst/>
          </a:prstGeom>
        </p:spPr>
        <p:txBody>
          <a:bodyPr vert="horz" wrap="square" lIns="0" tIns="12065" rIns="0" bIns="0" rtlCol="0">
            <a:spAutoFit/>
          </a:bodyPr>
          <a:lstStyle/>
          <a:p>
            <a:pPr marL="12700">
              <a:lnSpc>
                <a:spcPct val="100000"/>
              </a:lnSpc>
              <a:spcBef>
                <a:spcPts val="95"/>
              </a:spcBef>
            </a:pPr>
            <a:r>
              <a:rPr sz="3200" spc="-15" dirty="0">
                <a:latin typeface="Times New Roman"/>
                <a:cs typeface="Times New Roman"/>
              </a:rPr>
              <a:t>Transform </a:t>
            </a:r>
            <a:r>
              <a:rPr sz="3200" spc="-5" dirty="0">
                <a:latin typeface="Times New Roman"/>
                <a:cs typeface="Times New Roman"/>
              </a:rPr>
              <a:t>to Case</a:t>
            </a:r>
            <a:r>
              <a:rPr sz="3200" spc="-35" dirty="0">
                <a:latin typeface="Times New Roman"/>
                <a:cs typeface="Times New Roman"/>
              </a:rPr>
              <a:t> </a:t>
            </a:r>
            <a:r>
              <a:rPr sz="3200" spc="-5" dirty="0">
                <a:latin typeface="Times New Roman"/>
                <a:cs typeface="Times New Roman"/>
              </a:rPr>
              <a:t>3.</a:t>
            </a:r>
            <a:endParaRPr sz="3200">
              <a:latin typeface="Times New Roman"/>
              <a:cs typeface="Times New Roman"/>
            </a:endParaRPr>
          </a:p>
        </p:txBody>
      </p:sp>
      <p:sp>
        <p:nvSpPr>
          <p:cNvPr id="79" name="object 79"/>
          <p:cNvSpPr txBox="1"/>
          <p:nvPr/>
        </p:nvSpPr>
        <p:spPr>
          <a:xfrm>
            <a:off x="8149842" y="6447818"/>
            <a:ext cx="547370" cy="222250"/>
          </a:xfrm>
          <a:prstGeom prst="rect">
            <a:avLst/>
          </a:prstGeom>
        </p:spPr>
        <p:txBody>
          <a:bodyPr vert="horz" wrap="square" lIns="0" tIns="0" rIns="0" bIns="0" rtlCol="0">
            <a:spAutoFit/>
          </a:bodyPr>
          <a:lstStyle/>
          <a:p>
            <a:pPr marL="12700">
              <a:lnSpc>
                <a:spcPts val="1625"/>
              </a:lnSpc>
            </a:pPr>
            <a:r>
              <a:rPr sz="1400" spc="-5" dirty="0">
                <a:latin typeface="Times New Roman"/>
                <a:cs typeface="Times New Roman"/>
              </a:rPr>
              <a:t>L10.</a:t>
            </a:r>
            <a:fld id="{81D60167-4931-47E6-BA6A-407CBD079E47}" type="slidenum">
              <a:rPr sz="1400" spc="-5" dirty="0">
                <a:latin typeface="Times New Roman"/>
                <a:cs typeface="Times New Roman"/>
              </a:rPr>
              <a:t>145</a:t>
            </a:fld>
            <a:endParaRPr sz="1400">
              <a:latin typeface="Times New Roman"/>
              <a:cs typeface="Times New Roman"/>
            </a:endParaRPr>
          </a:p>
        </p:txBody>
      </p:sp>
      <p:sp>
        <p:nvSpPr>
          <p:cNvPr id="80" name="Footer Placeholder 79"/>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19328579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6794" y="323342"/>
            <a:ext cx="1592580" cy="695960"/>
          </a:xfrm>
          <a:prstGeom prst="rect">
            <a:avLst/>
          </a:prstGeom>
        </p:spPr>
        <p:txBody>
          <a:bodyPr vert="horz" wrap="square" lIns="0" tIns="12065" rIns="0" bIns="0" rtlCol="0">
            <a:spAutoFit/>
          </a:bodyPr>
          <a:lstStyle/>
          <a:p>
            <a:pPr marL="12700">
              <a:lnSpc>
                <a:spcPct val="100000"/>
              </a:lnSpc>
              <a:spcBef>
                <a:spcPts val="95"/>
              </a:spcBef>
            </a:pPr>
            <a:r>
              <a:rPr spc="-5" dirty="0"/>
              <a:t>Case</a:t>
            </a:r>
            <a:r>
              <a:rPr spc="-80" dirty="0"/>
              <a:t> </a:t>
            </a:r>
            <a:r>
              <a:rPr spc="-5" dirty="0"/>
              <a:t>3</a:t>
            </a:r>
          </a:p>
        </p:txBody>
      </p:sp>
      <p:sp>
        <p:nvSpPr>
          <p:cNvPr id="3" name="object 3"/>
          <p:cNvSpPr/>
          <p:nvPr/>
        </p:nvSpPr>
        <p:spPr>
          <a:xfrm>
            <a:off x="985266" y="3080766"/>
            <a:ext cx="458723" cy="45872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38022" y="3035045"/>
            <a:ext cx="629412" cy="45872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914400" y="3009900"/>
            <a:ext cx="447675" cy="447675"/>
          </a:xfrm>
          <a:custGeom>
            <a:avLst/>
            <a:gdLst/>
            <a:ahLst/>
            <a:cxnLst/>
            <a:rect l="l" t="t" r="r" b="b"/>
            <a:pathLst>
              <a:path w="447675" h="447675">
                <a:moveTo>
                  <a:pt x="223837" y="0"/>
                </a:moveTo>
                <a:lnTo>
                  <a:pt x="178725" y="4547"/>
                </a:lnTo>
                <a:lnTo>
                  <a:pt x="136706" y="17589"/>
                </a:lnTo>
                <a:lnTo>
                  <a:pt x="98679" y="38227"/>
                </a:lnTo>
                <a:lnTo>
                  <a:pt x="65547" y="65563"/>
                </a:lnTo>
                <a:lnTo>
                  <a:pt x="38211" y="98697"/>
                </a:lnTo>
                <a:lnTo>
                  <a:pt x="17573" y="136731"/>
                </a:lnTo>
                <a:lnTo>
                  <a:pt x="4547" y="178680"/>
                </a:lnTo>
                <a:lnTo>
                  <a:pt x="0" y="223774"/>
                </a:lnTo>
                <a:lnTo>
                  <a:pt x="4547" y="268994"/>
                </a:lnTo>
                <a:lnTo>
                  <a:pt x="17590" y="310997"/>
                </a:lnTo>
                <a:lnTo>
                  <a:pt x="38227" y="349008"/>
                </a:lnTo>
                <a:lnTo>
                  <a:pt x="65560" y="382127"/>
                </a:lnTo>
                <a:lnTo>
                  <a:pt x="98687" y="409453"/>
                </a:lnTo>
                <a:lnTo>
                  <a:pt x="136709" y="430087"/>
                </a:lnTo>
                <a:lnTo>
                  <a:pt x="178726" y="443128"/>
                </a:lnTo>
                <a:lnTo>
                  <a:pt x="223837" y="447675"/>
                </a:lnTo>
                <a:lnTo>
                  <a:pt x="268948" y="443128"/>
                </a:lnTo>
                <a:lnTo>
                  <a:pt x="310965" y="430087"/>
                </a:lnTo>
                <a:lnTo>
                  <a:pt x="348987" y="409453"/>
                </a:lnTo>
                <a:lnTo>
                  <a:pt x="382114" y="382127"/>
                </a:lnTo>
                <a:lnTo>
                  <a:pt x="409447" y="349008"/>
                </a:lnTo>
                <a:lnTo>
                  <a:pt x="430084" y="310997"/>
                </a:lnTo>
                <a:lnTo>
                  <a:pt x="443127" y="268994"/>
                </a:lnTo>
                <a:lnTo>
                  <a:pt x="447675" y="223901"/>
                </a:lnTo>
                <a:lnTo>
                  <a:pt x="443127" y="178765"/>
                </a:lnTo>
                <a:lnTo>
                  <a:pt x="430055" y="136677"/>
                </a:lnTo>
                <a:lnTo>
                  <a:pt x="409421" y="98666"/>
                </a:lnTo>
                <a:lnTo>
                  <a:pt x="382095" y="65547"/>
                </a:lnTo>
                <a:lnTo>
                  <a:pt x="348974" y="38221"/>
                </a:lnTo>
                <a:lnTo>
                  <a:pt x="310958" y="17587"/>
                </a:lnTo>
                <a:lnTo>
                  <a:pt x="268946" y="4546"/>
                </a:lnTo>
                <a:lnTo>
                  <a:pt x="223837" y="0"/>
                </a:lnTo>
                <a:close/>
              </a:path>
            </a:pathLst>
          </a:custGeom>
          <a:solidFill>
            <a:srgbClr val="CC0000"/>
          </a:solidFill>
        </p:spPr>
        <p:txBody>
          <a:bodyPr wrap="square" lIns="0" tIns="0" rIns="0" bIns="0" rtlCol="0"/>
          <a:lstStyle/>
          <a:p>
            <a:endParaRPr/>
          </a:p>
        </p:txBody>
      </p:sp>
      <p:sp>
        <p:nvSpPr>
          <p:cNvPr id="6" name="object 6"/>
          <p:cNvSpPr/>
          <p:nvPr/>
        </p:nvSpPr>
        <p:spPr>
          <a:xfrm>
            <a:off x="914400" y="3009900"/>
            <a:ext cx="447675" cy="447675"/>
          </a:xfrm>
          <a:custGeom>
            <a:avLst/>
            <a:gdLst/>
            <a:ahLst/>
            <a:cxnLst/>
            <a:rect l="l" t="t" r="r" b="b"/>
            <a:pathLst>
              <a:path w="447675" h="447675">
                <a:moveTo>
                  <a:pt x="0" y="223774"/>
                </a:moveTo>
                <a:lnTo>
                  <a:pt x="4547" y="178680"/>
                </a:lnTo>
                <a:lnTo>
                  <a:pt x="17590" y="136677"/>
                </a:lnTo>
                <a:lnTo>
                  <a:pt x="38227" y="98666"/>
                </a:lnTo>
                <a:lnTo>
                  <a:pt x="65560" y="65547"/>
                </a:lnTo>
                <a:lnTo>
                  <a:pt x="98687" y="38221"/>
                </a:lnTo>
                <a:lnTo>
                  <a:pt x="136709" y="17587"/>
                </a:lnTo>
                <a:lnTo>
                  <a:pt x="178726" y="4546"/>
                </a:lnTo>
                <a:lnTo>
                  <a:pt x="223837" y="0"/>
                </a:lnTo>
                <a:lnTo>
                  <a:pt x="268948" y="4547"/>
                </a:lnTo>
                <a:lnTo>
                  <a:pt x="310965" y="17589"/>
                </a:lnTo>
                <a:lnTo>
                  <a:pt x="348987" y="38227"/>
                </a:lnTo>
                <a:lnTo>
                  <a:pt x="382114" y="65563"/>
                </a:lnTo>
                <a:lnTo>
                  <a:pt x="409447" y="98697"/>
                </a:lnTo>
                <a:lnTo>
                  <a:pt x="430084" y="136731"/>
                </a:lnTo>
                <a:lnTo>
                  <a:pt x="443127" y="178765"/>
                </a:lnTo>
                <a:lnTo>
                  <a:pt x="447675" y="223901"/>
                </a:lnTo>
                <a:lnTo>
                  <a:pt x="443127" y="268994"/>
                </a:lnTo>
                <a:lnTo>
                  <a:pt x="430084" y="310997"/>
                </a:lnTo>
                <a:lnTo>
                  <a:pt x="409447" y="349008"/>
                </a:lnTo>
                <a:lnTo>
                  <a:pt x="382114" y="382127"/>
                </a:lnTo>
                <a:lnTo>
                  <a:pt x="348987" y="409453"/>
                </a:lnTo>
                <a:lnTo>
                  <a:pt x="310965" y="430087"/>
                </a:lnTo>
                <a:lnTo>
                  <a:pt x="268948" y="443128"/>
                </a:lnTo>
                <a:lnTo>
                  <a:pt x="223837" y="447675"/>
                </a:lnTo>
                <a:lnTo>
                  <a:pt x="178726" y="443128"/>
                </a:lnTo>
                <a:lnTo>
                  <a:pt x="136709" y="430087"/>
                </a:lnTo>
                <a:lnTo>
                  <a:pt x="98687" y="409453"/>
                </a:lnTo>
                <a:lnTo>
                  <a:pt x="65560" y="382127"/>
                </a:lnTo>
                <a:lnTo>
                  <a:pt x="38227" y="349008"/>
                </a:lnTo>
                <a:lnTo>
                  <a:pt x="17590" y="310997"/>
                </a:lnTo>
                <a:lnTo>
                  <a:pt x="4547" y="268994"/>
                </a:lnTo>
                <a:lnTo>
                  <a:pt x="0" y="223901"/>
                </a:lnTo>
                <a:close/>
              </a:path>
            </a:pathLst>
          </a:custGeom>
          <a:ln w="9525">
            <a:solidFill>
              <a:srgbClr val="000000"/>
            </a:solidFill>
          </a:ln>
        </p:spPr>
        <p:txBody>
          <a:bodyPr wrap="square" lIns="0" tIns="0" rIns="0" bIns="0" rtlCol="0"/>
          <a:lstStyle/>
          <a:p>
            <a:endParaRPr/>
          </a:p>
        </p:txBody>
      </p:sp>
      <p:sp>
        <p:nvSpPr>
          <p:cNvPr id="7" name="object 7"/>
          <p:cNvSpPr txBox="1"/>
          <p:nvPr/>
        </p:nvSpPr>
        <p:spPr>
          <a:xfrm>
            <a:off x="1033017" y="3027680"/>
            <a:ext cx="212090" cy="391795"/>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CCCCFF"/>
                </a:solidFill>
                <a:latin typeface="Times New Roman"/>
                <a:cs typeface="Times New Roman"/>
              </a:rPr>
              <a:t>A</a:t>
            </a:r>
            <a:endParaRPr sz="2400">
              <a:latin typeface="Times New Roman"/>
              <a:cs typeface="Times New Roman"/>
            </a:endParaRPr>
          </a:p>
        </p:txBody>
      </p:sp>
      <p:sp>
        <p:nvSpPr>
          <p:cNvPr id="8" name="object 8"/>
          <p:cNvSpPr/>
          <p:nvPr/>
        </p:nvSpPr>
        <p:spPr>
          <a:xfrm>
            <a:off x="2204466" y="1851660"/>
            <a:ext cx="458724" cy="458724"/>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2148077" y="1805939"/>
            <a:ext cx="646938" cy="458724"/>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133600" y="1781175"/>
            <a:ext cx="447675" cy="447675"/>
          </a:xfrm>
          <a:custGeom>
            <a:avLst/>
            <a:gdLst/>
            <a:ahLst/>
            <a:cxnLst/>
            <a:rect l="l" t="t" r="r" b="b"/>
            <a:pathLst>
              <a:path w="447675" h="447675">
                <a:moveTo>
                  <a:pt x="223901" y="0"/>
                </a:moveTo>
                <a:lnTo>
                  <a:pt x="178765" y="4547"/>
                </a:lnTo>
                <a:lnTo>
                  <a:pt x="136731" y="17589"/>
                </a:lnTo>
                <a:lnTo>
                  <a:pt x="98697" y="38227"/>
                </a:lnTo>
                <a:lnTo>
                  <a:pt x="65563" y="65563"/>
                </a:lnTo>
                <a:lnTo>
                  <a:pt x="38227" y="98697"/>
                </a:lnTo>
                <a:lnTo>
                  <a:pt x="17589" y="136731"/>
                </a:lnTo>
                <a:lnTo>
                  <a:pt x="4547" y="178765"/>
                </a:lnTo>
                <a:lnTo>
                  <a:pt x="0" y="223900"/>
                </a:lnTo>
                <a:lnTo>
                  <a:pt x="4547" y="268994"/>
                </a:lnTo>
                <a:lnTo>
                  <a:pt x="17589" y="310997"/>
                </a:lnTo>
                <a:lnTo>
                  <a:pt x="38227" y="349008"/>
                </a:lnTo>
                <a:lnTo>
                  <a:pt x="65563" y="382127"/>
                </a:lnTo>
                <a:lnTo>
                  <a:pt x="98697" y="409453"/>
                </a:lnTo>
                <a:lnTo>
                  <a:pt x="136731" y="430087"/>
                </a:lnTo>
                <a:lnTo>
                  <a:pt x="178765" y="443128"/>
                </a:lnTo>
                <a:lnTo>
                  <a:pt x="223901" y="447675"/>
                </a:lnTo>
                <a:lnTo>
                  <a:pt x="268994" y="443128"/>
                </a:lnTo>
                <a:lnTo>
                  <a:pt x="310997" y="430087"/>
                </a:lnTo>
                <a:lnTo>
                  <a:pt x="349008" y="409453"/>
                </a:lnTo>
                <a:lnTo>
                  <a:pt x="382127" y="382127"/>
                </a:lnTo>
                <a:lnTo>
                  <a:pt x="409453" y="349008"/>
                </a:lnTo>
                <a:lnTo>
                  <a:pt x="430087" y="310997"/>
                </a:lnTo>
                <a:lnTo>
                  <a:pt x="443128" y="268994"/>
                </a:lnTo>
                <a:lnTo>
                  <a:pt x="447675" y="223900"/>
                </a:lnTo>
                <a:lnTo>
                  <a:pt x="443128" y="178765"/>
                </a:lnTo>
                <a:lnTo>
                  <a:pt x="430087" y="136731"/>
                </a:lnTo>
                <a:lnTo>
                  <a:pt x="409453" y="98697"/>
                </a:lnTo>
                <a:lnTo>
                  <a:pt x="382127" y="65563"/>
                </a:lnTo>
                <a:lnTo>
                  <a:pt x="349008" y="38227"/>
                </a:lnTo>
                <a:lnTo>
                  <a:pt x="310997" y="17589"/>
                </a:lnTo>
                <a:lnTo>
                  <a:pt x="268994" y="4547"/>
                </a:lnTo>
                <a:lnTo>
                  <a:pt x="223901" y="0"/>
                </a:lnTo>
                <a:close/>
              </a:path>
            </a:pathLst>
          </a:custGeom>
          <a:solidFill>
            <a:srgbClr val="000000"/>
          </a:solidFill>
        </p:spPr>
        <p:txBody>
          <a:bodyPr wrap="square" lIns="0" tIns="0" rIns="0" bIns="0" rtlCol="0"/>
          <a:lstStyle/>
          <a:p>
            <a:endParaRPr/>
          </a:p>
        </p:txBody>
      </p:sp>
      <p:sp>
        <p:nvSpPr>
          <p:cNvPr id="11" name="object 11"/>
          <p:cNvSpPr/>
          <p:nvPr/>
        </p:nvSpPr>
        <p:spPr>
          <a:xfrm>
            <a:off x="2133600" y="1781175"/>
            <a:ext cx="447675" cy="447675"/>
          </a:xfrm>
          <a:custGeom>
            <a:avLst/>
            <a:gdLst/>
            <a:ahLst/>
            <a:cxnLst/>
            <a:rect l="l" t="t" r="r" b="b"/>
            <a:pathLst>
              <a:path w="447675" h="447675">
                <a:moveTo>
                  <a:pt x="0" y="223900"/>
                </a:moveTo>
                <a:lnTo>
                  <a:pt x="4547" y="178765"/>
                </a:lnTo>
                <a:lnTo>
                  <a:pt x="17589" y="136731"/>
                </a:lnTo>
                <a:lnTo>
                  <a:pt x="38227" y="98697"/>
                </a:lnTo>
                <a:lnTo>
                  <a:pt x="65563" y="65563"/>
                </a:lnTo>
                <a:lnTo>
                  <a:pt x="98697" y="38227"/>
                </a:lnTo>
                <a:lnTo>
                  <a:pt x="136731" y="17589"/>
                </a:lnTo>
                <a:lnTo>
                  <a:pt x="178765" y="4547"/>
                </a:lnTo>
                <a:lnTo>
                  <a:pt x="223901" y="0"/>
                </a:lnTo>
                <a:lnTo>
                  <a:pt x="268994" y="4547"/>
                </a:lnTo>
                <a:lnTo>
                  <a:pt x="310997" y="17589"/>
                </a:lnTo>
                <a:lnTo>
                  <a:pt x="349008" y="38227"/>
                </a:lnTo>
                <a:lnTo>
                  <a:pt x="382127" y="65563"/>
                </a:lnTo>
                <a:lnTo>
                  <a:pt x="409453" y="98697"/>
                </a:lnTo>
                <a:lnTo>
                  <a:pt x="430087" y="136731"/>
                </a:lnTo>
                <a:lnTo>
                  <a:pt x="443128" y="178765"/>
                </a:lnTo>
                <a:lnTo>
                  <a:pt x="447675" y="223900"/>
                </a:lnTo>
                <a:lnTo>
                  <a:pt x="443128" y="268994"/>
                </a:lnTo>
                <a:lnTo>
                  <a:pt x="430087" y="310997"/>
                </a:lnTo>
                <a:lnTo>
                  <a:pt x="409453" y="349008"/>
                </a:lnTo>
                <a:lnTo>
                  <a:pt x="382127" y="382127"/>
                </a:lnTo>
                <a:lnTo>
                  <a:pt x="349008" y="409453"/>
                </a:lnTo>
                <a:lnTo>
                  <a:pt x="310997" y="430087"/>
                </a:lnTo>
                <a:lnTo>
                  <a:pt x="268994" y="443128"/>
                </a:lnTo>
                <a:lnTo>
                  <a:pt x="223901" y="447675"/>
                </a:lnTo>
                <a:lnTo>
                  <a:pt x="178765" y="443128"/>
                </a:lnTo>
                <a:lnTo>
                  <a:pt x="136731" y="430087"/>
                </a:lnTo>
                <a:lnTo>
                  <a:pt x="98697" y="409453"/>
                </a:lnTo>
                <a:lnTo>
                  <a:pt x="65563" y="382127"/>
                </a:lnTo>
                <a:lnTo>
                  <a:pt x="38227" y="349008"/>
                </a:lnTo>
                <a:lnTo>
                  <a:pt x="17589" y="310997"/>
                </a:lnTo>
                <a:lnTo>
                  <a:pt x="4547" y="268994"/>
                </a:lnTo>
                <a:lnTo>
                  <a:pt x="0" y="223900"/>
                </a:lnTo>
                <a:close/>
              </a:path>
            </a:pathLst>
          </a:custGeom>
          <a:ln w="9525">
            <a:solidFill>
              <a:srgbClr val="000000"/>
            </a:solidFill>
          </a:ln>
        </p:spPr>
        <p:txBody>
          <a:bodyPr wrap="square" lIns="0" tIns="0" rIns="0" bIns="0" rtlCol="0"/>
          <a:lstStyle/>
          <a:p>
            <a:endParaRPr/>
          </a:p>
        </p:txBody>
      </p:sp>
      <p:sp>
        <p:nvSpPr>
          <p:cNvPr id="12" name="object 12"/>
          <p:cNvSpPr txBox="1"/>
          <p:nvPr/>
        </p:nvSpPr>
        <p:spPr>
          <a:xfrm>
            <a:off x="2243327" y="1798827"/>
            <a:ext cx="229235" cy="391795"/>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CCCCFF"/>
                </a:solidFill>
                <a:latin typeface="Times New Roman"/>
                <a:cs typeface="Times New Roman"/>
              </a:rPr>
              <a:t>C</a:t>
            </a:r>
            <a:endParaRPr sz="2400">
              <a:latin typeface="Times New Roman"/>
              <a:cs typeface="Times New Roman"/>
            </a:endParaRPr>
          </a:p>
        </p:txBody>
      </p:sp>
      <p:sp>
        <p:nvSpPr>
          <p:cNvPr id="13" name="object 13"/>
          <p:cNvSpPr/>
          <p:nvPr/>
        </p:nvSpPr>
        <p:spPr>
          <a:xfrm>
            <a:off x="1447038" y="2471166"/>
            <a:ext cx="458724" cy="458724"/>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1399794" y="2425445"/>
            <a:ext cx="629412" cy="458724"/>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1376425" y="2400300"/>
            <a:ext cx="447675" cy="447675"/>
          </a:xfrm>
          <a:custGeom>
            <a:avLst/>
            <a:gdLst/>
            <a:ahLst/>
            <a:cxnLst/>
            <a:rect l="l" t="t" r="r" b="b"/>
            <a:pathLst>
              <a:path w="447675" h="447675">
                <a:moveTo>
                  <a:pt x="223774" y="0"/>
                </a:moveTo>
                <a:lnTo>
                  <a:pt x="178680" y="4547"/>
                </a:lnTo>
                <a:lnTo>
                  <a:pt x="136677" y="17589"/>
                </a:lnTo>
                <a:lnTo>
                  <a:pt x="98666" y="38227"/>
                </a:lnTo>
                <a:lnTo>
                  <a:pt x="65547" y="65563"/>
                </a:lnTo>
                <a:lnTo>
                  <a:pt x="38221" y="98697"/>
                </a:lnTo>
                <a:lnTo>
                  <a:pt x="17587" y="136731"/>
                </a:lnTo>
                <a:lnTo>
                  <a:pt x="4546" y="178765"/>
                </a:lnTo>
                <a:lnTo>
                  <a:pt x="0" y="223900"/>
                </a:lnTo>
                <a:lnTo>
                  <a:pt x="4546" y="268994"/>
                </a:lnTo>
                <a:lnTo>
                  <a:pt x="17587" y="310997"/>
                </a:lnTo>
                <a:lnTo>
                  <a:pt x="38221" y="349008"/>
                </a:lnTo>
                <a:lnTo>
                  <a:pt x="65547" y="382127"/>
                </a:lnTo>
                <a:lnTo>
                  <a:pt x="98666" y="409453"/>
                </a:lnTo>
                <a:lnTo>
                  <a:pt x="136677" y="430087"/>
                </a:lnTo>
                <a:lnTo>
                  <a:pt x="178680" y="443128"/>
                </a:lnTo>
                <a:lnTo>
                  <a:pt x="223774" y="447675"/>
                </a:lnTo>
                <a:lnTo>
                  <a:pt x="268873" y="443128"/>
                </a:lnTo>
                <a:lnTo>
                  <a:pt x="310890" y="430087"/>
                </a:lnTo>
                <a:lnTo>
                  <a:pt x="348921" y="409453"/>
                </a:lnTo>
                <a:lnTo>
                  <a:pt x="382063" y="382127"/>
                </a:lnTo>
                <a:lnTo>
                  <a:pt x="409413" y="349008"/>
                </a:lnTo>
                <a:lnTo>
                  <a:pt x="430067" y="310997"/>
                </a:lnTo>
                <a:lnTo>
                  <a:pt x="443122" y="268994"/>
                </a:lnTo>
                <a:lnTo>
                  <a:pt x="447675" y="223900"/>
                </a:lnTo>
                <a:lnTo>
                  <a:pt x="443122" y="178765"/>
                </a:lnTo>
                <a:lnTo>
                  <a:pt x="430067" y="136731"/>
                </a:lnTo>
                <a:lnTo>
                  <a:pt x="409413" y="98697"/>
                </a:lnTo>
                <a:lnTo>
                  <a:pt x="382063" y="65563"/>
                </a:lnTo>
                <a:lnTo>
                  <a:pt x="348921" y="38227"/>
                </a:lnTo>
                <a:lnTo>
                  <a:pt x="310890" y="17589"/>
                </a:lnTo>
                <a:lnTo>
                  <a:pt x="268873" y="4547"/>
                </a:lnTo>
                <a:lnTo>
                  <a:pt x="223774" y="0"/>
                </a:lnTo>
                <a:close/>
              </a:path>
            </a:pathLst>
          </a:custGeom>
          <a:solidFill>
            <a:srgbClr val="CC0000"/>
          </a:solidFill>
        </p:spPr>
        <p:txBody>
          <a:bodyPr wrap="square" lIns="0" tIns="0" rIns="0" bIns="0" rtlCol="0"/>
          <a:lstStyle/>
          <a:p>
            <a:endParaRPr/>
          </a:p>
        </p:txBody>
      </p:sp>
      <p:sp>
        <p:nvSpPr>
          <p:cNvPr id="16" name="object 16"/>
          <p:cNvSpPr/>
          <p:nvPr/>
        </p:nvSpPr>
        <p:spPr>
          <a:xfrm>
            <a:off x="1376425" y="2400300"/>
            <a:ext cx="447675" cy="447675"/>
          </a:xfrm>
          <a:custGeom>
            <a:avLst/>
            <a:gdLst/>
            <a:ahLst/>
            <a:cxnLst/>
            <a:rect l="l" t="t" r="r" b="b"/>
            <a:pathLst>
              <a:path w="447675" h="447675">
                <a:moveTo>
                  <a:pt x="0" y="223900"/>
                </a:moveTo>
                <a:lnTo>
                  <a:pt x="4546" y="178765"/>
                </a:lnTo>
                <a:lnTo>
                  <a:pt x="17587" y="136731"/>
                </a:lnTo>
                <a:lnTo>
                  <a:pt x="38221" y="98697"/>
                </a:lnTo>
                <a:lnTo>
                  <a:pt x="65547" y="65563"/>
                </a:lnTo>
                <a:lnTo>
                  <a:pt x="98666" y="38227"/>
                </a:lnTo>
                <a:lnTo>
                  <a:pt x="136677" y="17589"/>
                </a:lnTo>
                <a:lnTo>
                  <a:pt x="178680" y="4547"/>
                </a:lnTo>
                <a:lnTo>
                  <a:pt x="223774" y="0"/>
                </a:lnTo>
                <a:lnTo>
                  <a:pt x="268873" y="4547"/>
                </a:lnTo>
                <a:lnTo>
                  <a:pt x="310890" y="17589"/>
                </a:lnTo>
                <a:lnTo>
                  <a:pt x="348921" y="38227"/>
                </a:lnTo>
                <a:lnTo>
                  <a:pt x="382063" y="65563"/>
                </a:lnTo>
                <a:lnTo>
                  <a:pt x="409413" y="98697"/>
                </a:lnTo>
                <a:lnTo>
                  <a:pt x="430067" y="136731"/>
                </a:lnTo>
                <a:lnTo>
                  <a:pt x="443122" y="178765"/>
                </a:lnTo>
                <a:lnTo>
                  <a:pt x="447675" y="223900"/>
                </a:lnTo>
                <a:lnTo>
                  <a:pt x="443122" y="268994"/>
                </a:lnTo>
                <a:lnTo>
                  <a:pt x="430067" y="310997"/>
                </a:lnTo>
                <a:lnTo>
                  <a:pt x="409413" y="349008"/>
                </a:lnTo>
                <a:lnTo>
                  <a:pt x="382063" y="382127"/>
                </a:lnTo>
                <a:lnTo>
                  <a:pt x="348921" y="409453"/>
                </a:lnTo>
                <a:lnTo>
                  <a:pt x="310890" y="430087"/>
                </a:lnTo>
                <a:lnTo>
                  <a:pt x="268873" y="443128"/>
                </a:lnTo>
                <a:lnTo>
                  <a:pt x="223774" y="447675"/>
                </a:lnTo>
                <a:lnTo>
                  <a:pt x="178680" y="443128"/>
                </a:lnTo>
                <a:lnTo>
                  <a:pt x="136677" y="430087"/>
                </a:lnTo>
                <a:lnTo>
                  <a:pt x="98666" y="409453"/>
                </a:lnTo>
                <a:lnTo>
                  <a:pt x="65547" y="382127"/>
                </a:lnTo>
                <a:lnTo>
                  <a:pt x="38221" y="349008"/>
                </a:lnTo>
                <a:lnTo>
                  <a:pt x="17587" y="310997"/>
                </a:lnTo>
                <a:lnTo>
                  <a:pt x="4546" y="268994"/>
                </a:lnTo>
                <a:lnTo>
                  <a:pt x="0" y="223900"/>
                </a:lnTo>
                <a:close/>
              </a:path>
            </a:pathLst>
          </a:custGeom>
          <a:ln w="9525">
            <a:solidFill>
              <a:srgbClr val="000000"/>
            </a:solidFill>
          </a:ln>
        </p:spPr>
        <p:txBody>
          <a:bodyPr wrap="square" lIns="0" tIns="0" rIns="0" bIns="0" rtlCol="0"/>
          <a:lstStyle/>
          <a:p>
            <a:endParaRPr/>
          </a:p>
        </p:txBody>
      </p:sp>
      <p:sp>
        <p:nvSpPr>
          <p:cNvPr id="17" name="object 17"/>
          <p:cNvSpPr txBox="1"/>
          <p:nvPr/>
        </p:nvSpPr>
        <p:spPr>
          <a:xfrm>
            <a:off x="1495044" y="2418079"/>
            <a:ext cx="212090" cy="391160"/>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CCCCFF"/>
                </a:solidFill>
                <a:latin typeface="Times New Roman"/>
                <a:cs typeface="Times New Roman"/>
              </a:rPr>
              <a:t>B</a:t>
            </a:r>
            <a:endParaRPr sz="2400">
              <a:latin typeface="Times New Roman"/>
              <a:cs typeface="Times New Roman"/>
            </a:endParaRPr>
          </a:p>
        </p:txBody>
      </p:sp>
      <p:sp>
        <p:nvSpPr>
          <p:cNvPr id="18" name="object 18"/>
          <p:cNvSpPr/>
          <p:nvPr/>
        </p:nvSpPr>
        <p:spPr>
          <a:xfrm>
            <a:off x="1751202" y="2770885"/>
            <a:ext cx="501015" cy="347980"/>
          </a:xfrm>
          <a:custGeom>
            <a:avLst/>
            <a:gdLst/>
            <a:ahLst/>
            <a:cxnLst/>
            <a:rect l="l" t="t" r="r" b="b"/>
            <a:pathLst>
              <a:path w="501014" h="347980">
                <a:moveTo>
                  <a:pt x="417302" y="295778"/>
                </a:moveTo>
                <a:lnTo>
                  <a:pt x="416369" y="298124"/>
                </a:lnTo>
                <a:lnTo>
                  <a:pt x="416655" y="314547"/>
                </a:lnTo>
                <a:lnTo>
                  <a:pt x="423084" y="329684"/>
                </a:lnTo>
                <a:lnTo>
                  <a:pt x="435229" y="341629"/>
                </a:lnTo>
                <a:lnTo>
                  <a:pt x="451032" y="347916"/>
                </a:lnTo>
                <a:lnTo>
                  <a:pt x="467455" y="347630"/>
                </a:lnTo>
                <a:lnTo>
                  <a:pt x="482592" y="341201"/>
                </a:lnTo>
                <a:lnTo>
                  <a:pt x="494538" y="329056"/>
                </a:lnTo>
                <a:lnTo>
                  <a:pt x="499084" y="317626"/>
                </a:lnTo>
                <a:lnTo>
                  <a:pt x="450850" y="317626"/>
                </a:lnTo>
                <a:lnTo>
                  <a:pt x="417302" y="295778"/>
                </a:lnTo>
                <a:close/>
              </a:path>
              <a:path w="501014" h="347980">
                <a:moveTo>
                  <a:pt x="432867" y="271939"/>
                </a:moveTo>
                <a:lnTo>
                  <a:pt x="422656" y="282320"/>
                </a:lnTo>
                <a:lnTo>
                  <a:pt x="417302" y="295778"/>
                </a:lnTo>
                <a:lnTo>
                  <a:pt x="450850" y="317626"/>
                </a:lnTo>
                <a:lnTo>
                  <a:pt x="466344" y="293750"/>
                </a:lnTo>
                <a:lnTo>
                  <a:pt x="432867" y="271939"/>
                </a:lnTo>
                <a:close/>
              </a:path>
              <a:path w="501014" h="347980">
                <a:moveTo>
                  <a:pt x="466161" y="263461"/>
                </a:moveTo>
                <a:lnTo>
                  <a:pt x="449738" y="263747"/>
                </a:lnTo>
                <a:lnTo>
                  <a:pt x="434601" y="270176"/>
                </a:lnTo>
                <a:lnTo>
                  <a:pt x="432867" y="271939"/>
                </a:lnTo>
                <a:lnTo>
                  <a:pt x="466344" y="293750"/>
                </a:lnTo>
                <a:lnTo>
                  <a:pt x="450850" y="317626"/>
                </a:lnTo>
                <a:lnTo>
                  <a:pt x="499084" y="317626"/>
                </a:lnTo>
                <a:lnTo>
                  <a:pt x="500824" y="313253"/>
                </a:lnTo>
                <a:lnTo>
                  <a:pt x="500538" y="296830"/>
                </a:lnTo>
                <a:lnTo>
                  <a:pt x="494109" y="281693"/>
                </a:lnTo>
                <a:lnTo>
                  <a:pt x="481965" y="269747"/>
                </a:lnTo>
                <a:lnTo>
                  <a:pt x="466161" y="263461"/>
                </a:lnTo>
                <a:close/>
              </a:path>
              <a:path w="501014" h="347980">
                <a:moveTo>
                  <a:pt x="15493" y="0"/>
                </a:moveTo>
                <a:lnTo>
                  <a:pt x="0" y="24002"/>
                </a:lnTo>
                <a:lnTo>
                  <a:pt x="417302" y="295778"/>
                </a:lnTo>
                <a:lnTo>
                  <a:pt x="422656" y="282320"/>
                </a:lnTo>
                <a:lnTo>
                  <a:pt x="432867" y="271939"/>
                </a:lnTo>
                <a:lnTo>
                  <a:pt x="15493" y="0"/>
                </a:lnTo>
                <a:close/>
              </a:path>
            </a:pathLst>
          </a:custGeom>
          <a:solidFill>
            <a:srgbClr val="000000"/>
          </a:solidFill>
        </p:spPr>
        <p:txBody>
          <a:bodyPr wrap="square" lIns="0" tIns="0" rIns="0" bIns="0" rtlCol="0"/>
          <a:lstStyle/>
          <a:p>
            <a:endParaRPr/>
          </a:p>
        </p:txBody>
      </p:sp>
      <p:sp>
        <p:nvSpPr>
          <p:cNvPr id="19" name="object 19"/>
          <p:cNvSpPr/>
          <p:nvPr/>
        </p:nvSpPr>
        <p:spPr>
          <a:xfrm>
            <a:off x="1600200" y="2163826"/>
            <a:ext cx="598805" cy="236854"/>
          </a:xfrm>
          <a:custGeom>
            <a:avLst/>
            <a:gdLst/>
            <a:ahLst/>
            <a:cxnLst/>
            <a:rect l="l" t="t" r="r" b="b"/>
            <a:pathLst>
              <a:path w="598805" h="236855">
                <a:moveTo>
                  <a:pt x="598551" y="0"/>
                </a:moveTo>
                <a:lnTo>
                  <a:pt x="0" y="236474"/>
                </a:lnTo>
              </a:path>
            </a:pathLst>
          </a:custGeom>
          <a:ln w="28575">
            <a:solidFill>
              <a:srgbClr val="000000"/>
            </a:solidFill>
          </a:ln>
        </p:spPr>
        <p:txBody>
          <a:bodyPr wrap="square" lIns="0" tIns="0" rIns="0" bIns="0" rtlCol="0"/>
          <a:lstStyle/>
          <a:p>
            <a:endParaRPr/>
          </a:p>
        </p:txBody>
      </p:sp>
      <p:sp>
        <p:nvSpPr>
          <p:cNvPr id="20" name="object 20"/>
          <p:cNvSpPr/>
          <p:nvPr/>
        </p:nvSpPr>
        <p:spPr>
          <a:xfrm>
            <a:off x="1138237" y="2782823"/>
            <a:ext cx="303530" cy="227329"/>
          </a:xfrm>
          <a:custGeom>
            <a:avLst/>
            <a:gdLst/>
            <a:ahLst/>
            <a:cxnLst/>
            <a:rect l="l" t="t" r="r" b="b"/>
            <a:pathLst>
              <a:path w="303530" h="227330">
                <a:moveTo>
                  <a:pt x="0" y="227075"/>
                </a:moveTo>
                <a:lnTo>
                  <a:pt x="303212" y="0"/>
                </a:lnTo>
              </a:path>
            </a:pathLst>
          </a:custGeom>
          <a:ln w="28575">
            <a:solidFill>
              <a:srgbClr val="000000"/>
            </a:solidFill>
          </a:ln>
        </p:spPr>
        <p:txBody>
          <a:bodyPr wrap="square" lIns="0" tIns="0" rIns="0" bIns="0" rtlCol="0"/>
          <a:lstStyle/>
          <a:p>
            <a:endParaRPr/>
          </a:p>
        </p:txBody>
      </p:sp>
      <p:sp>
        <p:nvSpPr>
          <p:cNvPr id="21" name="object 21"/>
          <p:cNvSpPr/>
          <p:nvPr/>
        </p:nvSpPr>
        <p:spPr>
          <a:xfrm>
            <a:off x="643401" y="3380994"/>
            <a:ext cx="344805" cy="271780"/>
          </a:xfrm>
          <a:custGeom>
            <a:avLst/>
            <a:gdLst/>
            <a:ahLst/>
            <a:cxnLst/>
            <a:rect l="l" t="t" r="r" b="b"/>
            <a:pathLst>
              <a:path w="344805" h="271779">
                <a:moveTo>
                  <a:pt x="48715" y="186578"/>
                </a:moveTo>
                <a:lnTo>
                  <a:pt x="32298" y="187326"/>
                </a:lnTo>
                <a:lnTo>
                  <a:pt x="16884" y="194563"/>
                </a:lnTo>
                <a:lnTo>
                  <a:pt x="5481" y="207198"/>
                </a:lnTo>
                <a:lnTo>
                  <a:pt x="0" y="222678"/>
                </a:lnTo>
                <a:lnTo>
                  <a:pt x="729" y="239087"/>
                </a:lnTo>
                <a:lnTo>
                  <a:pt x="7956" y="254507"/>
                </a:lnTo>
                <a:lnTo>
                  <a:pt x="20591" y="265916"/>
                </a:lnTo>
                <a:lnTo>
                  <a:pt x="36082" y="271383"/>
                </a:lnTo>
                <a:lnTo>
                  <a:pt x="52499" y="270635"/>
                </a:lnTo>
                <a:lnTo>
                  <a:pt x="67913" y="263397"/>
                </a:lnTo>
                <a:lnTo>
                  <a:pt x="79311" y="250763"/>
                </a:lnTo>
                <a:lnTo>
                  <a:pt x="82977" y="240410"/>
                </a:lnTo>
                <a:lnTo>
                  <a:pt x="50895" y="240410"/>
                </a:lnTo>
                <a:lnTo>
                  <a:pt x="33889" y="217550"/>
                </a:lnTo>
                <a:lnTo>
                  <a:pt x="66061" y="193720"/>
                </a:lnTo>
                <a:lnTo>
                  <a:pt x="64206" y="192045"/>
                </a:lnTo>
                <a:lnTo>
                  <a:pt x="48715" y="186578"/>
                </a:lnTo>
                <a:close/>
              </a:path>
              <a:path w="344805" h="271779">
                <a:moveTo>
                  <a:pt x="66061" y="193720"/>
                </a:moveTo>
                <a:lnTo>
                  <a:pt x="33889" y="217550"/>
                </a:lnTo>
                <a:lnTo>
                  <a:pt x="50895" y="240410"/>
                </a:lnTo>
                <a:lnTo>
                  <a:pt x="83016" y="216632"/>
                </a:lnTo>
                <a:lnTo>
                  <a:pt x="76841" y="203453"/>
                </a:lnTo>
                <a:lnTo>
                  <a:pt x="66061" y="193720"/>
                </a:lnTo>
                <a:close/>
              </a:path>
              <a:path w="344805" h="271779">
                <a:moveTo>
                  <a:pt x="83016" y="216632"/>
                </a:moveTo>
                <a:lnTo>
                  <a:pt x="50895" y="240410"/>
                </a:lnTo>
                <a:lnTo>
                  <a:pt x="82977" y="240410"/>
                </a:lnTo>
                <a:lnTo>
                  <a:pt x="84793" y="235283"/>
                </a:lnTo>
                <a:lnTo>
                  <a:pt x="84067" y="218874"/>
                </a:lnTo>
                <a:lnTo>
                  <a:pt x="83016" y="216632"/>
                </a:lnTo>
                <a:close/>
              </a:path>
              <a:path w="344805" h="271779">
                <a:moveTo>
                  <a:pt x="327590" y="0"/>
                </a:moveTo>
                <a:lnTo>
                  <a:pt x="66061" y="193720"/>
                </a:lnTo>
                <a:lnTo>
                  <a:pt x="76841" y="203453"/>
                </a:lnTo>
                <a:lnTo>
                  <a:pt x="83016" y="216632"/>
                </a:lnTo>
                <a:lnTo>
                  <a:pt x="344595" y="22986"/>
                </a:lnTo>
                <a:lnTo>
                  <a:pt x="327590" y="0"/>
                </a:lnTo>
                <a:close/>
              </a:path>
            </a:pathLst>
          </a:custGeom>
          <a:solidFill>
            <a:srgbClr val="000000"/>
          </a:solidFill>
        </p:spPr>
        <p:txBody>
          <a:bodyPr wrap="square" lIns="0" tIns="0" rIns="0" bIns="0" rtlCol="0"/>
          <a:lstStyle/>
          <a:p>
            <a:endParaRPr/>
          </a:p>
        </p:txBody>
      </p:sp>
      <p:sp>
        <p:nvSpPr>
          <p:cNvPr id="22" name="object 22"/>
          <p:cNvSpPr/>
          <p:nvPr/>
        </p:nvSpPr>
        <p:spPr>
          <a:xfrm>
            <a:off x="1288669" y="3380866"/>
            <a:ext cx="354330" cy="271780"/>
          </a:xfrm>
          <a:custGeom>
            <a:avLst/>
            <a:gdLst/>
            <a:ahLst/>
            <a:cxnLst/>
            <a:rect l="l" t="t" r="r" b="b"/>
            <a:pathLst>
              <a:path w="354330" h="271779">
                <a:moveTo>
                  <a:pt x="270731" y="217414"/>
                </a:moveTo>
                <a:lnTo>
                  <a:pt x="269724" y="219650"/>
                </a:lnTo>
                <a:lnTo>
                  <a:pt x="269240" y="236093"/>
                </a:lnTo>
                <a:lnTo>
                  <a:pt x="274947" y="251487"/>
                </a:lnTo>
                <a:lnTo>
                  <a:pt x="286512" y="263906"/>
                </a:lnTo>
                <a:lnTo>
                  <a:pt x="302073" y="270914"/>
                </a:lnTo>
                <a:lnTo>
                  <a:pt x="318516" y="271399"/>
                </a:lnTo>
                <a:lnTo>
                  <a:pt x="333910" y="265691"/>
                </a:lnTo>
                <a:lnTo>
                  <a:pt x="346329" y="254127"/>
                </a:lnTo>
                <a:lnTo>
                  <a:pt x="352392" y="240665"/>
                </a:lnTo>
                <a:lnTo>
                  <a:pt x="303149" y="240665"/>
                </a:lnTo>
                <a:lnTo>
                  <a:pt x="270731" y="217414"/>
                </a:lnTo>
                <a:close/>
              </a:path>
              <a:path w="354330" h="271779">
                <a:moveTo>
                  <a:pt x="287355" y="194196"/>
                </a:moveTo>
                <a:lnTo>
                  <a:pt x="276733" y="204089"/>
                </a:lnTo>
                <a:lnTo>
                  <a:pt x="270731" y="217414"/>
                </a:lnTo>
                <a:lnTo>
                  <a:pt x="303149" y="240665"/>
                </a:lnTo>
                <a:lnTo>
                  <a:pt x="319913" y="217551"/>
                </a:lnTo>
                <a:lnTo>
                  <a:pt x="287355" y="194196"/>
                </a:lnTo>
                <a:close/>
              </a:path>
              <a:path w="354330" h="271779">
                <a:moveTo>
                  <a:pt x="304546" y="186817"/>
                </a:moveTo>
                <a:lnTo>
                  <a:pt x="289151" y="192524"/>
                </a:lnTo>
                <a:lnTo>
                  <a:pt x="287355" y="194196"/>
                </a:lnTo>
                <a:lnTo>
                  <a:pt x="319913" y="217551"/>
                </a:lnTo>
                <a:lnTo>
                  <a:pt x="303149" y="240665"/>
                </a:lnTo>
                <a:lnTo>
                  <a:pt x="352392" y="240665"/>
                </a:lnTo>
                <a:lnTo>
                  <a:pt x="353337" y="238565"/>
                </a:lnTo>
                <a:lnTo>
                  <a:pt x="353822" y="222123"/>
                </a:lnTo>
                <a:lnTo>
                  <a:pt x="348114" y="206728"/>
                </a:lnTo>
                <a:lnTo>
                  <a:pt x="336550" y="194310"/>
                </a:lnTo>
                <a:lnTo>
                  <a:pt x="320988" y="187301"/>
                </a:lnTo>
                <a:lnTo>
                  <a:pt x="304546" y="186817"/>
                </a:lnTo>
                <a:close/>
              </a:path>
              <a:path w="354330" h="271779">
                <a:moveTo>
                  <a:pt x="16637" y="0"/>
                </a:moveTo>
                <a:lnTo>
                  <a:pt x="0" y="23241"/>
                </a:lnTo>
                <a:lnTo>
                  <a:pt x="270731" y="217414"/>
                </a:lnTo>
                <a:lnTo>
                  <a:pt x="276733" y="204089"/>
                </a:lnTo>
                <a:lnTo>
                  <a:pt x="287355" y="194196"/>
                </a:lnTo>
                <a:lnTo>
                  <a:pt x="16637" y="0"/>
                </a:lnTo>
                <a:close/>
              </a:path>
            </a:pathLst>
          </a:custGeom>
          <a:solidFill>
            <a:srgbClr val="000000"/>
          </a:solidFill>
        </p:spPr>
        <p:txBody>
          <a:bodyPr wrap="square" lIns="0" tIns="0" rIns="0" bIns="0" rtlCol="0"/>
          <a:lstStyle/>
          <a:p>
            <a:endParaRPr/>
          </a:p>
        </p:txBody>
      </p:sp>
      <p:sp>
        <p:nvSpPr>
          <p:cNvPr id="23" name="object 23"/>
          <p:cNvSpPr/>
          <p:nvPr/>
        </p:nvSpPr>
        <p:spPr>
          <a:xfrm>
            <a:off x="2510027" y="2150872"/>
            <a:ext cx="581025" cy="313055"/>
          </a:xfrm>
          <a:custGeom>
            <a:avLst/>
            <a:gdLst/>
            <a:ahLst/>
            <a:cxnLst/>
            <a:rect l="l" t="t" r="r" b="b"/>
            <a:pathLst>
              <a:path w="581025" h="313055">
                <a:moveTo>
                  <a:pt x="495743" y="265542"/>
                </a:moveTo>
                <a:lnTo>
                  <a:pt x="519303" y="308609"/>
                </a:lnTo>
                <a:lnTo>
                  <a:pt x="535807" y="312834"/>
                </a:lnTo>
                <a:lnTo>
                  <a:pt x="552084" y="310499"/>
                </a:lnTo>
                <a:lnTo>
                  <a:pt x="566291" y="302234"/>
                </a:lnTo>
                <a:lnTo>
                  <a:pt x="576580" y="288670"/>
                </a:lnTo>
                <a:lnTo>
                  <a:pt x="578049" y="282955"/>
                </a:lnTo>
                <a:lnTo>
                  <a:pt x="531749" y="282955"/>
                </a:lnTo>
                <a:lnTo>
                  <a:pt x="495743" y="265542"/>
                </a:lnTo>
                <a:close/>
              </a:path>
              <a:path w="581025" h="313055">
                <a:moveTo>
                  <a:pt x="508223" y="239781"/>
                </a:moveTo>
                <a:lnTo>
                  <a:pt x="499364" y="251459"/>
                </a:lnTo>
                <a:lnTo>
                  <a:pt x="495743" y="265542"/>
                </a:lnTo>
                <a:lnTo>
                  <a:pt x="531749" y="282955"/>
                </a:lnTo>
                <a:lnTo>
                  <a:pt x="544195" y="257174"/>
                </a:lnTo>
                <a:lnTo>
                  <a:pt x="508223" y="239781"/>
                </a:lnTo>
                <a:close/>
              </a:path>
              <a:path w="581025" h="313055">
                <a:moveTo>
                  <a:pt x="540136" y="227296"/>
                </a:moveTo>
                <a:lnTo>
                  <a:pt x="523859" y="229631"/>
                </a:lnTo>
                <a:lnTo>
                  <a:pt x="509652" y="237896"/>
                </a:lnTo>
                <a:lnTo>
                  <a:pt x="508223" y="239781"/>
                </a:lnTo>
                <a:lnTo>
                  <a:pt x="544195" y="257174"/>
                </a:lnTo>
                <a:lnTo>
                  <a:pt x="531749" y="282955"/>
                </a:lnTo>
                <a:lnTo>
                  <a:pt x="578049" y="282955"/>
                </a:lnTo>
                <a:lnTo>
                  <a:pt x="580804" y="272240"/>
                </a:lnTo>
                <a:lnTo>
                  <a:pt x="578469" y="256000"/>
                </a:lnTo>
                <a:lnTo>
                  <a:pt x="570204" y="241807"/>
                </a:lnTo>
                <a:lnTo>
                  <a:pt x="556641" y="231520"/>
                </a:lnTo>
                <a:lnTo>
                  <a:pt x="540136" y="227296"/>
                </a:lnTo>
                <a:close/>
              </a:path>
              <a:path w="581025" h="313055">
                <a:moveTo>
                  <a:pt x="12319" y="0"/>
                </a:moveTo>
                <a:lnTo>
                  <a:pt x="0" y="25780"/>
                </a:lnTo>
                <a:lnTo>
                  <a:pt x="495743" y="265542"/>
                </a:lnTo>
                <a:lnTo>
                  <a:pt x="499364" y="251459"/>
                </a:lnTo>
                <a:lnTo>
                  <a:pt x="508223" y="239781"/>
                </a:lnTo>
                <a:lnTo>
                  <a:pt x="12319" y="0"/>
                </a:lnTo>
                <a:close/>
              </a:path>
            </a:pathLst>
          </a:custGeom>
          <a:solidFill>
            <a:srgbClr val="000000"/>
          </a:solidFill>
        </p:spPr>
        <p:txBody>
          <a:bodyPr wrap="square" lIns="0" tIns="0" rIns="0" bIns="0" rtlCol="0"/>
          <a:lstStyle/>
          <a:p>
            <a:endParaRPr/>
          </a:p>
        </p:txBody>
      </p:sp>
      <p:sp>
        <p:nvSpPr>
          <p:cNvPr id="24" name="object 24"/>
          <p:cNvSpPr/>
          <p:nvPr/>
        </p:nvSpPr>
        <p:spPr>
          <a:xfrm>
            <a:off x="2050542" y="3135629"/>
            <a:ext cx="470916" cy="784860"/>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1981200" y="3076575"/>
            <a:ext cx="457200" cy="762000"/>
          </a:xfrm>
          <a:custGeom>
            <a:avLst/>
            <a:gdLst/>
            <a:ahLst/>
            <a:cxnLst/>
            <a:rect l="l" t="t" r="r" b="b"/>
            <a:pathLst>
              <a:path w="457200" h="762000">
                <a:moveTo>
                  <a:pt x="228600" y="0"/>
                </a:moveTo>
                <a:lnTo>
                  <a:pt x="0" y="762000"/>
                </a:lnTo>
                <a:lnTo>
                  <a:pt x="457200" y="762000"/>
                </a:lnTo>
                <a:lnTo>
                  <a:pt x="228600" y="0"/>
                </a:lnTo>
                <a:close/>
              </a:path>
            </a:pathLst>
          </a:custGeom>
          <a:solidFill>
            <a:srgbClr val="CCCCFF"/>
          </a:solidFill>
        </p:spPr>
        <p:txBody>
          <a:bodyPr wrap="square" lIns="0" tIns="0" rIns="0" bIns="0" rtlCol="0"/>
          <a:lstStyle/>
          <a:p>
            <a:endParaRPr/>
          </a:p>
        </p:txBody>
      </p:sp>
      <p:sp>
        <p:nvSpPr>
          <p:cNvPr id="26" name="object 26"/>
          <p:cNvSpPr/>
          <p:nvPr/>
        </p:nvSpPr>
        <p:spPr>
          <a:xfrm>
            <a:off x="1981200" y="3076575"/>
            <a:ext cx="457200" cy="762000"/>
          </a:xfrm>
          <a:custGeom>
            <a:avLst/>
            <a:gdLst/>
            <a:ahLst/>
            <a:cxnLst/>
            <a:rect l="l" t="t" r="r" b="b"/>
            <a:pathLst>
              <a:path w="457200" h="762000">
                <a:moveTo>
                  <a:pt x="0" y="762000"/>
                </a:moveTo>
                <a:lnTo>
                  <a:pt x="228600" y="0"/>
                </a:lnTo>
                <a:lnTo>
                  <a:pt x="457200" y="762000"/>
                </a:lnTo>
                <a:lnTo>
                  <a:pt x="0" y="762000"/>
                </a:lnTo>
                <a:close/>
              </a:path>
            </a:pathLst>
          </a:custGeom>
          <a:ln w="9525">
            <a:solidFill>
              <a:srgbClr val="000000"/>
            </a:solidFill>
          </a:ln>
        </p:spPr>
        <p:txBody>
          <a:bodyPr wrap="square" lIns="0" tIns="0" rIns="0" bIns="0" rtlCol="0"/>
          <a:lstStyle/>
          <a:p>
            <a:endParaRPr/>
          </a:p>
        </p:txBody>
      </p:sp>
      <p:sp>
        <p:nvSpPr>
          <p:cNvPr id="27" name="object 27"/>
          <p:cNvSpPr/>
          <p:nvPr/>
        </p:nvSpPr>
        <p:spPr>
          <a:xfrm>
            <a:off x="526541" y="3669029"/>
            <a:ext cx="470915" cy="784860"/>
          </a:xfrm>
          <a:prstGeom prst="rect">
            <a:avLst/>
          </a:prstGeom>
          <a:blipFill>
            <a:blip r:embed="rId8" cstate="print"/>
            <a:stretch>
              <a:fillRect/>
            </a:stretch>
          </a:blipFill>
        </p:spPr>
        <p:txBody>
          <a:bodyPr wrap="square" lIns="0" tIns="0" rIns="0" bIns="0" rtlCol="0"/>
          <a:lstStyle/>
          <a:p>
            <a:endParaRPr/>
          </a:p>
        </p:txBody>
      </p:sp>
      <p:sp>
        <p:nvSpPr>
          <p:cNvPr id="28" name="object 28"/>
          <p:cNvSpPr/>
          <p:nvPr/>
        </p:nvSpPr>
        <p:spPr>
          <a:xfrm>
            <a:off x="457200" y="3609975"/>
            <a:ext cx="457200" cy="762000"/>
          </a:xfrm>
          <a:custGeom>
            <a:avLst/>
            <a:gdLst/>
            <a:ahLst/>
            <a:cxnLst/>
            <a:rect l="l" t="t" r="r" b="b"/>
            <a:pathLst>
              <a:path w="457200" h="762000">
                <a:moveTo>
                  <a:pt x="228600" y="0"/>
                </a:moveTo>
                <a:lnTo>
                  <a:pt x="0" y="762000"/>
                </a:lnTo>
                <a:lnTo>
                  <a:pt x="457200" y="762000"/>
                </a:lnTo>
                <a:lnTo>
                  <a:pt x="228600" y="0"/>
                </a:lnTo>
                <a:close/>
              </a:path>
            </a:pathLst>
          </a:custGeom>
          <a:solidFill>
            <a:srgbClr val="CCCCFF"/>
          </a:solidFill>
        </p:spPr>
        <p:txBody>
          <a:bodyPr wrap="square" lIns="0" tIns="0" rIns="0" bIns="0" rtlCol="0"/>
          <a:lstStyle/>
          <a:p>
            <a:endParaRPr/>
          </a:p>
        </p:txBody>
      </p:sp>
      <p:sp>
        <p:nvSpPr>
          <p:cNvPr id="29" name="object 29"/>
          <p:cNvSpPr/>
          <p:nvPr/>
        </p:nvSpPr>
        <p:spPr>
          <a:xfrm>
            <a:off x="457200" y="3609975"/>
            <a:ext cx="457200" cy="762000"/>
          </a:xfrm>
          <a:custGeom>
            <a:avLst/>
            <a:gdLst/>
            <a:ahLst/>
            <a:cxnLst/>
            <a:rect l="l" t="t" r="r" b="b"/>
            <a:pathLst>
              <a:path w="457200" h="762000">
                <a:moveTo>
                  <a:pt x="0" y="762000"/>
                </a:moveTo>
                <a:lnTo>
                  <a:pt x="228600" y="0"/>
                </a:lnTo>
                <a:lnTo>
                  <a:pt x="457200" y="762000"/>
                </a:lnTo>
                <a:lnTo>
                  <a:pt x="0" y="762000"/>
                </a:lnTo>
                <a:close/>
              </a:path>
            </a:pathLst>
          </a:custGeom>
          <a:ln w="9525">
            <a:solidFill>
              <a:srgbClr val="000000"/>
            </a:solidFill>
          </a:ln>
        </p:spPr>
        <p:txBody>
          <a:bodyPr wrap="square" lIns="0" tIns="0" rIns="0" bIns="0" rtlCol="0"/>
          <a:lstStyle/>
          <a:p>
            <a:endParaRPr/>
          </a:p>
        </p:txBody>
      </p:sp>
      <p:sp>
        <p:nvSpPr>
          <p:cNvPr id="30" name="object 30"/>
          <p:cNvSpPr/>
          <p:nvPr/>
        </p:nvSpPr>
        <p:spPr>
          <a:xfrm>
            <a:off x="1440941" y="3669029"/>
            <a:ext cx="470916" cy="784860"/>
          </a:xfrm>
          <a:prstGeom prst="rect">
            <a:avLst/>
          </a:prstGeom>
          <a:blipFill>
            <a:blip r:embed="rId8" cstate="print"/>
            <a:stretch>
              <a:fillRect/>
            </a:stretch>
          </a:blipFill>
        </p:spPr>
        <p:txBody>
          <a:bodyPr wrap="square" lIns="0" tIns="0" rIns="0" bIns="0" rtlCol="0"/>
          <a:lstStyle/>
          <a:p>
            <a:endParaRPr/>
          </a:p>
        </p:txBody>
      </p:sp>
      <p:sp>
        <p:nvSpPr>
          <p:cNvPr id="31" name="object 31"/>
          <p:cNvSpPr/>
          <p:nvPr/>
        </p:nvSpPr>
        <p:spPr>
          <a:xfrm>
            <a:off x="1371600" y="3609975"/>
            <a:ext cx="457200" cy="762000"/>
          </a:xfrm>
          <a:custGeom>
            <a:avLst/>
            <a:gdLst/>
            <a:ahLst/>
            <a:cxnLst/>
            <a:rect l="l" t="t" r="r" b="b"/>
            <a:pathLst>
              <a:path w="457200" h="762000">
                <a:moveTo>
                  <a:pt x="228600" y="0"/>
                </a:moveTo>
                <a:lnTo>
                  <a:pt x="0" y="762000"/>
                </a:lnTo>
                <a:lnTo>
                  <a:pt x="457200" y="762000"/>
                </a:lnTo>
                <a:lnTo>
                  <a:pt x="228600" y="0"/>
                </a:lnTo>
                <a:close/>
              </a:path>
            </a:pathLst>
          </a:custGeom>
          <a:solidFill>
            <a:srgbClr val="CCCCFF"/>
          </a:solidFill>
        </p:spPr>
        <p:txBody>
          <a:bodyPr wrap="square" lIns="0" tIns="0" rIns="0" bIns="0" rtlCol="0"/>
          <a:lstStyle/>
          <a:p>
            <a:endParaRPr/>
          </a:p>
        </p:txBody>
      </p:sp>
      <p:sp>
        <p:nvSpPr>
          <p:cNvPr id="32" name="object 32"/>
          <p:cNvSpPr/>
          <p:nvPr/>
        </p:nvSpPr>
        <p:spPr>
          <a:xfrm>
            <a:off x="1371600" y="3609975"/>
            <a:ext cx="457200" cy="762000"/>
          </a:xfrm>
          <a:custGeom>
            <a:avLst/>
            <a:gdLst/>
            <a:ahLst/>
            <a:cxnLst/>
            <a:rect l="l" t="t" r="r" b="b"/>
            <a:pathLst>
              <a:path w="457200" h="762000">
                <a:moveTo>
                  <a:pt x="0" y="762000"/>
                </a:moveTo>
                <a:lnTo>
                  <a:pt x="228600" y="0"/>
                </a:lnTo>
                <a:lnTo>
                  <a:pt x="457200" y="762000"/>
                </a:lnTo>
                <a:lnTo>
                  <a:pt x="0" y="762000"/>
                </a:lnTo>
                <a:close/>
              </a:path>
            </a:pathLst>
          </a:custGeom>
          <a:ln w="9525">
            <a:solidFill>
              <a:srgbClr val="000000"/>
            </a:solidFill>
          </a:ln>
        </p:spPr>
        <p:txBody>
          <a:bodyPr wrap="square" lIns="0" tIns="0" rIns="0" bIns="0" rtlCol="0"/>
          <a:lstStyle/>
          <a:p>
            <a:endParaRPr/>
          </a:p>
        </p:txBody>
      </p:sp>
      <p:sp>
        <p:nvSpPr>
          <p:cNvPr id="33" name="object 33"/>
          <p:cNvSpPr/>
          <p:nvPr/>
        </p:nvSpPr>
        <p:spPr>
          <a:xfrm>
            <a:off x="2888742" y="2479548"/>
            <a:ext cx="470916" cy="784860"/>
          </a:xfrm>
          <a:prstGeom prst="rect">
            <a:avLst/>
          </a:prstGeom>
          <a:blipFill>
            <a:blip r:embed="rId9" cstate="print"/>
            <a:stretch>
              <a:fillRect/>
            </a:stretch>
          </a:blipFill>
        </p:spPr>
        <p:txBody>
          <a:bodyPr wrap="square" lIns="0" tIns="0" rIns="0" bIns="0" rtlCol="0"/>
          <a:lstStyle/>
          <a:p>
            <a:endParaRPr/>
          </a:p>
        </p:txBody>
      </p:sp>
      <p:sp>
        <p:nvSpPr>
          <p:cNvPr id="34" name="object 34"/>
          <p:cNvSpPr/>
          <p:nvPr/>
        </p:nvSpPr>
        <p:spPr>
          <a:xfrm>
            <a:off x="2819400" y="2421001"/>
            <a:ext cx="457200" cy="762000"/>
          </a:xfrm>
          <a:custGeom>
            <a:avLst/>
            <a:gdLst/>
            <a:ahLst/>
            <a:cxnLst/>
            <a:rect l="l" t="t" r="r" b="b"/>
            <a:pathLst>
              <a:path w="457200" h="762000">
                <a:moveTo>
                  <a:pt x="228600" y="0"/>
                </a:moveTo>
                <a:lnTo>
                  <a:pt x="0" y="761873"/>
                </a:lnTo>
                <a:lnTo>
                  <a:pt x="457200" y="761873"/>
                </a:lnTo>
                <a:lnTo>
                  <a:pt x="228600" y="0"/>
                </a:lnTo>
                <a:close/>
              </a:path>
            </a:pathLst>
          </a:custGeom>
          <a:solidFill>
            <a:srgbClr val="CCCCFF"/>
          </a:solidFill>
        </p:spPr>
        <p:txBody>
          <a:bodyPr wrap="square" lIns="0" tIns="0" rIns="0" bIns="0" rtlCol="0"/>
          <a:lstStyle/>
          <a:p>
            <a:endParaRPr/>
          </a:p>
        </p:txBody>
      </p:sp>
      <p:sp>
        <p:nvSpPr>
          <p:cNvPr id="35" name="object 35"/>
          <p:cNvSpPr/>
          <p:nvPr/>
        </p:nvSpPr>
        <p:spPr>
          <a:xfrm>
            <a:off x="2819400" y="2421001"/>
            <a:ext cx="457200" cy="762000"/>
          </a:xfrm>
          <a:custGeom>
            <a:avLst/>
            <a:gdLst/>
            <a:ahLst/>
            <a:cxnLst/>
            <a:rect l="l" t="t" r="r" b="b"/>
            <a:pathLst>
              <a:path w="457200" h="762000">
                <a:moveTo>
                  <a:pt x="0" y="761873"/>
                </a:moveTo>
                <a:lnTo>
                  <a:pt x="228600" y="0"/>
                </a:lnTo>
                <a:lnTo>
                  <a:pt x="457200" y="761873"/>
                </a:lnTo>
                <a:lnTo>
                  <a:pt x="0" y="761873"/>
                </a:lnTo>
                <a:close/>
              </a:path>
            </a:pathLst>
          </a:custGeom>
          <a:ln w="9525">
            <a:solidFill>
              <a:srgbClr val="000000"/>
            </a:solidFill>
          </a:ln>
        </p:spPr>
        <p:txBody>
          <a:bodyPr wrap="square" lIns="0" tIns="0" rIns="0" bIns="0" rtlCol="0"/>
          <a:lstStyle/>
          <a:p>
            <a:endParaRPr/>
          </a:p>
        </p:txBody>
      </p:sp>
      <p:sp>
        <p:nvSpPr>
          <p:cNvPr id="36" name="object 36"/>
          <p:cNvSpPr txBox="1"/>
          <p:nvPr/>
        </p:nvSpPr>
        <p:spPr>
          <a:xfrm>
            <a:off x="612140" y="2886710"/>
            <a:ext cx="205740" cy="513080"/>
          </a:xfrm>
          <a:prstGeom prst="rect">
            <a:avLst/>
          </a:prstGeom>
        </p:spPr>
        <p:txBody>
          <a:bodyPr vert="horz" wrap="square" lIns="0" tIns="12065" rIns="0" bIns="0" rtlCol="0">
            <a:spAutoFit/>
          </a:bodyPr>
          <a:lstStyle/>
          <a:p>
            <a:pPr marL="12700">
              <a:lnSpc>
                <a:spcPct val="100000"/>
              </a:lnSpc>
              <a:spcBef>
                <a:spcPts val="95"/>
              </a:spcBef>
            </a:pPr>
            <a:r>
              <a:rPr sz="3200" i="1" spc="-5" dirty="0">
                <a:solidFill>
                  <a:srgbClr val="008986"/>
                </a:solidFill>
                <a:latin typeface="Times New Roman"/>
                <a:cs typeface="Times New Roman"/>
              </a:rPr>
              <a:t>x</a:t>
            </a:r>
            <a:endParaRPr sz="3200">
              <a:latin typeface="Times New Roman"/>
              <a:cs typeface="Times New Roman"/>
            </a:endParaRPr>
          </a:p>
        </p:txBody>
      </p:sp>
      <p:sp>
        <p:nvSpPr>
          <p:cNvPr id="37" name="object 37"/>
          <p:cNvSpPr/>
          <p:nvPr/>
        </p:nvSpPr>
        <p:spPr>
          <a:xfrm>
            <a:off x="2357501" y="1582800"/>
            <a:ext cx="434975" cy="198755"/>
          </a:xfrm>
          <a:custGeom>
            <a:avLst/>
            <a:gdLst/>
            <a:ahLst/>
            <a:cxnLst/>
            <a:rect l="l" t="t" r="r" b="b"/>
            <a:pathLst>
              <a:path w="434975" h="198755">
                <a:moveTo>
                  <a:pt x="0" y="198374"/>
                </a:moveTo>
                <a:lnTo>
                  <a:pt x="434975" y="0"/>
                </a:lnTo>
              </a:path>
            </a:pathLst>
          </a:custGeom>
          <a:ln w="28575">
            <a:solidFill>
              <a:srgbClr val="000000"/>
            </a:solidFill>
          </a:ln>
        </p:spPr>
        <p:txBody>
          <a:bodyPr wrap="square" lIns="0" tIns="0" rIns="0" bIns="0" rtlCol="0"/>
          <a:lstStyle/>
          <a:p>
            <a:endParaRPr/>
          </a:p>
        </p:txBody>
      </p:sp>
      <p:sp>
        <p:nvSpPr>
          <p:cNvPr id="38" name="object 38"/>
          <p:cNvSpPr/>
          <p:nvPr/>
        </p:nvSpPr>
        <p:spPr>
          <a:xfrm>
            <a:off x="4360164" y="2266188"/>
            <a:ext cx="697229" cy="1335024"/>
          </a:xfrm>
          <a:prstGeom prst="rect">
            <a:avLst/>
          </a:prstGeom>
          <a:blipFill>
            <a:blip r:embed="rId10" cstate="print"/>
            <a:stretch>
              <a:fillRect/>
            </a:stretch>
          </a:blipFill>
        </p:spPr>
        <p:txBody>
          <a:bodyPr wrap="square" lIns="0" tIns="0" rIns="0" bIns="0" rtlCol="0"/>
          <a:lstStyle/>
          <a:p>
            <a:endParaRPr/>
          </a:p>
        </p:txBody>
      </p:sp>
      <p:sp>
        <p:nvSpPr>
          <p:cNvPr id="39" name="object 39"/>
          <p:cNvSpPr/>
          <p:nvPr/>
        </p:nvSpPr>
        <p:spPr>
          <a:xfrm>
            <a:off x="4289425" y="2209800"/>
            <a:ext cx="685800" cy="1295400"/>
          </a:xfrm>
          <a:custGeom>
            <a:avLst/>
            <a:gdLst/>
            <a:ahLst/>
            <a:cxnLst/>
            <a:rect l="l" t="t" r="r" b="b"/>
            <a:pathLst>
              <a:path w="685800" h="1295400">
                <a:moveTo>
                  <a:pt x="341376" y="0"/>
                </a:moveTo>
                <a:lnTo>
                  <a:pt x="341376" y="350900"/>
                </a:lnTo>
                <a:lnTo>
                  <a:pt x="0" y="350900"/>
                </a:lnTo>
                <a:lnTo>
                  <a:pt x="0" y="944499"/>
                </a:lnTo>
                <a:lnTo>
                  <a:pt x="341376" y="944499"/>
                </a:lnTo>
                <a:lnTo>
                  <a:pt x="341376" y="1295400"/>
                </a:lnTo>
                <a:lnTo>
                  <a:pt x="685800" y="647700"/>
                </a:lnTo>
                <a:lnTo>
                  <a:pt x="341376" y="0"/>
                </a:lnTo>
                <a:close/>
              </a:path>
            </a:pathLst>
          </a:custGeom>
          <a:solidFill>
            <a:srgbClr val="FFFF66"/>
          </a:solidFill>
        </p:spPr>
        <p:txBody>
          <a:bodyPr wrap="square" lIns="0" tIns="0" rIns="0" bIns="0" rtlCol="0"/>
          <a:lstStyle/>
          <a:p>
            <a:endParaRPr/>
          </a:p>
        </p:txBody>
      </p:sp>
      <p:sp>
        <p:nvSpPr>
          <p:cNvPr id="40" name="object 40"/>
          <p:cNvSpPr/>
          <p:nvPr/>
        </p:nvSpPr>
        <p:spPr>
          <a:xfrm>
            <a:off x="4289425" y="2209800"/>
            <a:ext cx="685800" cy="1295400"/>
          </a:xfrm>
          <a:custGeom>
            <a:avLst/>
            <a:gdLst/>
            <a:ahLst/>
            <a:cxnLst/>
            <a:rect l="l" t="t" r="r" b="b"/>
            <a:pathLst>
              <a:path w="685800" h="1295400">
                <a:moveTo>
                  <a:pt x="0" y="350900"/>
                </a:moveTo>
                <a:lnTo>
                  <a:pt x="341376" y="350900"/>
                </a:lnTo>
                <a:lnTo>
                  <a:pt x="341376" y="0"/>
                </a:lnTo>
                <a:lnTo>
                  <a:pt x="685800" y="647700"/>
                </a:lnTo>
                <a:lnTo>
                  <a:pt x="341376" y="1295400"/>
                </a:lnTo>
                <a:lnTo>
                  <a:pt x="341376" y="944499"/>
                </a:lnTo>
                <a:lnTo>
                  <a:pt x="0" y="944499"/>
                </a:lnTo>
                <a:lnTo>
                  <a:pt x="0" y="350900"/>
                </a:lnTo>
                <a:close/>
              </a:path>
            </a:pathLst>
          </a:custGeom>
          <a:ln w="9525">
            <a:solidFill>
              <a:srgbClr val="000000"/>
            </a:solidFill>
          </a:ln>
        </p:spPr>
        <p:txBody>
          <a:bodyPr wrap="square" lIns="0" tIns="0" rIns="0" bIns="0" rtlCol="0"/>
          <a:lstStyle/>
          <a:p>
            <a:endParaRPr/>
          </a:p>
        </p:txBody>
      </p:sp>
      <p:sp>
        <p:nvSpPr>
          <p:cNvPr id="41" name="object 41"/>
          <p:cNvSpPr/>
          <p:nvPr/>
        </p:nvSpPr>
        <p:spPr>
          <a:xfrm>
            <a:off x="5983985" y="2670810"/>
            <a:ext cx="458724" cy="458724"/>
          </a:xfrm>
          <a:prstGeom prst="rect">
            <a:avLst/>
          </a:prstGeom>
          <a:blipFill>
            <a:blip r:embed="rId11" cstate="print"/>
            <a:stretch>
              <a:fillRect/>
            </a:stretch>
          </a:blipFill>
        </p:spPr>
        <p:txBody>
          <a:bodyPr wrap="square" lIns="0" tIns="0" rIns="0" bIns="0" rtlCol="0"/>
          <a:lstStyle/>
          <a:p>
            <a:endParaRPr/>
          </a:p>
        </p:txBody>
      </p:sp>
      <p:sp>
        <p:nvSpPr>
          <p:cNvPr id="42" name="object 42"/>
          <p:cNvSpPr/>
          <p:nvPr/>
        </p:nvSpPr>
        <p:spPr>
          <a:xfrm>
            <a:off x="5937503" y="2625089"/>
            <a:ext cx="629411" cy="458724"/>
          </a:xfrm>
          <a:prstGeom prst="rect">
            <a:avLst/>
          </a:prstGeom>
          <a:blipFill>
            <a:blip r:embed="rId12" cstate="print"/>
            <a:stretch>
              <a:fillRect/>
            </a:stretch>
          </a:blipFill>
        </p:spPr>
        <p:txBody>
          <a:bodyPr wrap="square" lIns="0" tIns="0" rIns="0" bIns="0" rtlCol="0"/>
          <a:lstStyle/>
          <a:p>
            <a:endParaRPr/>
          </a:p>
        </p:txBody>
      </p:sp>
      <p:sp>
        <p:nvSpPr>
          <p:cNvPr id="43" name="object 43"/>
          <p:cNvSpPr/>
          <p:nvPr/>
        </p:nvSpPr>
        <p:spPr>
          <a:xfrm>
            <a:off x="5913501" y="2600325"/>
            <a:ext cx="447675" cy="447675"/>
          </a:xfrm>
          <a:custGeom>
            <a:avLst/>
            <a:gdLst/>
            <a:ahLst/>
            <a:cxnLst/>
            <a:rect l="l" t="t" r="r" b="b"/>
            <a:pathLst>
              <a:path w="447675" h="447675">
                <a:moveTo>
                  <a:pt x="223774" y="0"/>
                </a:moveTo>
                <a:lnTo>
                  <a:pt x="178679" y="4547"/>
                </a:lnTo>
                <a:lnTo>
                  <a:pt x="136674" y="17589"/>
                </a:lnTo>
                <a:lnTo>
                  <a:pt x="98658" y="38227"/>
                </a:lnTo>
                <a:lnTo>
                  <a:pt x="65534" y="65563"/>
                </a:lnTo>
                <a:lnTo>
                  <a:pt x="38204" y="98697"/>
                </a:lnTo>
                <a:lnTo>
                  <a:pt x="17570" y="136731"/>
                </a:lnTo>
                <a:lnTo>
                  <a:pt x="4546" y="178680"/>
                </a:lnTo>
                <a:lnTo>
                  <a:pt x="0" y="223774"/>
                </a:lnTo>
                <a:lnTo>
                  <a:pt x="4546" y="268994"/>
                </a:lnTo>
                <a:lnTo>
                  <a:pt x="17587" y="310997"/>
                </a:lnTo>
                <a:lnTo>
                  <a:pt x="38221" y="349008"/>
                </a:lnTo>
                <a:lnTo>
                  <a:pt x="65547" y="382127"/>
                </a:lnTo>
                <a:lnTo>
                  <a:pt x="98666" y="409453"/>
                </a:lnTo>
                <a:lnTo>
                  <a:pt x="136677" y="430087"/>
                </a:lnTo>
                <a:lnTo>
                  <a:pt x="178680" y="443128"/>
                </a:lnTo>
                <a:lnTo>
                  <a:pt x="223774" y="447675"/>
                </a:lnTo>
                <a:lnTo>
                  <a:pt x="268873" y="443128"/>
                </a:lnTo>
                <a:lnTo>
                  <a:pt x="310890" y="430087"/>
                </a:lnTo>
                <a:lnTo>
                  <a:pt x="348921" y="409453"/>
                </a:lnTo>
                <a:lnTo>
                  <a:pt x="382063" y="382127"/>
                </a:lnTo>
                <a:lnTo>
                  <a:pt x="409413" y="349008"/>
                </a:lnTo>
                <a:lnTo>
                  <a:pt x="430067" y="310997"/>
                </a:lnTo>
                <a:lnTo>
                  <a:pt x="443122" y="268994"/>
                </a:lnTo>
                <a:lnTo>
                  <a:pt x="447675" y="223901"/>
                </a:lnTo>
                <a:lnTo>
                  <a:pt x="443122" y="178765"/>
                </a:lnTo>
                <a:lnTo>
                  <a:pt x="430038" y="136677"/>
                </a:lnTo>
                <a:lnTo>
                  <a:pt x="409387" y="98666"/>
                </a:lnTo>
                <a:lnTo>
                  <a:pt x="382044" y="65547"/>
                </a:lnTo>
                <a:lnTo>
                  <a:pt x="348908" y="38221"/>
                </a:lnTo>
                <a:lnTo>
                  <a:pt x="310883" y="17587"/>
                </a:lnTo>
                <a:lnTo>
                  <a:pt x="268870" y="4546"/>
                </a:lnTo>
                <a:lnTo>
                  <a:pt x="223774" y="0"/>
                </a:lnTo>
                <a:close/>
              </a:path>
            </a:pathLst>
          </a:custGeom>
          <a:solidFill>
            <a:srgbClr val="CC0000"/>
          </a:solidFill>
        </p:spPr>
        <p:txBody>
          <a:bodyPr wrap="square" lIns="0" tIns="0" rIns="0" bIns="0" rtlCol="0"/>
          <a:lstStyle/>
          <a:p>
            <a:endParaRPr/>
          </a:p>
        </p:txBody>
      </p:sp>
      <p:sp>
        <p:nvSpPr>
          <p:cNvPr id="44" name="object 44"/>
          <p:cNvSpPr/>
          <p:nvPr/>
        </p:nvSpPr>
        <p:spPr>
          <a:xfrm>
            <a:off x="5913501" y="2600325"/>
            <a:ext cx="447675" cy="447675"/>
          </a:xfrm>
          <a:custGeom>
            <a:avLst/>
            <a:gdLst/>
            <a:ahLst/>
            <a:cxnLst/>
            <a:rect l="l" t="t" r="r" b="b"/>
            <a:pathLst>
              <a:path w="447675" h="447675">
                <a:moveTo>
                  <a:pt x="0" y="223774"/>
                </a:moveTo>
                <a:lnTo>
                  <a:pt x="4546" y="178680"/>
                </a:lnTo>
                <a:lnTo>
                  <a:pt x="17587" y="136677"/>
                </a:lnTo>
                <a:lnTo>
                  <a:pt x="38221" y="98666"/>
                </a:lnTo>
                <a:lnTo>
                  <a:pt x="65547" y="65547"/>
                </a:lnTo>
                <a:lnTo>
                  <a:pt x="98666" y="38221"/>
                </a:lnTo>
                <a:lnTo>
                  <a:pt x="136677" y="17587"/>
                </a:lnTo>
                <a:lnTo>
                  <a:pt x="178680" y="4546"/>
                </a:lnTo>
                <a:lnTo>
                  <a:pt x="223774" y="0"/>
                </a:lnTo>
                <a:lnTo>
                  <a:pt x="268873" y="4547"/>
                </a:lnTo>
                <a:lnTo>
                  <a:pt x="310890" y="17589"/>
                </a:lnTo>
                <a:lnTo>
                  <a:pt x="348921" y="38227"/>
                </a:lnTo>
                <a:lnTo>
                  <a:pt x="382063" y="65563"/>
                </a:lnTo>
                <a:lnTo>
                  <a:pt x="409413" y="98697"/>
                </a:lnTo>
                <a:lnTo>
                  <a:pt x="430067" y="136731"/>
                </a:lnTo>
                <a:lnTo>
                  <a:pt x="443122" y="178765"/>
                </a:lnTo>
                <a:lnTo>
                  <a:pt x="447675" y="223901"/>
                </a:lnTo>
                <a:lnTo>
                  <a:pt x="443122" y="268994"/>
                </a:lnTo>
                <a:lnTo>
                  <a:pt x="430067" y="310997"/>
                </a:lnTo>
                <a:lnTo>
                  <a:pt x="409413" y="349008"/>
                </a:lnTo>
                <a:lnTo>
                  <a:pt x="382063" y="382127"/>
                </a:lnTo>
                <a:lnTo>
                  <a:pt x="348921" y="409453"/>
                </a:lnTo>
                <a:lnTo>
                  <a:pt x="310890" y="430087"/>
                </a:lnTo>
                <a:lnTo>
                  <a:pt x="268873" y="443128"/>
                </a:lnTo>
                <a:lnTo>
                  <a:pt x="223774" y="447675"/>
                </a:lnTo>
                <a:lnTo>
                  <a:pt x="178680" y="443128"/>
                </a:lnTo>
                <a:lnTo>
                  <a:pt x="136677" y="430087"/>
                </a:lnTo>
                <a:lnTo>
                  <a:pt x="98666" y="409453"/>
                </a:lnTo>
                <a:lnTo>
                  <a:pt x="65547" y="382127"/>
                </a:lnTo>
                <a:lnTo>
                  <a:pt x="38221" y="349008"/>
                </a:lnTo>
                <a:lnTo>
                  <a:pt x="17587" y="310997"/>
                </a:lnTo>
                <a:lnTo>
                  <a:pt x="4546" y="268994"/>
                </a:lnTo>
                <a:lnTo>
                  <a:pt x="0" y="223901"/>
                </a:lnTo>
                <a:close/>
              </a:path>
            </a:pathLst>
          </a:custGeom>
          <a:ln w="9525">
            <a:solidFill>
              <a:srgbClr val="000000"/>
            </a:solidFill>
          </a:ln>
        </p:spPr>
        <p:txBody>
          <a:bodyPr wrap="square" lIns="0" tIns="0" rIns="0" bIns="0" rtlCol="0"/>
          <a:lstStyle/>
          <a:p>
            <a:endParaRPr/>
          </a:p>
        </p:txBody>
      </p:sp>
      <p:sp>
        <p:nvSpPr>
          <p:cNvPr id="45" name="object 45"/>
          <p:cNvSpPr txBox="1"/>
          <p:nvPr/>
        </p:nvSpPr>
        <p:spPr>
          <a:xfrm>
            <a:off x="3264153" y="1423619"/>
            <a:ext cx="2980055" cy="1586230"/>
          </a:xfrm>
          <a:prstGeom prst="rect">
            <a:avLst/>
          </a:prstGeom>
        </p:spPr>
        <p:txBody>
          <a:bodyPr vert="horz" wrap="square" lIns="0" tIns="86360" rIns="0" bIns="0" rtlCol="0">
            <a:spAutoFit/>
          </a:bodyPr>
          <a:lstStyle/>
          <a:p>
            <a:pPr marL="12700">
              <a:lnSpc>
                <a:spcPct val="100000"/>
              </a:lnSpc>
              <a:spcBef>
                <a:spcPts val="680"/>
              </a:spcBef>
            </a:pPr>
            <a:r>
              <a:rPr sz="3200" spc="-35" dirty="0">
                <a:latin typeface="Times New Roman"/>
                <a:cs typeface="Times New Roman"/>
              </a:rPr>
              <a:t>R</a:t>
            </a:r>
            <a:r>
              <a:rPr sz="2400" spc="-35" dirty="0">
                <a:latin typeface="Times New Roman"/>
                <a:cs typeface="Times New Roman"/>
              </a:rPr>
              <a:t>IGHT</a:t>
            </a:r>
            <a:r>
              <a:rPr sz="3200" spc="-35" dirty="0">
                <a:latin typeface="Times New Roman"/>
                <a:cs typeface="Times New Roman"/>
              </a:rPr>
              <a:t>-R</a:t>
            </a:r>
            <a:r>
              <a:rPr sz="2400" spc="-35" dirty="0">
                <a:latin typeface="Times New Roman"/>
                <a:cs typeface="Times New Roman"/>
              </a:rPr>
              <a:t>OTATE</a:t>
            </a:r>
            <a:r>
              <a:rPr sz="3200" spc="-35" dirty="0">
                <a:solidFill>
                  <a:srgbClr val="008986"/>
                </a:solidFill>
                <a:latin typeface="Times New Roman"/>
                <a:cs typeface="Times New Roman"/>
              </a:rPr>
              <a:t>(</a:t>
            </a:r>
            <a:r>
              <a:rPr sz="3200" i="1" spc="-35" dirty="0">
                <a:solidFill>
                  <a:srgbClr val="008986"/>
                </a:solidFill>
                <a:latin typeface="Times New Roman"/>
                <a:cs typeface="Times New Roman"/>
              </a:rPr>
              <a:t>C</a:t>
            </a:r>
            <a:r>
              <a:rPr sz="3200" spc="-35" dirty="0">
                <a:solidFill>
                  <a:srgbClr val="008986"/>
                </a:solidFill>
                <a:latin typeface="Times New Roman"/>
                <a:cs typeface="Times New Roman"/>
              </a:rPr>
              <a:t>)</a:t>
            </a:r>
            <a:endParaRPr sz="3200">
              <a:latin typeface="Times New Roman"/>
              <a:cs typeface="Times New Roman"/>
            </a:endParaRPr>
          </a:p>
          <a:p>
            <a:pPr marL="104139">
              <a:lnSpc>
                <a:spcPct val="100000"/>
              </a:lnSpc>
              <a:spcBef>
                <a:spcPts val="585"/>
              </a:spcBef>
            </a:pPr>
            <a:r>
              <a:rPr sz="3200" i="1" spc="-5" dirty="0">
                <a:solidFill>
                  <a:srgbClr val="008986"/>
                </a:solidFill>
                <a:latin typeface="Times New Roman"/>
                <a:cs typeface="Times New Roman"/>
              </a:rPr>
              <a:t>y</a:t>
            </a:r>
            <a:endParaRPr sz="3200">
              <a:latin typeface="Times New Roman"/>
              <a:cs typeface="Times New Roman"/>
            </a:endParaRPr>
          </a:p>
          <a:p>
            <a:pPr marR="5080" algn="r">
              <a:lnSpc>
                <a:spcPct val="100000"/>
              </a:lnSpc>
              <a:spcBef>
                <a:spcPts val="560"/>
              </a:spcBef>
            </a:pPr>
            <a:r>
              <a:rPr sz="2400" i="1" dirty="0">
                <a:solidFill>
                  <a:srgbClr val="CCCCFF"/>
                </a:solidFill>
                <a:latin typeface="Times New Roman"/>
                <a:cs typeface="Times New Roman"/>
              </a:rPr>
              <a:t>A</a:t>
            </a:r>
            <a:endParaRPr sz="2400">
              <a:latin typeface="Times New Roman"/>
              <a:cs typeface="Times New Roman"/>
            </a:endParaRPr>
          </a:p>
        </p:txBody>
      </p:sp>
      <p:sp>
        <p:nvSpPr>
          <p:cNvPr id="46" name="object 46"/>
          <p:cNvSpPr/>
          <p:nvPr/>
        </p:nvSpPr>
        <p:spPr>
          <a:xfrm>
            <a:off x="6898385" y="2061210"/>
            <a:ext cx="458724" cy="458724"/>
          </a:xfrm>
          <a:prstGeom prst="rect">
            <a:avLst/>
          </a:prstGeom>
          <a:blipFill>
            <a:blip r:embed="rId11" cstate="print"/>
            <a:stretch>
              <a:fillRect/>
            </a:stretch>
          </a:blipFill>
        </p:spPr>
        <p:txBody>
          <a:bodyPr wrap="square" lIns="0" tIns="0" rIns="0" bIns="0" rtlCol="0"/>
          <a:lstStyle/>
          <a:p>
            <a:endParaRPr/>
          </a:p>
        </p:txBody>
      </p:sp>
      <p:sp>
        <p:nvSpPr>
          <p:cNvPr id="47" name="object 47"/>
          <p:cNvSpPr/>
          <p:nvPr/>
        </p:nvSpPr>
        <p:spPr>
          <a:xfrm>
            <a:off x="6851904" y="2015489"/>
            <a:ext cx="629411" cy="458724"/>
          </a:xfrm>
          <a:prstGeom prst="rect">
            <a:avLst/>
          </a:prstGeom>
          <a:blipFill>
            <a:blip r:embed="rId13" cstate="print"/>
            <a:stretch>
              <a:fillRect/>
            </a:stretch>
          </a:blipFill>
        </p:spPr>
        <p:txBody>
          <a:bodyPr wrap="square" lIns="0" tIns="0" rIns="0" bIns="0" rtlCol="0"/>
          <a:lstStyle/>
          <a:p>
            <a:endParaRPr/>
          </a:p>
        </p:txBody>
      </p:sp>
      <p:sp>
        <p:nvSpPr>
          <p:cNvPr id="48" name="object 48"/>
          <p:cNvSpPr/>
          <p:nvPr/>
        </p:nvSpPr>
        <p:spPr>
          <a:xfrm>
            <a:off x="6827901" y="1990725"/>
            <a:ext cx="447675" cy="447675"/>
          </a:xfrm>
          <a:custGeom>
            <a:avLst/>
            <a:gdLst/>
            <a:ahLst/>
            <a:cxnLst/>
            <a:rect l="l" t="t" r="r" b="b"/>
            <a:pathLst>
              <a:path w="447675" h="447675">
                <a:moveTo>
                  <a:pt x="223774" y="0"/>
                </a:moveTo>
                <a:lnTo>
                  <a:pt x="178680" y="4547"/>
                </a:lnTo>
                <a:lnTo>
                  <a:pt x="136677" y="17589"/>
                </a:lnTo>
                <a:lnTo>
                  <a:pt x="98666" y="38227"/>
                </a:lnTo>
                <a:lnTo>
                  <a:pt x="65547" y="65563"/>
                </a:lnTo>
                <a:lnTo>
                  <a:pt x="38221" y="98697"/>
                </a:lnTo>
                <a:lnTo>
                  <a:pt x="17587" y="136731"/>
                </a:lnTo>
                <a:lnTo>
                  <a:pt x="4546" y="178765"/>
                </a:lnTo>
                <a:lnTo>
                  <a:pt x="0" y="223900"/>
                </a:lnTo>
                <a:lnTo>
                  <a:pt x="4546" y="268994"/>
                </a:lnTo>
                <a:lnTo>
                  <a:pt x="17587" y="310997"/>
                </a:lnTo>
                <a:lnTo>
                  <a:pt x="38221" y="349008"/>
                </a:lnTo>
                <a:lnTo>
                  <a:pt x="65547" y="382127"/>
                </a:lnTo>
                <a:lnTo>
                  <a:pt x="98666" y="409453"/>
                </a:lnTo>
                <a:lnTo>
                  <a:pt x="136677" y="430087"/>
                </a:lnTo>
                <a:lnTo>
                  <a:pt x="178680" y="443128"/>
                </a:lnTo>
                <a:lnTo>
                  <a:pt x="223774" y="447675"/>
                </a:lnTo>
                <a:lnTo>
                  <a:pt x="268873" y="443128"/>
                </a:lnTo>
                <a:lnTo>
                  <a:pt x="310890" y="430087"/>
                </a:lnTo>
                <a:lnTo>
                  <a:pt x="348921" y="409453"/>
                </a:lnTo>
                <a:lnTo>
                  <a:pt x="382063" y="382127"/>
                </a:lnTo>
                <a:lnTo>
                  <a:pt x="409413" y="349008"/>
                </a:lnTo>
                <a:lnTo>
                  <a:pt x="430067" y="310997"/>
                </a:lnTo>
                <a:lnTo>
                  <a:pt x="443122" y="268994"/>
                </a:lnTo>
                <a:lnTo>
                  <a:pt x="447675" y="223900"/>
                </a:lnTo>
                <a:lnTo>
                  <a:pt x="443122" y="178765"/>
                </a:lnTo>
                <a:lnTo>
                  <a:pt x="430067" y="136731"/>
                </a:lnTo>
                <a:lnTo>
                  <a:pt x="409413" y="98697"/>
                </a:lnTo>
                <a:lnTo>
                  <a:pt x="382063" y="65563"/>
                </a:lnTo>
                <a:lnTo>
                  <a:pt x="348921" y="38227"/>
                </a:lnTo>
                <a:lnTo>
                  <a:pt x="310890" y="17589"/>
                </a:lnTo>
                <a:lnTo>
                  <a:pt x="268873" y="4547"/>
                </a:lnTo>
                <a:lnTo>
                  <a:pt x="223774" y="0"/>
                </a:lnTo>
                <a:close/>
              </a:path>
            </a:pathLst>
          </a:custGeom>
          <a:solidFill>
            <a:srgbClr val="000000"/>
          </a:solidFill>
        </p:spPr>
        <p:txBody>
          <a:bodyPr wrap="square" lIns="0" tIns="0" rIns="0" bIns="0" rtlCol="0"/>
          <a:lstStyle/>
          <a:p>
            <a:endParaRPr/>
          </a:p>
        </p:txBody>
      </p:sp>
      <p:sp>
        <p:nvSpPr>
          <p:cNvPr id="49" name="object 49"/>
          <p:cNvSpPr/>
          <p:nvPr/>
        </p:nvSpPr>
        <p:spPr>
          <a:xfrm>
            <a:off x="6827901" y="1990725"/>
            <a:ext cx="447675" cy="447675"/>
          </a:xfrm>
          <a:custGeom>
            <a:avLst/>
            <a:gdLst/>
            <a:ahLst/>
            <a:cxnLst/>
            <a:rect l="l" t="t" r="r" b="b"/>
            <a:pathLst>
              <a:path w="447675" h="447675">
                <a:moveTo>
                  <a:pt x="0" y="223900"/>
                </a:moveTo>
                <a:lnTo>
                  <a:pt x="4546" y="178765"/>
                </a:lnTo>
                <a:lnTo>
                  <a:pt x="17587" y="136731"/>
                </a:lnTo>
                <a:lnTo>
                  <a:pt x="38221" y="98697"/>
                </a:lnTo>
                <a:lnTo>
                  <a:pt x="65547" y="65563"/>
                </a:lnTo>
                <a:lnTo>
                  <a:pt x="98666" y="38227"/>
                </a:lnTo>
                <a:lnTo>
                  <a:pt x="136677" y="17589"/>
                </a:lnTo>
                <a:lnTo>
                  <a:pt x="178680" y="4547"/>
                </a:lnTo>
                <a:lnTo>
                  <a:pt x="223774" y="0"/>
                </a:lnTo>
                <a:lnTo>
                  <a:pt x="268873" y="4547"/>
                </a:lnTo>
                <a:lnTo>
                  <a:pt x="310890" y="17589"/>
                </a:lnTo>
                <a:lnTo>
                  <a:pt x="348921" y="38227"/>
                </a:lnTo>
                <a:lnTo>
                  <a:pt x="382063" y="65563"/>
                </a:lnTo>
                <a:lnTo>
                  <a:pt x="409413" y="98697"/>
                </a:lnTo>
                <a:lnTo>
                  <a:pt x="430067" y="136731"/>
                </a:lnTo>
                <a:lnTo>
                  <a:pt x="443122" y="178765"/>
                </a:lnTo>
                <a:lnTo>
                  <a:pt x="447675" y="223900"/>
                </a:lnTo>
                <a:lnTo>
                  <a:pt x="443122" y="268994"/>
                </a:lnTo>
                <a:lnTo>
                  <a:pt x="430067" y="310997"/>
                </a:lnTo>
                <a:lnTo>
                  <a:pt x="409413" y="349008"/>
                </a:lnTo>
                <a:lnTo>
                  <a:pt x="382063" y="382127"/>
                </a:lnTo>
                <a:lnTo>
                  <a:pt x="348921" y="409453"/>
                </a:lnTo>
                <a:lnTo>
                  <a:pt x="310890" y="430087"/>
                </a:lnTo>
                <a:lnTo>
                  <a:pt x="268873" y="443128"/>
                </a:lnTo>
                <a:lnTo>
                  <a:pt x="223774" y="447675"/>
                </a:lnTo>
                <a:lnTo>
                  <a:pt x="178680" y="443128"/>
                </a:lnTo>
                <a:lnTo>
                  <a:pt x="136677" y="430087"/>
                </a:lnTo>
                <a:lnTo>
                  <a:pt x="98666" y="409453"/>
                </a:lnTo>
                <a:lnTo>
                  <a:pt x="65547" y="382127"/>
                </a:lnTo>
                <a:lnTo>
                  <a:pt x="38221" y="349008"/>
                </a:lnTo>
                <a:lnTo>
                  <a:pt x="17587" y="310997"/>
                </a:lnTo>
                <a:lnTo>
                  <a:pt x="4546" y="268994"/>
                </a:lnTo>
                <a:lnTo>
                  <a:pt x="0" y="223900"/>
                </a:lnTo>
                <a:close/>
              </a:path>
            </a:pathLst>
          </a:custGeom>
          <a:ln w="9525">
            <a:solidFill>
              <a:srgbClr val="000000"/>
            </a:solidFill>
          </a:ln>
        </p:spPr>
        <p:txBody>
          <a:bodyPr wrap="square" lIns="0" tIns="0" rIns="0" bIns="0" rtlCol="0"/>
          <a:lstStyle/>
          <a:p>
            <a:endParaRPr/>
          </a:p>
        </p:txBody>
      </p:sp>
      <p:sp>
        <p:nvSpPr>
          <p:cNvPr id="50" name="object 50"/>
          <p:cNvSpPr txBox="1"/>
          <p:nvPr/>
        </p:nvSpPr>
        <p:spPr>
          <a:xfrm>
            <a:off x="6946900" y="2008632"/>
            <a:ext cx="212090" cy="391160"/>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CCCCFF"/>
                </a:solidFill>
                <a:latin typeface="Times New Roman"/>
                <a:cs typeface="Times New Roman"/>
              </a:rPr>
              <a:t>B</a:t>
            </a:r>
            <a:endParaRPr sz="2400">
              <a:latin typeface="Times New Roman"/>
              <a:cs typeface="Times New Roman"/>
            </a:endParaRPr>
          </a:p>
        </p:txBody>
      </p:sp>
      <p:sp>
        <p:nvSpPr>
          <p:cNvPr id="51" name="object 51"/>
          <p:cNvSpPr/>
          <p:nvPr/>
        </p:nvSpPr>
        <p:spPr>
          <a:xfrm>
            <a:off x="7210425" y="2373376"/>
            <a:ext cx="755650" cy="217804"/>
          </a:xfrm>
          <a:custGeom>
            <a:avLst/>
            <a:gdLst/>
            <a:ahLst/>
            <a:cxnLst/>
            <a:rect l="l" t="t" r="r" b="b"/>
            <a:pathLst>
              <a:path w="755650" h="217805">
                <a:moveTo>
                  <a:pt x="755650" y="217424"/>
                </a:moveTo>
                <a:lnTo>
                  <a:pt x="0" y="0"/>
                </a:lnTo>
              </a:path>
            </a:pathLst>
          </a:custGeom>
          <a:ln w="28575">
            <a:solidFill>
              <a:srgbClr val="000000"/>
            </a:solidFill>
          </a:ln>
        </p:spPr>
        <p:txBody>
          <a:bodyPr wrap="square" lIns="0" tIns="0" rIns="0" bIns="0" rtlCol="0"/>
          <a:lstStyle/>
          <a:p>
            <a:endParaRPr/>
          </a:p>
        </p:txBody>
      </p:sp>
      <p:sp>
        <p:nvSpPr>
          <p:cNvPr id="52" name="object 52"/>
          <p:cNvSpPr/>
          <p:nvPr/>
        </p:nvSpPr>
        <p:spPr>
          <a:xfrm>
            <a:off x="6137275" y="2373376"/>
            <a:ext cx="755650" cy="227329"/>
          </a:xfrm>
          <a:custGeom>
            <a:avLst/>
            <a:gdLst/>
            <a:ahLst/>
            <a:cxnLst/>
            <a:rect l="l" t="t" r="r" b="b"/>
            <a:pathLst>
              <a:path w="755650" h="227330">
                <a:moveTo>
                  <a:pt x="0" y="226949"/>
                </a:moveTo>
                <a:lnTo>
                  <a:pt x="755650" y="0"/>
                </a:lnTo>
              </a:path>
            </a:pathLst>
          </a:custGeom>
          <a:ln w="28575">
            <a:solidFill>
              <a:srgbClr val="000000"/>
            </a:solidFill>
          </a:ln>
        </p:spPr>
        <p:txBody>
          <a:bodyPr wrap="square" lIns="0" tIns="0" rIns="0" bIns="0" rtlCol="0"/>
          <a:lstStyle/>
          <a:p>
            <a:endParaRPr/>
          </a:p>
        </p:txBody>
      </p:sp>
      <p:sp>
        <p:nvSpPr>
          <p:cNvPr id="53" name="object 53"/>
          <p:cNvSpPr/>
          <p:nvPr/>
        </p:nvSpPr>
        <p:spPr>
          <a:xfrm>
            <a:off x="5642435" y="2971419"/>
            <a:ext cx="344805" cy="271780"/>
          </a:xfrm>
          <a:custGeom>
            <a:avLst/>
            <a:gdLst/>
            <a:ahLst/>
            <a:cxnLst/>
            <a:rect l="l" t="t" r="r" b="b"/>
            <a:pathLst>
              <a:path w="344804" h="271780">
                <a:moveTo>
                  <a:pt x="48720" y="186578"/>
                </a:moveTo>
                <a:lnTo>
                  <a:pt x="32305" y="187326"/>
                </a:lnTo>
                <a:lnTo>
                  <a:pt x="16938" y="194563"/>
                </a:lnTo>
                <a:lnTo>
                  <a:pt x="5510" y="207198"/>
                </a:lnTo>
                <a:lnTo>
                  <a:pt x="0" y="222678"/>
                </a:lnTo>
                <a:lnTo>
                  <a:pt x="704" y="239087"/>
                </a:lnTo>
                <a:lnTo>
                  <a:pt x="7921" y="254507"/>
                </a:lnTo>
                <a:lnTo>
                  <a:pt x="20573" y="265916"/>
                </a:lnTo>
                <a:lnTo>
                  <a:pt x="36083" y="271383"/>
                </a:lnTo>
                <a:lnTo>
                  <a:pt x="52498" y="270635"/>
                </a:lnTo>
                <a:lnTo>
                  <a:pt x="67865" y="263397"/>
                </a:lnTo>
                <a:lnTo>
                  <a:pt x="79293" y="250763"/>
                </a:lnTo>
                <a:lnTo>
                  <a:pt x="82978" y="240410"/>
                </a:lnTo>
                <a:lnTo>
                  <a:pt x="50847" y="240410"/>
                </a:lnTo>
                <a:lnTo>
                  <a:pt x="33956" y="217550"/>
                </a:lnTo>
                <a:lnTo>
                  <a:pt x="66102" y="193733"/>
                </a:lnTo>
                <a:lnTo>
                  <a:pt x="64230" y="192045"/>
                </a:lnTo>
                <a:lnTo>
                  <a:pt x="48720" y="186578"/>
                </a:lnTo>
                <a:close/>
              </a:path>
              <a:path w="344804" h="271780">
                <a:moveTo>
                  <a:pt x="66102" y="193733"/>
                </a:moveTo>
                <a:lnTo>
                  <a:pt x="33956" y="217550"/>
                </a:lnTo>
                <a:lnTo>
                  <a:pt x="50847" y="240410"/>
                </a:lnTo>
                <a:lnTo>
                  <a:pt x="83030" y="216590"/>
                </a:lnTo>
                <a:lnTo>
                  <a:pt x="76882" y="203453"/>
                </a:lnTo>
                <a:lnTo>
                  <a:pt x="66102" y="193733"/>
                </a:lnTo>
                <a:close/>
              </a:path>
              <a:path w="344804" h="271780">
                <a:moveTo>
                  <a:pt x="83030" y="216590"/>
                </a:moveTo>
                <a:lnTo>
                  <a:pt x="50847" y="240410"/>
                </a:lnTo>
                <a:lnTo>
                  <a:pt x="82978" y="240410"/>
                </a:lnTo>
                <a:lnTo>
                  <a:pt x="84804" y="235283"/>
                </a:lnTo>
                <a:lnTo>
                  <a:pt x="84099" y="218874"/>
                </a:lnTo>
                <a:lnTo>
                  <a:pt x="83030" y="216590"/>
                </a:lnTo>
                <a:close/>
              </a:path>
              <a:path w="344804" h="271780">
                <a:moveTo>
                  <a:pt x="327580" y="0"/>
                </a:moveTo>
                <a:lnTo>
                  <a:pt x="66102" y="193733"/>
                </a:lnTo>
                <a:lnTo>
                  <a:pt x="76882" y="203453"/>
                </a:lnTo>
                <a:lnTo>
                  <a:pt x="83030" y="216590"/>
                </a:lnTo>
                <a:lnTo>
                  <a:pt x="344598" y="22986"/>
                </a:lnTo>
                <a:lnTo>
                  <a:pt x="327580" y="0"/>
                </a:lnTo>
                <a:close/>
              </a:path>
            </a:pathLst>
          </a:custGeom>
          <a:solidFill>
            <a:srgbClr val="000000"/>
          </a:solidFill>
        </p:spPr>
        <p:txBody>
          <a:bodyPr wrap="square" lIns="0" tIns="0" rIns="0" bIns="0" rtlCol="0"/>
          <a:lstStyle/>
          <a:p>
            <a:endParaRPr/>
          </a:p>
        </p:txBody>
      </p:sp>
      <p:sp>
        <p:nvSpPr>
          <p:cNvPr id="54" name="object 54"/>
          <p:cNvSpPr/>
          <p:nvPr/>
        </p:nvSpPr>
        <p:spPr>
          <a:xfrm>
            <a:off x="6287642" y="2971292"/>
            <a:ext cx="354330" cy="271780"/>
          </a:xfrm>
          <a:custGeom>
            <a:avLst/>
            <a:gdLst/>
            <a:ahLst/>
            <a:cxnLst/>
            <a:rect l="l" t="t" r="r" b="b"/>
            <a:pathLst>
              <a:path w="354329" h="271780">
                <a:moveTo>
                  <a:pt x="270794" y="217378"/>
                </a:moveTo>
                <a:lnTo>
                  <a:pt x="269779" y="219650"/>
                </a:lnTo>
                <a:lnTo>
                  <a:pt x="269303" y="236092"/>
                </a:lnTo>
                <a:lnTo>
                  <a:pt x="275018" y="251487"/>
                </a:lnTo>
                <a:lnTo>
                  <a:pt x="286638" y="263905"/>
                </a:lnTo>
                <a:lnTo>
                  <a:pt x="302129" y="270914"/>
                </a:lnTo>
                <a:lnTo>
                  <a:pt x="318547" y="271398"/>
                </a:lnTo>
                <a:lnTo>
                  <a:pt x="333966" y="265691"/>
                </a:lnTo>
                <a:lnTo>
                  <a:pt x="346455" y="254126"/>
                </a:lnTo>
                <a:lnTo>
                  <a:pt x="352471" y="240664"/>
                </a:lnTo>
                <a:lnTo>
                  <a:pt x="303275" y="240664"/>
                </a:lnTo>
                <a:lnTo>
                  <a:pt x="270794" y="217378"/>
                </a:lnTo>
                <a:close/>
              </a:path>
              <a:path w="354329" h="271780">
                <a:moveTo>
                  <a:pt x="287395" y="194215"/>
                </a:moveTo>
                <a:lnTo>
                  <a:pt x="276732" y="204088"/>
                </a:lnTo>
                <a:lnTo>
                  <a:pt x="270794" y="217378"/>
                </a:lnTo>
                <a:lnTo>
                  <a:pt x="303275" y="240664"/>
                </a:lnTo>
                <a:lnTo>
                  <a:pt x="319912" y="217550"/>
                </a:lnTo>
                <a:lnTo>
                  <a:pt x="287395" y="194215"/>
                </a:lnTo>
                <a:close/>
              </a:path>
              <a:path w="354329" h="271780">
                <a:moveTo>
                  <a:pt x="304641" y="186816"/>
                </a:moveTo>
                <a:lnTo>
                  <a:pt x="289222" y="192524"/>
                </a:lnTo>
                <a:lnTo>
                  <a:pt x="287395" y="194215"/>
                </a:lnTo>
                <a:lnTo>
                  <a:pt x="319912" y="217550"/>
                </a:lnTo>
                <a:lnTo>
                  <a:pt x="303275" y="240664"/>
                </a:lnTo>
                <a:lnTo>
                  <a:pt x="352471" y="240664"/>
                </a:lnTo>
                <a:lnTo>
                  <a:pt x="353409" y="238565"/>
                </a:lnTo>
                <a:lnTo>
                  <a:pt x="353885" y="222122"/>
                </a:lnTo>
                <a:lnTo>
                  <a:pt x="348170" y="206728"/>
                </a:lnTo>
                <a:lnTo>
                  <a:pt x="336549" y="194309"/>
                </a:lnTo>
                <a:lnTo>
                  <a:pt x="321059" y="187301"/>
                </a:lnTo>
                <a:lnTo>
                  <a:pt x="304641" y="186816"/>
                </a:lnTo>
                <a:close/>
              </a:path>
              <a:path w="354329" h="271780">
                <a:moveTo>
                  <a:pt x="16763" y="0"/>
                </a:moveTo>
                <a:lnTo>
                  <a:pt x="0" y="23240"/>
                </a:lnTo>
                <a:lnTo>
                  <a:pt x="270794" y="217378"/>
                </a:lnTo>
                <a:lnTo>
                  <a:pt x="276732" y="204088"/>
                </a:lnTo>
                <a:lnTo>
                  <a:pt x="287395" y="194215"/>
                </a:lnTo>
                <a:lnTo>
                  <a:pt x="16763" y="0"/>
                </a:lnTo>
                <a:close/>
              </a:path>
            </a:pathLst>
          </a:custGeom>
          <a:solidFill>
            <a:srgbClr val="000000"/>
          </a:solidFill>
        </p:spPr>
        <p:txBody>
          <a:bodyPr wrap="square" lIns="0" tIns="0" rIns="0" bIns="0" rtlCol="0"/>
          <a:lstStyle/>
          <a:p>
            <a:endParaRPr/>
          </a:p>
        </p:txBody>
      </p:sp>
      <p:sp>
        <p:nvSpPr>
          <p:cNvPr id="55" name="object 55"/>
          <p:cNvSpPr/>
          <p:nvPr/>
        </p:nvSpPr>
        <p:spPr>
          <a:xfrm>
            <a:off x="5525261" y="3259073"/>
            <a:ext cx="471677" cy="784859"/>
          </a:xfrm>
          <a:prstGeom prst="rect">
            <a:avLst/>
          </a:prstGeom>
          <a:blipFill>
            <a:blip r:embed="rId14" cstate="print"/>
            <a:stretch>
              <a:fillRect/>
            </a:stretch>
          </a:blipFill>
        </p:spPr>
        <p:txBody>
          <a:bodyPr wrap="square" lIns="0" tIns="0" rIns="0" bIns="0" rtlCol="0"/>
          <a:lstStyle/>
          <a:p>
            <a:endParaRPr/>
          </a:p>
        </p:txBody>
      </p:sp>
      <p:sp>
        <p:nvSpPr>
          <p:cNvPr id="56" name="object 56"/>
          <p:cNvSpPr/>
          <p:nvPr/>
        </p:nvSpPr>
        <p:spPr>
          <a:xfrm>
            <a:off x="5456301" y="3200400"/>
            <a:ext cx="457200" cy="762000"/>
          </a:xfrm>
          <a:custGeom>
            <a:avLst/>
            <a:gdLst/>
            <a:ahLst/>
            <a:cxnLst/>
            <a:rect l="l" t="t" r="r" b="b"/>
            <a:pathLst>
              <a:path w="457200" h="762000">
                <a:moveTo>
                  <a:pt x="228600" y="0"/>
                </a:moveTo>
                <a:lnTo>
                  <a:pt x="0" y="762000"/>
                </a:lnTo>
                <a:lnTo>
                  <a:pt x="457200" y="762000"/>
                </a:lnTo>
                <a:lnTo>
                  <a:pt x="228600" y="0"/>
                </a:lnTo>
                <a:close/>
              </a:path>
            </a:pathLst>
          </a:custGeom>
          <a:solidFill>
            <a:srgbClr val="CCCCFF"/>
          </a:solidFill>
        </p:spPr>
        <p:txBody>
          <a:bodyPr wrap="square" lIns="0" tIns="0" rIns="0" bIns="0" rtlCol="0"/>
          <a:lstStyle/>
          <a:p>
            <a:endParaRPr/>
          </a:p>
        </p:txBody>
      </p:sp>
      <p:sp>
        <p:nvSpPr>
          <p:cNvPr id="57" name="object 57"/>
          <p:cNvSpPr/>
          <p:nvPr/>
        </p:nvSpPr>
        <p:spPr>
          <a:xfrm>
            <a:off x="5456301" y="3200400"/>
            <a:ext cx="457200" cy="762000"/>
          </a:xfrm>
          <a:custGeom>
            <a:avLst/>
            <a:gdLst/>
            <a:ahLst/>
            <a:cxnLst/>
            <a:rect l="l" t="t" r="r" b="b"/>
            <a:pathLst>
              <a:path w="457200" h="762000">
                <a:moveTo>
                  <a:pt x="0" y="762000"/>
                </a:moveTo>
                <a:lnTo>
                  <a:pt x="228600" y="0"/>
                </a:lnTo>
                <a:lnTo>
                  <a:pt x="457200" y="762000"/>
                </a:lnTo>
                <a:lnTo>
                  <a:pt x="0" y="762000"/>
                </a:lnTo>
                <a:close/>
              </a:path>
            </a:pathLst>
          </a:custGeom>
          <a:ln w="9525">
            <a:solidFill>
              <a:srgbClr val="000000"/>
            </a:solidFill>
          </a:ln>
        </p:spPr>
        <p:txBody>
          <a:bodyPr wrap="square" lIns="0" tIns="0" rIns="0" bIns="0" rtlCol="0"/>
          <a:lstStyle/>
          <a:p>
            <a:endParaRPr/>
          </a:p>
        </p:txBody>
      </p:sp>
      <p:sp>
        <p:nvSpPr>
          <p:cNvPr id="58" name="object 58"/>
          <p:cNvSpPr/>
          <p:nvPr/>
        </p:nvSpPr>
        <p:spPr>
          <a:xfrm>
            <a:off x="6439661" y="3259073"/>
            <a:ext cx="471678" cy="784859"/>
          </a:xfrm>
          <a:prstGeom prst="rect">
            <a:avLst/>
          </a:prstGeom>
          <a:blipFill>
            <a:blip r:embed="rId14" cstate="print"/>
            <a:stretch>
              <a:fillRect/>
            </a:stretch>
          </a:blipFill>
        </p:spPr>
        <p:txBody>
          <a:bodyPr wrap="square" lIns="0" tIns="0" rIns="0" bIns="0" rtlCol="0"/>
          <a:lstStyle/>
          <a:p>
            <a:endParaRPr/>
          </a:p>
        </p:txBody>
      </p:sp>
      <p:sp>
        <p:nvSpPr>
          <p:cNvPr id="59" name="object 59"/>
          <p:cNvSpPr/>
          <p:nvPr/>
        </p:nvSpPr>
        <p:spPr>
          <a:xfrm>
            <a:off x="6370701" y="3200400"/>
            <a:ext cx="457200" cy="762000"/>
          </a:xfrm>
          <a:custGeom>
            <a:avLst/>
            <a:gdLst/>
            <a:ahLst/>
            <a:cxnLst/>
            <a:rect l="l" t="t" r="r" b="b"/>
            <a:pathLst>
              <a:path w="457200" h="762000">
                <a:moveTo>
                  <a:pt x="228600" y="0"/>
                </a:moveTo>
                <a:lnTo>
                  <a:pt x="0" y="762000"/>
                </a:lnTo>
                <a:lnTo>
                  <a:pt x="457200" y="762000"/>
                </a:lnTo>
                <a:lnTo>
                  <a:pt x="228600" y="0"/>
                </a:lnTo>
                <a:close/>
              </a:path>
            </a:pathLst>
          </a:custGeom>
          <a:solidFill>
            <a:srgbClr val="CCCCFF"/>
          </a:solidFill>
        </p:spPr>
        <p:txBody>
          <a:bodyPr wrap="square" lIns="0" tIns="0" rIns="0" bIns="0" rtlCol="0"/>
          <a:lstStyle/>
          <a:p>
            <a:endParaRPr/>
          </a:p>
        </p:txBody>
      </p:sp>
      <p:sp>
        <p:nvSpPr>
          <p:cNvPr id="60" name="object 60"/>
          <p:cNvSpPr/>
          <p:nvPr/>
        </p:nvSpPr>
        <p:spPr>
          <a:xfrm>
            <a:off x="6370701" y="3200400"/>
            <a:ext cx="457200" cy="762000"/>
          </a:xfrm>
          <a:custGeom>
            <a:avLst/>
            <a:gdLst/>
            <a:ahLst/>
            <a:cxnLst/>
            <a:rect l="l" t="t" r="r" b="b"/>
            <a:pathLst>
              <a:path w="457200" h="762000">
                <a:moveTo>
                  <a:pt x="0" y="762000"/>
                </a:moveTo>
                <a:lnTo>
                  <a:pt x="228600" y="0"/>
                </a:lnTo>
                <a:lnTo>
                  <a:pt x="457200" y="762000"/>
                </a:lnTo>
                <a:lnTo>
                  <a:pt x="0" y="762000"/>
                </a:lnTo>
                <a:close/>
              </a:path>
            </a:pathLst>
          </a:custGeom>
          <a:ln w="9525">
            <a:solidFill>
              <a:srgbClr val="000000"/>
            </a:solidFill>
          </a:ln>
        </p:spPr>
        <p:txBody>
          <a:bodyPr wrap="square" lIns="0" tIns="0" rIns="0" bIns="0" rtlCol="0"/>
          <a:lstStyle/>
          <a:p>
            <a:endParaRPr/>
          </a:p>
        </p:txBody>
      </p:sp>
      <p:sp>
        <p:nvSpPr>
          <p:cNvPr id="61" name="object 61"/>
          <p:cNvSpPr/>
          <p:nvPr/>
        </p:nvSpPr>
        <p:spPr>
          <a:xfrm>
            <a:off x="7051675" y="1752600"/>
            <a:ext cx="434975" cy="238125"/>
          </a:xfrm>
          <a:custGeom>
            <a:avLst/>
            <a:gdLst/>
            <a:ahLst/>
            <a:cxnLst/>
            <a:rect l="l" t="t" r="r" b="b"/>
            <a:pathLst>
              <a:path w="434975" h="238125">
                <a:moveTo>
                  <a:pt x="0" y="238125"/>
                </a:moveTo>
                <a:lnTo>
                  <a:pt x="434975" y="0"/>
                </a:lnTo>
              </a:path>
            </a:pathLst>
          </a:custGeom>
          <a:ln w="28575">
            <a:solidFill>
              <a:srgbClr val="000000"/>
            </a:solidFill>
          </a:ln>
        </p:spPr>
        <p:txBody>
          <a:bodyPr wrap="square" lIns="0" tIns="0" rIns="0" bIns="0" rtlCol="0"/>
          <a:lstStyle/>
          <a:p>
            <a:endParaRPr/>
          </a:p>
        </p:txBody>
      </p:sp>
      <p:sp>
        <p:nvSpPr>
          <p:cNvPr id="62" name="object 62"/>
          <p:cNvSpPr/>
          <p:nvPr/>
        </p:nvSpPr>
        <p:spPr>
          <a:xfrm>
            <a:off x="7812785" y="2661666"/>
            <a:ext cx="458724" cy="458724"/>
          </a:xfrm>
          <a:prstGeom prst="rect">
            <a:avLst/>
          </a:prstGeom>
          <a:blipFill>
            <a:blip r:embed="rId15" cstate="print"/>
            <a:stretch>
              <a:fillRect/>
            </a:stretch>
          </a:blipFill>
        </p:spPr>
        <p:txBody>
          <a:bodyPr wrap="square" lIns="0" tIns="0" rIns="0" bIns="0" rtlCol="0"/>
          <a:lstStyle/>
          <a:p>
            <a:endParaRPr/>
          </a:p>
        </p:txBody>
      </p:sp>
      <p:sp>
        <p:nvSpPr>
          <p:cNvPr id="63" name="object 63"/>
          <p:cNvSpPr/>
          <p:nvPr/>
        </p:nvSpPr>
        <p:spPr>
          <a:xfrm>
            <a:off x="7757159" y="2615945"/>
            <a:ext cx="646938" cy="458724"/>
          </a:xfrm>
          <a:prstGeom prst="rect">
            <a:avLst/>
          </a:prstGeom>
          <a:blipFill>
            <a:blip r:embed="rId16" cstate="print"/>
            <a:stretch>
              <a:fillRect/>
            </a:stretch>
          </a:blipFill>
        </p:spPr>
        <p:txBody>
          <a:bodyPr wrap="square" lIns="0" tIns="0" rIns="0" bIns="0" rtlCol="0"/>
          <a:lstStyle/>
          <a:p>
            <a:endParaRPr/>
          </a:p>
        </p:txBody>
      </p:sp>
      <p:sp>
        <p:nvSpPr>
          <p:cNvPr id="64" name="object 64"/>
          <p:cNvSpPr/>
          <p:nvPr/>
        </p:nvSpPr>
        <p:spPr>
          <a:xfrm>
            <a:off x="7742301" y="2590800"/>
            <a:ext cx="447675" cy="447675"/>
          </a:xfrm>
          <a:custGeom>
            <a:avLst/>
            <a:gdLst/>
            <a:ahLst/>
            <a:cxnLst/>
            <a:rect l="l" t="t" r="r" b="b"/>
            <a:pathLst>
              <a:path w="447675" h="447675">
                <a:moveTo>
                  <a:pt x="223774" y="0"/>
                </a:moveTo>
                <a:lnTo>
                  <a:pt x="178679" y="4547"/>
                </a:lnTo>
                <a:lnTo>
                  <a:pt x="136674" y="17589"/>
                </a:lnTo>
                <a:lnTo>
                  <a:pt x="98658" y="38227"/>
                </a:lnTo>
                <a:lnTo>
                  <a:pt x="65534" y="65563"/>
                </a:lnTo>
                <a:lnTo>
                  <a:pt x="38204" y="98697"/>
                </a:lnTo>
                <a:lnTo>
                  <a:pt x="17570" y="136731"/>
                </a:lnTo>
                <a:lnTo>
                  <a:pt x="4546" y="178680"/>
                </a:lnTo>
                <a:lnTo>
                  <a:pt x="0" y="223774"/>
                </a:lnTo>
                <a:lnTo>
                  <a:pt x="4546" y="268994"/>
                </a:lnTo>
                <a:lnTo>
                  <a:pt x="17587" y="310997"/>
                </a:lnTo>
                <a:lnTo>
                  <a:pt x="38221" y="349008"/>
                </a:lnTo>
                <a:lnTo>
                  <a:pt x="65547" y="382127"/>
                </a:lnTo>
                <a:lnTo>
                  <a:pt x="98666" y="409453"/>
                </a:lnTo>
                <a:lnTo>
                  <a:pt x="136677" y="430087"/>
                </a:lnTo>
                <a:lnTo>
                  <a:pt x="178680" y="443128"/>
                </a:lnTo>
                <a:lnTo>
                  <a:pt x="223774" y="447675"/>
                </a:lnTo>
                <a:lnTo>
                  <a:pt x="268873" y="443128"/>
                </a:lnTo>
                <a:lnTo>
                  <a:pt x="310890" y="430087"/>
                </a:lnTo>
                <a:lnTo>
                  <a:pt x="348921" y="409453"/>
                </a:lnTo>
                <a:lnTo>
                  <a:pt x="382063" y="382127"/>
                </a:lnTo>
                <a:lnTo>
                  <a:pt x="409413" y="349008"/>
                </a:lnTo>
                <a:lnTo>
                  <a:pt x="430067" y="310997"/>
                </a:lnTo>
                <a:lnTo>
                  <a:pt x="443122" y="268994"/>
                </a:lnTo>
                <a:lnTo>
                  <a:pt x="447675" y="223901"/>
                </a:lnTo>
                <a:lnTo>
                  <a:pt x="443122" y="178765"/>
                </a:lnTo>
                <a:lnTo>
                  <a:pt x="430038" y="136677"/>
                </a:lnTo>
                <a:lnTo>
                  <a:pt x="409387" y="98666"/>
                </a:lnTo>
                <a:lnTo>
                  <a:pt x="382044" y="65547"/>
                </a:lnTo>
                <a:lnTo>
                  <a:pt x="348908" y="38221"/>
                </a:lnTo>
                <a:lnTo>
                  <a:pt x="310883" y="17587"/>
                </a:lnTo>
                <a:lnTo>
                  <a:pt x="268870" y="4546"/>
                </a:lnTo>
                <a:lnTo>
                  <a:pt x="223774" y="0"/>
                </a:lnTo>
                <a:close/>
              </a:path>
            </a:pathLst>
          </a:custGeom>
          <a:solidFill>
            <a:srgbClr val="CC0000"/>
          </a:solidFill>
        </p:spPr>
        <p:txBody>
          <a:bodyPr wrap="square" lIns="0" tIns="0" rIns="0" bIns="0" rtlCol="0"/>
          <a:lstStyle/>
          <a:p>
            <a:endParaRPr/>
          </a:p>
        </p:txBody>
      </p:sp>
      <p:sp>
        <p:nvSpPr>
          <p:cNvPr id="65" name="object 65"/>
          <p:cNvSpPr/>
          <p:nvPr/>
        </p:nvSpPr>
        <p:spPr>
          <a:xfrm>
            <a:off x="7742301" y="2590800"/>
            <a:ext cx="447675" cy="447675"/>
          </a:xfrm>
          <a:custGeom>
            <a:avLst/>
            <a:gdLst/>
            <a:ahLst/>
            <a:cxnLst/>
            <a:rect l="l" t="t" r="r" b="b"/>
            <a:pathLst>
              <a:path w="447675" h="447675">
                <a:moveTo>
                  <a:pt x="0" y="223774"/>
                </a:moveTo>
                <a:lnTo>
                  <a:pt x="4546" y="178680"/>
                </a:lnTo>
                <a:lnTo>
                  <a:pt x="17587" y="136677"/>
                </a:lnTo>
                <a:lnTo>
                  <a:pt x="38221" y="98666"/>
                </a:lnTo>
                <a:lnTo>
                  <a:pt x="65547" y="65547"/>
                </a:lnTo>
                <a:lnTo>
                  <a:pt x="98666" y="38221"/>
                </a:lnTo>
                <a:lnTo>
                  <a:pt x="136677" y="17587"/>
                </a:lnTo>
                <a:lnTo>
                  <a:pt x="178680" y="4546"/>
                </a:lnTo>
                <a:lnTo>
                  <a:pt x="223774" y="0"/>
                </a:lnTo>
                <a:lnTo>
                  <a:pt x="268873" y="4547"/>
                </a:lnTo>
                <a:lnTo>
                  <a:pt x="310890" y="17589"/>
                </a:lnTo>
                <a:lnTo>
                  <a:pt x="348921" y="38227"/>
                </a:lnTo>
                <a:lnTo>
                  <a:pt x="382063" y="65563"/>
                </a:lnTo>
                <a:lnTo>
                  <a:pt x="409413" y="98697"/>
                </a:lnTo>
                <a:lnTo>
                  <a:pt x="430067" y="136731"/>
                </a:lnTo>
                <a:lnTo>
                  <a:pt x="443122" y="178765"/>
                </a:lnTo>
                <a:lnTo>
                  <a:pt x="447675" y="223901"/>
                </a:lnTo>
                <a:lnTo>
                  <a:pt x="443122" y="268994"/>
                </a:lnTo>
                <a:lnTo>
                  <a:pt x="430067" y="310997"/>
                </a:lnTo>
                <a:lnTo>
                  <a:pt x="409413" y="349008"/>
                </a:lnTo>
                <a:lnTo>
                  <a:pt x="382063" y="382127"/>
                </a:lnTo>
                <a:lnTo>
                  <a:pt x="348921" y="409453"/>
                </a:lnTo>
                <a:lnTo>
                  <a:pt x="310890" y="430087"/>
                </a:lnTo>
                <a:lnTo>
                  <a:pt x="268873" y="443128"/>
                </a:lnTo>
                <a:lnTo>
                  <a:pt x="223774" y="447675"/>
                </a:lnTo>
                <a:lnTo>
                  <a:pt x="178680" y="443128"/>
                </a:lnTo>
                <a:lnTo>
                  <a:pt x="136677" y="430087"/>
                </a:lnTo>
                <a:lnTo>
                  <a:pt x="98666" y="409453"/>
                </a:lnTo>
                <a:lnTo>
                  <a:pt x="65547" y="382127"/>
                </a:lnTo>
                <a:lnTo>
                  <a:pt x="38221" y="349008"/>
                </a:lnTo>
                <a:lnTo>
                  <a:pt x="17587" y="310997"/>
                </a:lnTo>
                <a:lnTo>
                  <a:pt x="4546" y="268994"/>
                </a:lnTo>
                <a:lnTo>
                  <a:pt x="0" y="223901"/>
                </a:lnTo>
                <a:close/>
              </a:path>
            </a:pathLst>
          </a:custGeom>
          <a:ln w="9525">
            <a:solidFill>
              <a:srgbClr val="000000"/>
            </a:solidFill>
          </a:ln>
        </p:spPr>
        <p:txBody>
          <a:bodyPr wrap="square" lIns="0" tIns="0" rIns="0" bIns="0" rtlCol="0"/>
          <a:lstStyle/>
          <a:p>
            <a:endParaRPr/>
          </a:p>
        </p:txBody>
      </p:sp>
      <p:sp>
        <p:nvSpPr>
          <p:cNvPr id="66" name="object 66"/>
          <p:cNvSpPr txBox="1"/>
          <p:nvPr/>
        </p:nvSpPr>
        <p:spPr>
          <a:xfrm>
            <a:off x="7852409" y="2608579"/>
            <a:ext cx="229235" cy="391160"/>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CCCCFF"/>
                </a:solidFill>
                <a:latin typeface="Times New Roman"/>
                <a:cs typeface="Times New Roman"/>
              </a:rPr>
              <a:t>C</a:t>
            </a:r>
            <a:endParaRPr sz="2400">
              <a:latin typeface="Times New Roman"/>
              <a:cs typeface="Times New Roman"/>
            </a:endParaRPr>
          </a:p>
        </p:txBody>
      </p:sp>
      <p:sp>
        <p:nvSpPr>
          <p:cNvPr id="67" name="object 67"/>
          <p:cNvSpPr/>
          <p:nvPr/>
        </p:nvSpPr>
        <p:spPr>
          <a:xfrm>
            <a:off x="7471235" y="2961894"/>
            <a:ext cx="344805" cy="271780"/>
          </a:xfrm>
          <a:custGeom>
            <a:avLst/>
            <a:gdLst/>
            <a:ahLst/>
            <a:cxnLst/>
            <a:rect l="l" t="t" r="r" b="b"/>
            <a:pathLst>
              <a:path w="344804" h="271780">
                <a:moveTo>
                  <a:pt x="48720" y="186578"/>
                </a:moveTo>
                <a:lnTo>
                  <a:pt x="32305" y="187326"/>
                </a:lnTo>
                <a:lnTo>
                  <a:pt x="16938" y="194563"/>
                </a:lnTo>
                <a:lnTo>
                  <a:pt x="5510" y="207198"/>
                </a:lnTo>
                <a:lnTo>
                  <a:pt x="0" y="222678"/>
                </a:lnTo>
                <a:lnTo>
                  <a:pt x="704" y="239087"/>
                </a:lnTo>
                <a:lnTo>
                  <a:pt x="7921" y="254507"/>
                </a:lnTo>
                <a:lnTo>
                  <a:pt x="20574" y="265916"/>
                </a:lnTo>
                <a:lnTo>
                  <a:pt x="36083" y="271383"/>
                </a:lnTo>
                <a:lnTo>
                  <a:pt x="52498" y="270635"/>
                </a:lnTo>
                <a:lnTo>
                  <a:pt x="67865" y="263397"/>
                </a:lnTo>
                <a:lnTo>
                  <a:pt x="79293" y="250763"/>
                </a:lnTo>
                <a:lnTo>
                  <a:pt x="82978" y="240410"/>
                </a:lnTo>
                <a:lnTo>
                  <a:pt x="50847" y="240410"/>
                </a:lnTo>
                <a:lnTo>
                  <a:pt x="33956" y="217550"/>
                </a:lnTo>
                <a:lnTo>
                  <a:pt x="66102" y="193733"/>
                </a:lnTo>
                <a:lnTo>
                  <a:pt x="64230" y="192045"/>
                </a:lnTo>
                <a:lnTo>
                  <a:pt x="48720" y="186578"/>
                </a:lnTo>
                <a:close/>
              </a:path>
              <a:path w="344804" h="271780">
                <a:moveTo>
                  <a:pt x="66102" y="193733"/>
                </a:moveTo>
                <a:lnTo>
                  <a:pt x="33956" y="217550"/>
                </a:lnTo>
                <a:lnTo>
                  <a:pt x="50847" y="240410"/>
                </a:lnTo>
                <a:lnTo>
                  <a:pt x="83030" y="216590"/>
                </a:lnTo>
                <a:lnTo>
                  <a:pt x="76882" y="203453"/>
                </a:lnTo>
                <a:lnTo>
                  <a:pt x="66102" y="193733"/>
                </a:lnTo>
                <a:close/>
              </a:path>
              <a:path w="344804" h="271780">
                <a:moveTo>
                  <a:pt x="83030" y="216590"/>
                </a:moveTo>
                <a:lnTo>
                  <a:pt x="50847" y="240410"/>
                </a:lnTo>
                <a:lnTo>
                  <a:pt x="82978" y="240410"/>
                </a:lnTo>
                <a:lnTo>
                  <a:pt x="84804" y="235283"/>
                </a:lnTo>
                <a:lnTo>
                  <a:pt x="84099" y="218874"/>
                </a:lnTo>
                <a:lnTo>
                  <a:pt x="83030" y="216590"/>
                </a:lnTo>
                <a:close/>
              </a:path>
              <a:path w="344804" h="271780">
                <a:moveTo>
                  <a:pt x="327580" y="0"/>
                </a:moveTo>
                <a:lnTo>
                  <a:pt x="66102" y="193733"/>
                </a:lnTo>
                <a:lnTo>
                  <a:pt x="76882" y="203453"/>
                </a:lnTo>
                <a:lnTo>
                  <a:pt x="83030" y="216590"/>
                </a:lnTo>
                <a:lnTo>
                  <a:pt x="344598" y="22986"/>
                </a:lnTo>
                <a:lnTo>
                  <a:pt x="327580" y="0"/>
                </a:lnTo>
                <a:close/>
              </a:path>
            </a:pathLst>
          </a:custGeom>
          <a:solidFill>
            <a:srgbClr val="000000"/>
          </a:solidFill>
        </p:spPr>
        <p:txBody>
          <a:bodyPr wrap="square" lIns="0" tIns="0" rIns="0" bIns="0" rtlCol="0"/>
          <a:lstStyle/>
          <a:p>
            <a:endParaRPr/>
          </a:p>
        </p:txBody>
      </p:sp>
      <p:sp>
        <p:nvSpPr>
          <p:cNvPr id="68" name="object 68"/>
          <p:cNvSpPr/>
          <p:nvPr/>
        </p:nvSpPr>
        <p:spPr>
          <a:xfrm>
            <a:off x="8116443" y="2961767"/>
            <a:ext cx="354330" cy="271780"/>
          </a:xfrm>
          <a:custGeom>
            <a:avLst/>
            <a:gdLst/>
            <a:ahLst/>
            <a:cxnLst/>
            <a:rect l="l" t="t" r="r" b="b"/>
            <a:pathLst>
              <a:path w="354329" h="271780">
                <a:moveTo>
                  <a:pt x="270794" y="217378"/>
                </a:moveTo>
                <a:lnTo>
                  <a:pt x="269779" y="219650"/>
                </a:lnTo>
                <a:lnTo>
                  <a:pt x="269303" y="236092"/>
                </a:lnTo>
                <a:lnTo>
                  <a:pt x="275018" y="251487"/>
                </a:lnTo>
                <a:lnTo>
                  <a:pt x="286638" y="263905"/>
                </a:lnTo>
                <a:lnTo>
                  <a:pt x="302129" y="270914"/>
                </a:lnTo>
                <a:lnTo>
                  <a:pt x="318547" y="271398"/>
                </a:lnTo>
                <a:lnTo>
                  <a:pt x="333966" y="265691"/>
                </a:lnTo>
                <a:lnTo>
                  <a:pt x="346455" y="254126"/>
                </a:lnTo>
                <a:lnTo>
                  <a:pt x="352471" y="240664"/>
                </a:lnTo>
                <a:lnTo>
                  <a:pt x="303275" y="240664"/>
                </a:lnTo>
                <a:lnTo>
                  <a:pt x="270794" y="217378"/>
                </a:lnTo>
                <a:close/>
              </a:path>
              <a:path w="354329" h="271780">
                <a:moveTo>
                  <a:pt x="287395" y="194215"/>
                </a:moveTo>
                <a:lnTo>
                  <a:pt x="276732" y="204088"/>
                </a:lnTo>
                <a:lnTo>
                  <a:pt x="270794" y="217378"/>
                </a:lnTo>
                <a:lnTo>
                  <a:pt x="303275" y="240664"/>
                </a:lnTo>
                <a:lnTo>
                  <a:pt x="319912" y="217550"/>
                </a:lnTo>
                <a:lnTo>
                  <a:pt x="287395" y="194215"/>
                </a:lnTo>
                <a:close/>
              </a:path>
              <a:path w="354329" h="271780">
                <a:moveTo>
                  <a:pt x="304641" y="186816"/>
                </a:moveTo>
                <a:lnTo>
                  <a:pt x="289222" y="192524"/>
                </a:lnTo>
                <a:lnTo>
                  <a:pt x="287395" y="194215"/>
                </a:lnTo>
                <a:lnTo>
                  <a:pt x="319912" y="217550"/>
                </a:lnTo>
                <a:lnTo>
                  <a:pt x="303275" y="240664"/>
                </a:lnTo>
                <a:lnTo>
                  <a:pt x="352471" y="240664"/>
                </a:lnTo>
                <a:lnTo>
                  <a:pt x="353409" y="238565"/>
                </a:lnTo>
                <a:lnTo>
                  <a:pt x="353885" y="222122"/>
                </a:lnTo>
                <a:lnTo>
                  <a:pt x="348170" y="206728"/>
                </a:lnTo>
                <a:lnTo>
                  <a:pt x="336549" y="194309"/>
                </a:lnTo>
                <a:lnTo>
                  <a:pt x="321059" y="187301"/>
                </a:lnTo>
                <a:lnTo>
                  <a:pt x="304641" y="186816"/>
                </a:lnTo>
                <a:close/>
              </a:path>
              <a:path w="354329" h="271780">
                <a:moveTo>
                  <a:pt x="16763" y="0"/>
                </a:moveTo>
                <a:lnTo>
                  <a:pt x="0" y="23240"/>
                </a:lnTo>
                <a:lnTo>
                  <a:pt x="270794" y="217378"/>
                </a:lnTo>
                <a:lnTo>
                  <a:pt x="276732" y="204088"/>
                </a:lnTo>
                <a:lnTo>
                  <a:pt x="287395" y="194215"/>
                </a:lnTo>
                <a:lnTo>
                  <a:pt x="16763" y="0"/>
                </a:lnTo>
                <a:close/>
              </a:path>
            </a:pathLst>
          </a:custGeom>
          <a:solidFill>
            <a:srgbClr val="000000"/>
          </a:solidFill>
        </p:spPr>
        <p:txBody>
          <a:bodyPr wrap="square" lIns="0" tIns="0" rIns="0" bIns="0" rtlCol="0"/>
          <a:lstStyle/>
          <a:p>
            <a:endParaRPr/>
          </a:p>
        </p:txBody>
      </p:sp>
      <p:sp>
        <p:nvSpPr>
          <p:cNvPr id="69" name="object 69"/>
          <p:cNvSpPr/>
          <p:nvPr/>
        </p:nvSpPr>
        <p:spPr>
          <a:xfrm>
            <a:off x="7354061" y="3249929"/>
            <a:ext cx="471677" cy="784860"/>
          </a:xfrm>
          <a:prstGeom prst="rect">
            <a:avLst/>
          </a:prstGeom>
          <a:blipFill>
            <a:blip r:embed="rId17" cstate="print"/>
            <a:stretch>
              <a:fillRect/>
            </a:stretch>
          </a:blipFill>
        </p:spPr>
        <p:txBody>
          <a:bodyPr wrap="square" lIns="0" tIns="0" rIns="0" bIns="0" rtlCol="0"/>
          <a:lstStyle/>
          <a:p>
            <a:endParaRPr/>
          </a:p>
        </p:txBody>
      </p:sp>
      <p:sp>
        <p:nvSpPr>
          <p:cNvPr id="70" name="object 70"/>
          <p:cNvSpPr/>
          <p:nvPr/>
        </p:nvSpPr>
        <p:spPr>
          <a:xfrm>
            <a:off x="7285101" y="3190875"/>
            <a:ext cx="457200" cy="762000"/>
          </a:xfrm>
          <a:custGeom>
            <a:avLst/>
            <a:gdLst/>
            <a:ahLst/>
            <a:cxnLst/>
            <a:rect l="l" t="t" r="r" b="b"/>
            <a:pathLst>
              <a:path w="457200" h="762000">
                <a:moveTo>
                  <a:pt x="228600" y="0"/>
                </a:moveTo>
                <a:lnTo>
                  <a:pt x="0" y="762000"/>
                </a:lnTo>
                <a:lnTo>
                  <a:pt x="457200" y="762000"/>
                </a:lnTo>
                <a:lnTo>
                  <a:pt x="228600" y="0"/>
                </a:lnTo>
                <a:close/>
              </a:path>
            </a:pathLst>
          </a:custGeom>
          <a:solidFill>
            <a:srgbClr val="CCCCFF"/>
          </a:solidFill>
        </p:spPr>
        <p:txBody>
          <a:bodyPr wrap="square" lIns="0" tIns="0" rIns="0" bIns="0" rtlCol="0"/>
          <a:lstStyle/>
          <a:p>
            <a:endParaRPr/>
          </a:p>
        </p:txBody>
      </p:sp>
      <p:sp>
        <p:nvSpPr>
          <p:cNvPr id="71" name="object 71"/>
          <p:cNvSpPr/>
          <p:nvPr/>
        </p:nvSpPr>
        <p:spPr>
          <a:xfrm>
            <a:off x="7285101" y="3190875"/>
            <a:ext cx="457200" cy="762000"/>
          </a:xfrm>
          <a:custGeom>
            <a:avLst/>
            <a:gdLst/>
            <a:ahLst/>
            <a:cxnLst/>
            <a:rect l="l" t="t" r="r" b="b"/>
            <a:pathLst>
              <a:path w="457200" h="762000">
                <a:moveTo>
                  <a:pt x="0" y="762000"/>
                </a:moveTo>
                <a:lnTo>
                  <a:pt x="228600" y="0"/>
                </a:lnTo>
                <a:lnTo>
                  <a:pt x="457200" y="762000"/>
                </a:lnTo>
                <a:lnTo>
                  <a:pt x="0" y="762000"/>
                </a:lnTo>
                <a:close/>
              </a:path>
            </a:pathLst>
          </a:custGeom>
          <a:ln w="9525">
            <a:solidFill>
              <a:srgbClr val="000000"/>
            </a:solidFill>
          </a:ln>
        </p:spPr>
        <p:txBody>
          <a:bodyPr wrap="square" lIns="0" tIns="0" rIns="0" bIns="0" rtlCol="0"/>
          <a:lstStyle/>
          <a:p>
            <a:endParaRPr/>
          </a:p>
        </p:txBody>
      </p:sp>
      <p:sp>
        <p:nvSpPr>
          <p:cNvPr id="72" name="object 72"/>
          <p:cNvSpPr/>
          <p:nvPr/>
        </p:nvSpPr>
        <p:spPr>
          <a:xfrm>
            <a:off x="8268461" y="3249929"/>
            <a:ext cx="471677" cy="784860"/>
          </a:xfrm>
          <a:prstGeom prst="rect">
            <a:avLst/>
          </a:prstGeom>
          <a:blipFill>
            <a:blip r:embed="rId17" cstate="print"/>
            <a:stretch>
              <a:fillRect/>
            </a:stretch>
          </a:blipFill>
        </p:spPr>
        <p:txBody>
          <a:bodyPr wrap="square" lIns="0" tIns="0" rIns="0" bIns="0" rtlCol="0"/>
          <a:lstStyle/>
          <a:p>
            <a:endParaRPr/>
          </a:p>
        </p:txBody>
      </p:sp>
      <p:sp>
        <p:nvSpPr>
          <p:cNvPr id="73" name="object 73"/>
          <p:cNvSpPr/>
          <p:nvPr/>
        </p:nvSpPr>
        <p:spPr>
          <a:xfrm>
            <a:off x="8199501" y="3190875"/>
            <a:ext cx="457200" cy="762000"/>
          </a:xfrm>
          <a:custGeom>
            <a:avLst/>
            <a:gdLst/>
            <a:ahLst/>
            <a:cxnLst/>
            <a:rect l="l" t="t" r="r" b="b"/>
            <a:pathLst>
              <a:path w="457200" h="762000">
                <a:moveTo>
                  <a:pt x="228600" y="0"/>
                </a:moveTo>
                <a:lnTo>
                  <a:pt x="0" y="762000"/>
                </a:lnTo>
                <a:lnTo>
                  <a:pt x="457200" y="762000"/>
                </a:lnTo>
                <a:lnTo>
                  <a:pt x="228600" y="0"/>
                </a:lnTo>
                <a:close/>
              </a:path>
            </a:pathLst>
          </a:custGeom>
          <a:solidFill>
            <a:srgbClr val="CCCCFF"/>
          </a:solidFill>
        </p:spPr>
        <p:txBody>
          <a:bodyPr wrap="square" lIns="0" tIns="0" rIns="0" bIns="0" rtlCol="0"/>
          <a:lstStyle/>
          <a:p>
            <a:endParaRPr/>
          </a:p>
        </p:txBody>
      </p:sp>
      <p:sp>
        <p:nvSpPr>
          <p:cNvPr id="74" name="object 74"/>
          <p:cNvSpPr/>
          <p:nvPr/>
        </p:nvSpPr>
        <p:spPr>
          <a:xfrm>
            <a:off x="8199501" y="3190875"/>
            <a:ext cx="457200" cy="762000"/>
          </a:xfrm>
          <a:custGeom>
            <a:avLst/>
            <a:gdLst/>
            <a:ahLst/>
            <a:cxnLst/>
            <a:rect l="l" t="t" r="r" b="b"/>
            <a:pathLst>
              <a:path w="457200" h="762000">
                <a:moveTo>
                  <a:pt x="0" y="762000"/>
                </a:moveTo>
                <a:lnTo>
                  <a:pt x="228600" y="0"/>
                </a:lnTo>
                <a:lnTo>
                  <a:pt x="457200" y="762000"/>
                </a:lnTo>
                <a:lnTo>
                  <a:pt x="0" y="762000"/>
                </a:lnTo>
                <a:close/>
              </a:path>
            </a:pathLst>
          </a:custGeom>
          <a:ln w="9525">
            <a:solidFill>
              <a:srgbClr val="000000"/>
            </a:solidFill>
          </a:ln>
        </p:spPr>
        <p:txBody>
          <a:bodyPr wrap="square" lIns="0" tIns="0" rIns="0" bIns="0" rtlCol="0"/>
          <a:lstStyle/>
          <a:p>
            <a:endParaRPr/>
          </a:p>
        </p:txBody>
      </p:sp>
      <p:sp>
        <p:nvSpPr>
          <p:cNvPr id="75" name="object 75"/>
          <p:cNvSpPr txBox="1"/>
          <p:nvPr/>
        </p:nvSpPr>
        <p:spPr>
          <a:xfrm>
            <a:off x="5649721" y="4279391"/>
            <a:ext cx="2712720" cy="1830070"/>
          </a:xfrm>
          <a:prstGeom prst="rect">
            <a:avLst/>
          </a:prstGeom>
        </p:spPr>
        <p:txBody>
          <a:bodyPr vert="horz" wrap="square" lIns="0" tIns="60960" rIns="0" bIns="0" rtlCol="0">
            <a:spAutoFit/>
          </a:bodyPr>
          <a:lstStyle/>
          <a:p>
            <a:pPr marL="12700" marR="5080">
              <a:lnSpc>
                <a:spcPct val="90000"/>
              </a:lnSpc>
              <a:spcBef>
                <a:spcPts val="480"/>
              </a:spcBef>
              <a:tabLst>
                <a:tab pos="1229995" algn="l"/>
              </a:tabLst>
            </a:pPr>
            <a:r>
              <a:rPr sz="3200" spc="-5" dirty="0">
                <a:latin typeface="Times New Roman"/>
                <a:cs typeface="Times New Roman"/>
              </a:rPr>
              <a:t>Done!	No </a:t>
            </a:r>
            <a:r>
              <a:rPr sz="3200" dirty="0">
                <a:latin typeface="Times New Roman"/>
                <a:cs typeface="Times New Roman"/>
              </a:rPr>
              <a:t>more  </a:t>
            </a:r>
            <a:r>
              <a:rPr sz="3200" spc="-5" dirty="0">
                <a:latin typeface="Times New Roman"/>
                <a:cs typeface="Times New Roman"/>
              </a:rPr>
              <a:t>violations of</a:t>
            </a:r>
            <a:r>
              <a:rPr sz="3200" spc="-30" dirty="0">
                <a:latin typeface="Times New Roman"/>
                <a:cs typeface="Times New Roman"/>
              </a:rPr>
              <a:t> </a:t>
            </a:r>
            <a:r>
              <a:rPr sz="3200" spc="-5" dirty="0">
                <a:latin typeface="Times New Roman"/>
                <a:cs typeface="Times New Roman"/>
              </a:rPr>
              <a:t>RB  property </a:t>
            </a:r>
            <a:r>
              <a:rPr sz="3200" spc="-5" dirty="0">
                <a:solidFill>
                  <a:srgbClr val="CC0000"/>
                </a:solidFill>
                <a:latin typeface="Times New Roman"/>
                <a:cs typeface="Times New Roman"/>
              </a:rPr>
              <a:t>3 </a:t>
            </a:r>
            <a:r>
              <a:rPr sz="3200" spc="-5" dirty="0">
                <a:latin typeface="Times New Roman"/>
                <a:cs typeface="Times New Roman"/>
              </a:rPr>
              <a:t>are  possible.</a:t>
            </a:r>
            <a:endParaRPr sz="3200">
              <a:latin typeface="Times New Roman"/>
              <a:cs typeface="Times New Roman"/>
            </a:endParaRPr>
          </a:p>
        </p:txBody>
      </p:sp>
      <p:sp>
        <p:nvSpPr>
          <p:cNvPr id="76" name="object 76"/>
          <p:cNvSpPr txBox="1"/>
          <p:nvPr/>
        </p:nvSpPr>
        <p:spPr>
          <a:xfrm>
            <a:off x="8149842" y="6447818"/>
            <a:ext cx="547370" cy="222250"/>
          </a:xfrm>
          <a:prstGeom prst="rect">
            <a:avLst/>
          </a:prstGeom>
        </p:spPr>
        <p:txBody>
          <a:bodyPr vert="horz" wrap="square" lIns="0" tIns="0" rIns="0" bIns="0" rtlCol="0">
            <a:spAutoFit/>
          </a:bodyPr>
          <a:lstStyle/>
          <a:p>
            <a:pPr marL="12700">
              <a:lnSpc>
                <a:spcPts val="1625"/>
              </a:lnSpc>
            </a:pPr>
            <a:r>
              <a:rPr sz="1400" spc="-5" dirty="0">
                <a:latin typeface="Times New Roman"/>
                <a:cs typeface="Times New Roman"/>
              </a:rPr>
              <a:t>L10.</a:t>
            </a:r>
            <a:fld id="{81D60167-4931-47E6-BA6A-407CBD079E47}" type="slidenum">
              <a:rPr sz="1400" spc="-5" dirty="0">
                <a:latin typeface="Times New Roman"/>
                <a:cs typeface="Times New Roman"/>
              </a:rPr>
              <a:t>146</a:t>
            </a:fld>
            <a:endParaRPr sz="1400">
              <a:latin typeface="Times New Roman"/>
              <a:cs typeface="Times New Roman"/>
            </a:endParaRPr>
          </a:p>
        </p:txBody>
      </p:sp>
      <p:sp>
        <p:nvSpPr>
          <p:cNvPr id="77" name="Footer Placeholder 76"/>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69040249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8149842" y="6447818"/>
            <a:ext cx="547370" cy="222250"/>
          </a:xfrm>
          <a:prstGeom prst="rect">
            <a:avLst/>
          </a:prstGeom>
        </p:spPr>
        <p:txBody>
          <a:bodyPr vert="horz" wrap="square" lIns="0" tIns="0" rIns="0" bIns="0" rtlCol="0">
            <a:spAutoFit/>
          </a:bodyPr>
          <a:lstStyle/>
          <a:p>
            <a:pPr marL="12700">
              <a:lnSpc>
                <a:spcPts val="1625"/>
              </a:lnSpc>
            </a:pPr>
            <a:r>
              <a:rPr sz="1400" spc="-5" dirty="0">
                <a:latin typeface="Times New Roman"/>
                <a:cs typeface="Times New Roman"/>
              </a:rPr>
              <a:t>L10.</a:t>
            </a:r>
            <a:fld id="{81D60167-4931-47E6-BA6A-407CBD079E47}" type="slidenum">
              <a:rPr sz="1400" spc="-5" dirty="0">
                <a:latin typeface="Times New Roman"/>
                <a:cs typeface="Times New Roman"/>
              </a:rPr>
              <a:t>147</a:t>
            </a:fld>
            <a:endParaRPr sz="1400">
              <a:latin typeface="Times New Roman"/>
              <a:cs typeface="Times New Roman"/>
            </a:endParaRPr>
          </a:p>
        </p:txBody>
      </p:sp>
      <p:sp>
        <p:nvSpPr>
          <p:cNvPr id="2" name="object 2"/>
          <p:cNvSpPr txBox="1">
            <a:spLocks noGrp="1"/>
          </p:cNvSpPr>
          <p:nvPr>
            <p:ph type="title"/>
          </p:nvPr>
        </p:nvSpPr>
        <p:spPr>
          <a:xfrm>
            <a:off x="1526794" y="323342"/>
            <a:ext cx="2042795" cy="695960"/>
          </a:xfrm>
          <a:prstGeom prst="rect">
            <a:avLst/>
          </a:prstGeom>
        </p:spPr>
        <p:txBody>
          <a:bodyPr vert="horz" wrap="square" lIns="0" tIns="12065" rIns="0" bIns="0" rtlCol="0">
            <a:spAutoFit/>
          </a:bodyPr>
          <a:lstStyle/>
          <a:p>
            <a:pPr marL="12700">
              <a:lnSpc>
                <a:spcPct val="100000"/>
              </a:lnSpc>
              <a:spcBef>
                <a:spcPts val="95"/>
              </a:spcBef>
            </a:pPr>
            <a:r>
              <a:rPr spc="-5" dirty="0"/>
              <a:t>Analysis</a:t>
            </a:r>
          </a:p>
        </p:txBody>
      </p:sp>
      <p:sp>
        <p:nvSpPr>
          <p:cNvPr id="3" name="object 3"/>
          <p:cNvSpPr txBox="1"/>
          <p:nvPr/>
        </p:nvSpPr>
        <p:spPr>
          <a:xfrm>
            <a:off x="520191" y="1713738"/>
            <a:ext cx="7710805" cy="3803015"/>
          </a:xfrm>
          <a:prstGeom prst="rect">
            <a:avLst/>
          </a:prstGeom>
        </p:spPr>
        <p:txBody>
          <a:bodyPr vert="horz" wrap="square" lIns="0" tIns="67310" rIns="0" bIns="0" rtlCol="0">
            <a:spAutoFit/>
          </a:bodyPr>
          <a:lstStyle/>
          <a:p>
            <a:pPr marL="238125" marR="5080" indent="-226060">
              <a:lnSpc>
                <a:spcPts val="3460"/>
              </a:lnSpc>
              <a:spcBef>
                <a:spcPts val="530"/>
              </a:spcBef>
              <a:buClr>
                <a:srgbClr val="CC0000"/>
              </a:buClr>
              <a:buChar char="•"/>
              <a:tabLst>
                <a:tab pos="238760" algn="l"/>
              </a:tabLst>
            </a:pPr>
            <a:r>
              <a:rPr sz="3200" spc="-5" dirty="0">
                <a:latin typeface="Times New Roman"/>
                <a:cs typeface="Times New Roman"/>
              </a:rPr>
              <a:t>Go up the tree performing Case 1, which only  recolors nodes.</a:t>
            </a:r>
            <a:endParaRPr sz="3200">
              <a:latin typeface="Times New Roman"/>
              <a:cs typeface="Times New Roman"/>
            </a:endParaRPr>
          </a:p>
          <a:p>
            <a:pPr marL="238125" marR="633095" indent="-226060">
              <a:lnSpc>
                <a:spcPts val="3460"/>
              </a:lnSpc>
              <a:spcBef>
                <a:spcPts val="1145"/>
              </a:spcBef>
              <a:buClr>
                <a:srgbClr val="CC0000"/>
              </a:buClr>
              <a:buChar char="•"/>
              <a:tabLst>
                <a:tab pos="238760" algn="l"/>
              </a:tabLst>
            </a:pPr>
            <a:r>
              <a:rPr sz="3200" spc="-5" dirty="0">
                <a:latin typeface="Times New Roman"/>
                <a:cs typeface="Times New Roman"/>
              </a:rPr>
              <a:t>If Case 2 or Case 3 occurs, perform </a:t>
            </a:r>
            <a:r>
              <a:rPr sz="3200" spc="-5" dirty="0">
                <a:solidFill>
                  <a:srgbClr val="008986"/>
                </a:solidFill>
                <a:latin typeface="Times New Roman"/>
                <a:cs typeface="Times New Roman"/>
              </a:rPr>
              <a:t>1 </a:t>
            </a:r>
            <a:r>
              <a:rPr sz="3200" spc="-5" dirty="0">
                <a:latin typeface="Times New Roman"/>
                <a:cs typeface="Times New Roman"/>
              </a:rPr>
              <a:t>or </a:t>
            </a:r>
            <a:r>
              <a:rPr sz="3200" spc="-5" dirty="0">
                <a:solidFill>
                  <a:srgbClr val="008986"/>
                </a:solidFill>
                <a:latin typeface="Times New Roman"/>
                <a:cs typeface="Times New Roman"/>
              </a:rPr>
              <a:t>2 </a:t>
            </a:r>
            <a:r>
              <a:rPr sz="3200" spc="-5" dirty="0">
                <a:latin typeface="Times New Roman"/>
                <a:cs typeface="Times New Roman"/>
              </a:rPr>
              <a:t> rotations, and</a:t>
            </a:r>
            <a:r>
              <a:rPr sz="3200" dirty="0">
                <a:latin typeface="Times New Roman"/>
                <a:cs typeface="Times New Roman"/>
              </a:rPr>
              <a:t> </a:t>
            </a:r>
            <a:r>
              <a:rPr sz="3200" spc="-5" dirty="0">
                <a:latin typeface="Times New Roman"/>
                <a:cs typeface="Times New Roman"/>
              </a:rPr>
              <a:t>terminate.</a:t>
            </a:r>
            <a:endParaRPr sz="3200">
              <a:latin typeface="Times New Roman"/>
              <a:cs typeface="Times New Roman"/>
            </a:endParaRPr>
          </a:p>
          <a:p>
            <a:pPr marL="12700">
              <a:lnSpc>
                <a:spcPct val="100000"/>
              </a:lnSpc>
              <a:spcBef>
                <a:spcPts val="2420"/>
              </a:spcBef>
            </a:pPr>
            <a:r>
              <a:rPr sz="3200" b="1" spc="-5" dirty="0">
                <a:solidFill>
                  <a:srgbClr val="CC0000"/>
                </a:solidFill>
                <a:latin typeface="Times New Roman"/>
                <a:cs typeface="Times New Roman"/>
              </a:rPr>
              <a:t>Running time: </a:t>
            </a:r>
            <a:r>
              <a:rPr sz="3200" i="1" spc="-5" dirty="0">
                <a:solidFill>
                  <a:srgbClr val="008986"/>
                </a:solidFill>
                <a:latin typeface="Times New Roman"/>
                <a:cs typeface="Times New Roman"/>
              </a:rPr>
              <a:t>O</a:t>
            </a:r>
            <a:r>
              <a:rPr sz="3200" spc="-5" dirty="0">
                <a:solidFill>
                  <a:srgbClr val="008986"/>
                </a:solidFill>
                <a:latin typeface="Times New Roman"/>
                <a:cs typeface="Times New Roman"/>
              </a:rPr>
              <a:t>(lg </a:t>
            </a:r>
            <a:r>
              <a:rPr sz="3200" i="1" spc="-5" dirty="0">
                <a:solidFill>
                  <a:srgbClr val="008986"/>
                </a:solidFill>
                <a:latin typeface="Times New Roman"/>
                <a:cs typeface="Times New Roman"/>
              </a:rPr>
              <a:t>n</a:t>
            </a:r>
            <a:r>
              <a:rPr sz="3200" spc="-5" dirty="0">
                <a:solidFill>
                  <a:srgbClr val="008986"/>
                </a:solidFill>
                <a:latin typeface="Times New Roman"/>
                <a:cs typeface="Times New Roman"/>
              </a:rPr>
              <a:t>) </a:t>
            </a:r>
            <a:r>
              <a:rPr sz="3200" spc="-5" dirty="0">
                <a:latin typeface="Times New Roman"/>
                <a:cs typeface="Times New Roman"/>
              </a:rPr>
              <a:t>with </a:t>
            </a:r>
            <a:r>
              <a:rPr sz="3200" i="1" spc="-5" dirty="0">
                <a:solidFill>
                  <a:srgbClr val="008986"/>
                </a:solidFill>
                <a:latin typeface="Times New Roman"/>
                <a:cs typeface="Times New Roman"/>
              </a:rPr>
              <a:t>O</a:t>
            </a:r>
            <a:r>
              <a:rPr sz="3200" spc="-5" dirty="0">
                <a:solidFill>
                  <a:srgbClr val="008986"/>
                </a:solidFill>
                <a:latin typeface="Times New Roman"/>
                <a:cs typeface="Times New Roman"/>
              </a:rPr>
              <a:t>(1)</a:t>
            </a:r>
            <a:r>
              <a:rPr sz="3200" spc="10" dirty="0">
                <a:solidFill>
                  <a:srgbClr val="008986"/>
                </a:solidFill>
                <a:latin typeface="Times New Roman"/>
                <a:cs typeface="Times New Roman"/>
              </a:rPr>
              <a:t> </a:t>
            </a:r>
            <a:r>
              <a:rPr sz="3200" spc="-5" dirty="0">
                <a:latin typeface="Times New Roman"/>
                <a:cs typeface="Times New Roman"/>
              </a:rPr>
              <a:t>rotations.</a:t>
            </a:r>
            <a:endParaRPr sz="3200">
              <a:latin typeface="Times New Roman"/>
              <a:cs typeface="Times New Roman"/>
            </a:endParaRPr>
          </a:p>
          <a:p>
            <a:pPr marL="12700" marR="269875">
              <a:lnSpc>
                <a:spcPts val="3460"/>
              </a:lnSpc>
              <a:spcBef>
                <a:spcPts val="1200"/>
              </a:spcBef>
            </a:pPr>
            <a:r>
              <a:rPr sz="3200" spc="-5" dirty="0">
                <a:latin typeface="Times New Roman"/>
                <a:cs typeface="Times New Roman"/>
              </a:rPr>
              <a:t>RB-D</a:t>
            </a:r>
            <a:r>
              <a:rPr sz="2400" spc="-5" dirty="0">
                <a:latin typeface="Times New Roman"/>
                <a:cs typeface="Times New Roman"/>
              </a:rPr>
              <a:t>ELETE </a:t>
            </a:r>
            <a:r>
              <a:rPr sz="3200" spc="-5" dirty="0">
                <a:latin typeface="Times New Roman"/>
                <a:cs typeface="Times New Roman"/>
              </a:rPr>
              <a:t>— same asymptotic running time  (see</a:t>
            </a:r>
            <a:r>
              <a:rPr sz="3200" dirty="0">
                <a:latin typeface="Times New Roman"/>
                <a:cs typeface="Times New Roman"/>
              </a:rPr>
              <a:t> </a:t>
            </a:r>
            <a:r>
              <a:rPr sz="3200" spc="-5" dirty="0">
                <a:latin typeface="Times New Roman"/>
                <a:cs typeface="Times New Roman"/>
              </a:rPr>
              <a:t>textbook).</a:t>
            </a:r>
            <a:endParaRPr sz="3200">
              <a:latin typeface="Times New Roman"/>
              <a:cs typeface="Times New Roman"/>
            </a:endParaRPr>
          </a:p>
        </p:txBody>
      </p:sp>
      <p:sp>
        <p:nvSpPr>
          <p:cNvPr id="5" name="Footer Placeholder 4"/>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63533674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54516" y="83311"/>
            <a:ext cx="110489"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3</a:t>
            </a:r>
            <a:endParaRPr sz="1200">
              <a:latin typeface="Arial"/>
              <a:cs typeface="Arial"/>
            </a:endParaRPr>
          </a:p>
        </p:txBody>
      </p:sp>
      <p:sp>
        <p:nvSpPr>
          <p:cNvPr id="3" name="object 3"/>
          <p:cNvSpPr/>
          <p:nvPr/>
        </p:nvSpPr>
        <p:spPr>
          <a:xfrm>
            <a:off x="0" y="114300"/>
            <a:ext cx="6934200" cy="228600"/>
          </a:xfrm>
          <a:custGeom>
            <a:avLst/>
            <a:gdLst/>
            <a:ahLst/>
            <a:cxnLst/>
            <a:rect l="l" t="t" r="r" b="b"/>
            <a:pathLst>
              <a:path w="6934200" h="228600">
                <a:moveTo>
                  <a:pt x="0" y="228600"/>
                </a:moveTo>
                <a:lnTo>
                  <a:pt x="6934200" y="228600"/>
                </a:lnTo>
                <a:lnTo>
                  <a:pt x="6934200" y="0"/>
                </a:lnTo>
                <a:lnTo>
                  <a:pt x="0" y="0"/>
                </a:lnTo>
                <a:lnTo>
                  <a:pt x="0" y="228600"/>
                </a:lnTo>
                <a:close/>
              </a:path>
            </a:pathLst>
          </a:custGeom>
          <a:solidFill>
            <a:srgbClr val="A40020"/>
          </a:solidFill>
        </p:spPr>
        <p:txBody>
          <a:bodyPr wrap="square" lIns="0" tIns="0" rIns="0" bIns="0" rtlCol="0"/>
          <a:lstStyle/>
          <a:p>
            <a:endParaRPr/>
          </a:p>
        </p:txBody>
      </p:sp>
      <p:sp>
        <p:nvSpPr>
          <p:cNvPr id="4" name="object 4"/>
          <p:cNvSpPr/>
          <p:nvPr/>
        </p:nvSpPr>
        <p:spPr>
          <a:xfrm>
            <a:off x="8610600" y="9525"/>
            <a:ext cx="533400" cy="333375"/>
          </a:xfrm>
          <a:custGeom>
            <a:avLst/>
            <a:gdLst/>
            <a:ahLst/>
            <a:cxnLst/>
            <a:rect l="l" t="t" r="r" b="b"/>
            <a:pathLst>
              <a:path w="533400" h="333375">
                <a:moveTo>
                  <a:pt x="0" y="166750"/>
                </a:moveTo>
                <a:lnTo>
                  <a:pt x="7042" y="128522"/>
                </a:lnTo>
                <a:lnTo>
                  <a:pt x="27103" y="93426"/>
                </a:lnTo>
                <a:lnTo>
                  <a:pt x="58582" y="62464"/>
                </a:lnTo>
                <a:lnTo>
                  <a:pt x="99881" y="36639"/>
                </a:lnTo>
                <a:lnTo>
                  <a:pt x="149400" y="16952"/>
                </a:lnTo>
                <a:lnTo>
                  <a:pt x="205540" y="4405"/>
                </a:lnTo>
                <a:lnTo>
                  <a:pt x="266700" y="0"/>
                </a:lnTo>
                <a:lnTo>
                  <a:pt x="327859" y="4405"/>
                </a:lnTo>
                <a:lnTo>
                  <a:pt x="383999" y="16952"/>
                </a:lnTo>
                <a:lnTo>
                  <a:pt x="433518" y="36639"/>
                </a:lnTo>
                <a:lnTo>
                  <a:pt x="474817" y="62464"/>
                </a:lnTo>
                <a:lnTo>
                  <a:pt x="506296" y="93426"/>
                </a:lnTo>
                <a:lnTo>
                  <a:pt x="526357" y="128522"/>
                </a:lnTo>
                <a:lnTo>
                  <a:pt x="533400" y="166750"/>
                </a:lnTo>
                <a:lnTo>
                  <a:pt x="526357" y="204932"/>
                </a:lnTo>
                <a:lnTo>
                  <a:pt x="506296" y="239994"/>
                </a:lnTo>
                <a:lnTo>
                  <a:pt x="474817" y="270933"/>
                </a:lnTo>
                <a:lnTo>
                  <a:pt x="433518" y="296745"/>
                </a:lnTo>
                <a:lnTo>
                  <a:pt x="383999" y="316425"/>
                </a:lnTo>
                <a:lnTo>
                  <a:pt x="327859" y="328970"/>
                </a:lnTo>
                <a:lnTo>
                  <a:pt x="266700" y="333375"/>
                </a:lnTo>
                <a:lnTo>
                  <a:pt x="205540" y="328970"/>
                </a:lnTo>
                <a:lnTo>
                  <a:pt x="149400" y="316425"/>
                </a:lnTo>
                <a:lnTo>
                  <a:pt x="99881" y="296745"/>
                </a:lnTo>
                <a:lnTo>
                  <a:pt x="58582" y="270933"/>
                </a:lnTo>
                <a:lnTo>
                  <a:pt x="27103" y="239994"/>
                </a:lnTo>
                <a:lnTo>
                  <a:pt x="7042" y="204932"/>
                </a:lnTo>
                <a:lnTo>
                  <a:pt x="0" y="166750"/>
                </a:lnTo>
                <a:close/>
              </a:path>
            </a:pathLst>
          </a:custGeom>
          <a:ln w="12700">
            <a:solidFill>
              <a:srgbClr val="000000"/>
            </a:solidFill>
          </a:ln>
        </p:spPr>
        <p:txBody>
          <a:bodyPr wrap="square" lIns="0" tIns="0" rIns="0" bIns="0" rtlCol="0"/>
          <a:lstStyle/>
          <a:p>
            <a:endParaRPr/>
          </a:p>
        </p:txBody>
      </p:sp>
      <p:sp>
        <p:nvSpPr>
          <p:cNvPr id="5" name="object 5"/>
          <p:cNvSpPr txBox="1">
            <a:spLocks noGrp="1"/>
          </p:cNvSpPr>
          <p:nvPr>
            <p:ph type="title"/>
          </p:nvPr>
        </p:nvSpPr>
        <p:spPr>
          <a:xfrm>
            <a:off x="2797301" y="461594"/>
            <a:ext cx="3550285" cy="697230"/>
          </a:xfrm>
          <a:prstGeom prst="rect">
            <a:avLst/>
          </a:prstGeom>
        </p:spPr>
        <p:txBody>
          <a:bodyPr vert="horz" wrap="square" lIns="0" tIns="13335" rIns="0" bIns="0" rtlCol="0">
            <a:spAutoFit/>
          </a:bodyPr>
          <a:lstStyle/>
          <a:p>
            <a:pPr marL="12700">
              <a:lnSpc>
                <a:spcPct val="100000"/>
              </a:lnSpc>
              <a:spcBef>
                <a:spcPts val="105"/>
              </a:spcBef>
            </a:pPr>
            <a:r>
              <a:rPr spc="-20" dirty="0"/>
              <a:t>Splay </a:t>
            </a:r>
            <a:r>
              <a:rPr spc="-85" dirty="0"/>
              <a:t>Tree</a:t>
            </a:r>
            <a:r>
              <a:rPr spc="-50" dirty="0"/>
              <a:t> </a:t>
            </a:r>
            <a:r>
              <a:rPr spc="-20" dirty="0"/>
              <a:t>Intro</a:t>
            </a:r>
          </a:p>
        </p:txBody>
      </p:sp>
      <p:sp>
        <p:nvSpPr>
          <p:cNvPr id="6" name="object 6"/>
          <p:cNvSpPr txBox="1"/>
          <p:nvPr/>
        </p:nvSpPr>
        <p:spPr>
          <a:xfrm>
            <a:off x="269240" y="1079805"/>
            <a:ext cx="8510905" cy="5154930"/>
          </a:xfrm>
          <a:prstGeom prst="rect">
            <a:avLst/>
          </a:prstGeom>
        </p:spPr>
        <p:txBody>
          <a:bodyPr vert="horz" wrap="square" lIns="0" tIns="88900" rIns="0" bIns="0" rtlCol="0">
            <a:spAutoFit/>
          </a:bodyPr>
          <a:lstStyle/>
          <a:p>
            <a:pPr marL="355600" indent="-342900">
              <a:lnSpc>
                <a:spcPct val="100000"/>
              </a:lnSpc>
              <a:spcBef>
                <a:spcPts val="700"/>
              </a:spcBef>
              <a:buFont typeface="Arial"/>
              <a:buChar char="•"/>
              <a:tabLst>
                <a:tab pos="354965" algn="l"/>
                <a:tab pos="355600" algn="l"/>
              </a:tabLst>
            </a:pPr>
            <a:r>
              <a:rPr sz="2400" dirty="0">
                <a:latin typeface="Calibri"/>
                <a:cs typeface="Calibri"/>
              </a:rPr>
              <a:t>Another </a:t>
            </a:r>
            <a:r>
              <a:rPr sz="2400" spc="-10" dirty="0">
                <a:latin typeface="Calibri"/>
                <a:cs typeface="Calibri"/>
              </a:rPr>
              <a:t>map/set </a:t>
            </a:r>
            <a:r>
              <a:rPr sz="2400" spc="-5" dirty="0">
                <a:latin typeface="Calibri"/>
                <a:cs typeface="Calibri"/>
              </a:rPr>
              <a:t>implementation </a:t>
            </a:r>
            <a:r>
              <a:rPr sz="2400" spc="-10" dirty="0">
                <a:latin typeface="Calibri"/>
                <a:cs typeface="Calibri"/>
              </a:rPr>
              <a:t>(storing </a:t>
            </a:r>
            <a:r>
              <a:rPr sz="2400" spc="-30" dirty="0">
                <a:latin typeface="Calibri"/>
                <a:cs typeface="Calibri"/>
              </a:rPr>
              <a:t>keys </a:t>
            </a:r>
            <a:r>
              <a:rPr sz="2400" spc="-5" dirty="0">
                <a:latin typeface="Calibri"/>
                <a:cs typeface="Calibri"/>
              </a:rPr>
              <a:t>or </a:t>
            </a:r>
            <a:r>
              <a:rPr sz="2400" spc="-15" dirty="0">
                <a:latin typeface="Calibri"/>
                <a:cs typeface="Calibri"/>
              </a:rPr>
              <a:t>key/value</a:t>
            </a:r>
            <a:r>
              <a:rPr sz="2400" spc="-110" dirty="0">
                <a:latin typeface="Calibri"/>
                <a:cs typeface="Calibri"/>
              </a:rPr>
              <a:t> </a:t>
            </a:r>
            <a:r>
              <a:rPr sz="2400" spc="-10" dirty="0">
                <a:latin typeface="Calibri"/>
                <a:cs typeface="Calibri"/>
              </a:rPr>
              <a:t>pairs)</a:t>
            </a:r>
            <a:endParaRPr sz="2400">
              <a:latin typeface="Calibri"/>
              <a:cs typeface="Calibri"/>
            </a:endParaRPr>
          </a:p>
          <a:p>
            <a:pPr marL="756285" lvl="1" indent="-287020">
              <a:lnSpc>
                <a:spcPct val="100000"/>
              </a:lnSpc>
              <a:spcBef>
                <a:spcPts val="509"/>
              </a:spcBef>
              <a:buFont typeface="Arial"/>
              <a:buChar char="–"/>
              <a:tabLst>
                <a:tab pos="756285" algn="l"/>
                <a:tab pos="756920" algn="l"/>
              </a:tabLst>
            </a:pPr>
            <a:r>
              <a:rPr sz="2000" dirty="0">
                <a:latin typeface="Calibri"/>
                <a:cs typeface="Calibri"/>
              </a:rPr>
              <a:t>Insert, </a:t>
            </a:r>
            <a:r>
              <a:rPr sz="2000" spc="-15" dirty="0">
                <a:latin typeface="Calibri"/>
                <a:cs typeface="Calibri"/>
              </a:rPr>
              <a:t>Remove,</a:t>
            </a:r>
            <a:r>
              <a:rPr sz="2000" spc="-5" dirty="0">
                <a:latin typeface="Calibri"/>
                <a:cs typeface="Calibri"/>
              </a:rPr>
              <a:t> </a:t>
            </a:r>
            <a:r>
              <a:rPr sz="2000" dirty="0">
                <a:latin typeface="Calibri"/>
                <a:cs typeface="Calibri"/>
              </a:rPr>
              <a:t>Find</a:t>
            </a:r>
            <a:endParaRPr sz="2000">
              <a:latin typeface="Calibri"/>
              <a:cs typeface="Calibri"/>
            </a:endParaRPr>
          </a:p>
          <a:p>
            <a:pPr marL="355600" marR="1106170" indent="-342900">
              <a:lnSpc>
                <a:spcPct val="100000"/>
              </a:lnSpc>
              <a:spcBef>
                <a:spcPts val="550"/>
              </a:spcBef>
              <a:buFont typeface="Arial"/>
              <a:buChar char="•"/>
              <a:tabLst>
                <a:tab pos="354965" algn="l"/>
                <a:tab pos="355600" algn="l"/>
              </a:tabLst>
            </a:pPr>
            <a:r>
              <a:rPr sz="2400" spc="-30" dirty="0">
                <a:latin typeface="Calibri"/>
                <a:cs typeface="Calibri"/>
              </a:rPr>
              <a:t>Recall…To </a:t>
            </a:r>
            <a:r>
              <a:rPr sz="2400" spc="-5" dirty="0">
                <a:latin typeface="Calibri"/>
                <a:cs typeface="Calibri"/>
              </a:rPr>
              <a:t>do </a:t>
            </a:r>
            <a:r>
              <a:rPr sz="2400" dirty="0">
                <a:latin typeface="Calibri"/>
                <a:cs typeface="Calibri"/>
              </a:rPr>
              <a:t>m </a:t>
            </a:r>
            <a:r>
              <a:rPr sz="2400" spc="-5" dirty="0">
                <a:latin typeface="Calibri"/>
                <a:cs typeface="Calibri"/>
              </a:rPr>
              <a:t>inserts/finds/removes on </a:t>
            </a:r>
            <a:r>
              <a:rPr sz="2400" dirty="0">
                <a:latin typeface="Calibri"/>
                <a:cs typeface="Calibri"/>
              </a:rPr>
              <a:t>an </a:t>
            </a:r>
            <a:r>
              <a:rPr sz="2400" spc="-40" dirty="0">
                <a:latin typeface="Calibri"/>
                <a:cs typeface="Calibri"/>
              </a:rPr>
              <a:t>RBTree </a:t>
            </a:r>
            <a:r>
              <a:rPr sz="2400" dirty="0">
                <a:latin typeface="Calibri"/>
                <a:cs typeface="Calibri"/>
              </a:rPr>
              <a:t>w/ n  </a:t>
            </a:r>
            <a:r>
              <a:rPr sz="2400" spc="-5" dirty="0">
                <a:latin typeface="Calibri"/>
                <a:cs typeface="Calibri"/>
              </a:rPr>
              <a:t>elements </a:t>
            </a:r>
            <a:r>
              <a:rPr sz="2400" spc="-10" dirty="0">
                <a:latin typeface="Calibri"/>
                <a:cs typeface="Calibri"/>
              </a:rPr>
              <a:t>would</a:t>
            </a:r>
            <a:r>
              <a:rPr sz="2400" spc="-30" dirty="0">
                <a:latin typeface="Calibri"/>
                <a:cs typeface="Calibri"/>
              </a:rPr>
              <a:t> </a:t>
            </a:r>
            <a:r>
              <a:rPr sz="2400" spc="-15" dirty="0">
                <a:latin typeface="Calibri"/>
                <a:cs typeface="Calibri"/>
              </a:rPr>
              <a:t>cost?</a:t>
            </a:r>
            <a:endParaRPr sz="2400">
              <a:latin typeface="Calibri"/>
              <a:cs typeface="Calibri"/>
            </a:endParaRPr>
          </a:p>
          <a:p>
            <a:pPr marL="756285" lvl="1" indent="-287020">
              <a:lnSpc>
                <a:spcPct val="100000"/>
              </a:lnSpc>
              <a:spcBef>
                <a:spcPts val="509"/>
              </a:spcBef>
              <a:buFont typeface="Arial"/>
              <a:buChar char="–"/>
              <a:tabLst>
                <a:tab pos="756285" algn="l"/>
                <a:tab pos="756920" algn="l"/>
              </a:tabLst>
            </a:pPr>
            <a:r>
              <a:rPr sz="2000" dirty="0">
                <a:latin typeface="Calibri"/>
                <a:cs typeface="Calibri"/>
              </a:rPr>
              <a:t>O(m*log(n))</a:t>
            </a:r>
            <a:endParaRPr sz="2000">
              <a:latin typeface="Calibri"/>
              <a:cs typeface="Calibri"/>
            </a:endParaRPr>
          </a:p>
          <a:p>
            <a:pPr marL="355600" indent="-342900">
              <a:lnSpc>
                <a:spcPct val="100000"/>
              </a:lnSpc>
              <a:spcBef>
                <a:spcPts val="550"/>
              </a:spcBef>
              <a:buFont typeface="Arial"/>
              <a:buChar char="•"/>
              <a:tabLst>
                <a:tab pos="354965" algn="l"/>
                <a:tab pos="355600" algn="l"/>
              </a:tabLst>
            </a:pPr>
            <a:r>
              <a:rPr sz="2400" spc="-15" dirty="0">
                <a:latin typeface="Calibri"/>
                <a:cs typeface="Calibri"/>
              </a:rPr>
              <a:t>Splay </a:t>
            </a:r>
            <a:r>
              <a:rPr sz="2400" spc="-10" dirty="0">
                <a:latin typeface="Calibri"/>
                <a:cs typeface="Calibri"/>
              </a:rPr>
              <a:t>trees </a:t>
            </a:r>
            <a:r>
              <a:rPr sz="2400" spc="-20" dirty="0">
                <a:latin typeface="Calibri"/>
                <a:cs typeface="Calibri"/>
              </a:rPr>
              <a:t>have </a:t>
            </a:r>
            <a:r>
              <a:rPr sz="2400" dirty="0">
                <a:latin typeface="Calibri"/>
                <a:cs typeface="Calibri"/>
              </a:rPr>
              <a:t>a </a:t>
            </a:r>
            <a:r>
              <a:rPr sz="2400" spc="-20" dirty="0">
                <a:latin typeface="Calibri"/>
                <a:cs typeface="Calibri"/>
              </a:rPr>
              <a:t>worst </a:t>
            </a:r>
            <a:r>
              <a:rPr sz="2400" spc="-5" dirty="0">
                <a:latin typeface="Calibri"/>
                <a:cs typeface="Calibri"/>
              </a:rPr>
              <a:t>case find, </a:t>
            </a:r>
            <a:r>
              <a:rPr sz="2400" dirty="0">
                <a:latin typeface="Calibri"/>
                <a:cs typeface="Calibri"/>
              </a:rPr>
              <a:t>insert, </a:t>
            </a:r>
            <a:r>
              <a:rPr sz="2400" spc="-10" dirty="0">
                <a:latin typeface="Calibri"/>
                <a:cs typeface="Calibri"/>
              </a:rPr>
              <a:t>delete </a:t>
            </a:r>
            <a:r>
              <a:rPr sz="2400" dirty="0">
                <a:latin typeface="Calibri"/>
                <a:cs typeface="Calibri"/>
              </a:rPr>
              <a:t>time</a:t>
            </a:r>
            <a:r>
              <a:rPr sz="2400" spc="-5" dirty="0">
                <a:latin typeface="Calibri"/>
                <a:cs typeface="Calibri"/>
              </a:rPr>
              <a:t> of…</a:t>
            </a:r>
            <a:endParaRPr sz="2400">
              <a:latin typeface="Calibri"/>
              <a:cs typeface="Calibri"/>
            </a:endParaRPr>
          </a:p>
          <a:p>
            <a:pPr marL="756285" lvl="1" indent="-287020">
              <a:lnSpc>
                <a:spcPct val="100000"/>
              </a:lnSpc>
              <a:spcBef>
                <a:spcPts val="505"/>
              </a:spcBef>
              <a:buFont typeface="Arial"/>
              <a:buChar char="–"/>
              <a:tabLst>
                <a:tab pos="756285" algn="l"/>
                <a:tab pos="756920" algn="l"/>
              </a:tabLst>
            </a:pPr>
            <a:r>
              <a:rPr sz="2000" dirty="0">
                <a:latin typeface="Calibri"/>
                <a:cs typeface="Calibri"/>
              </a:rPr>
              <a:t>O(</a:t>
            </a:r>
            <a:r>
              <a:rPr sz="2000" b="1" dirty="0">
                <a:solidFill>
                  <a:srgbClr val="00AF50"/>
                </a:solidFill>
                <a:latin typeface="Calibri"/>
                <a:cs typeface="Calibri"/>
              </a:rPr>
              <a:t>n</a:t>
            </a:r>
            <a:r>
              <a:rPr sz="2000" dirty="0">
                <a:latin typeface="Calibri"/>
                <a:cs typeface="Calibri"/>
              </a:rPr>
              <a:t>)</a:t>
            </a:r>
            <a:endParaRPr sz="2000">
              <a:latin typeface="Calibri"/>
              <a:cs typeface="Calibri"/>
            </a:endParaRPr>
          </a:p>
          <a:p>
            <a:pPr marL="355600" marR="287655" indent="-342900">
              <a:lnSpc>
                <a:spcPct val="100000"/>
              </a:lnSpc>
              <a:spcBef>
                <a:spcPts val="550"/>
              </a:spcBef>
              <a:buFont typeface="Arial"/>
              <a:buChar char="•"/>
              <a:tabLst>
                <a:tab pos="354965" algn="l"/>
                <a:tab pos="355600" algn="l"/>
              </a:tabLst>
            </a:pPr>
            <a:r>
              <a:rPr sz="2400" spc="-35" dirty="0">
                <a:latin typeface="Calibri"/>
                <a:cs typeface="Calibri"/>
              </a:rPr>
              <a:t>However, </a:t>
            </a:r>
            <a:r>
              <a:rPr sz="2400" spc="-5" dirty="0">
                <a:latin typeface="Calibri"/>
                <a:cs typeface="Calibri"/>
              </a:rPr>
              <a:t>they </a:t>
            </a:r>
            <a:r>
              <a:rPr sz="2400" spc="-15" dirty="0">
                <a:latin typeface="Calibri"/>
                <a:cs typeface="Calibri"/>
              </a:rPr>
              <a:t>guarantee </a:t>
            </a:r>
            <a:r>
              <a:rPr sz="2400" spc="-10" dirty="0">
                <a:latin typeface="Calibri"/>
                <a:cs typeface="Calibri"/>
              </a:rPr>
              <a:t>that </a:t>
            </a:r>
            <a:r>
              <a:rPr sz="2400" dirty="0">
                <a:latin typeface="Calibri"/>
                <a:cs typeface="Calibri"/>
              </a:rPr>
              <a:t>if </a:t>
            </a:r>
            <a:r>
              <a:rPr sz="2400" spc="-10" dirty="0">
                <a:latin typeface="Calibri"/>
                <a:cs typeface="Calibri"/>
              </a:rPr>
              <a:t>you </a:t>
            </a:r>
            <a:r>
              <a:rPr sz="2400" spc="-5" dirty="0">
                <a:latin typeface="Calibri"/>
                <a:cs typeface="Calibri"/>
              </a:rPr>
              <a:t>do </a:t>
            </a:r>
            <a:r>
              <a:rPr sz="2400" dirty="0">
                <a:solidFill>
                  <a:srgbClr val="00AFEF"/>
                </a:solidFill>
                <a:latin typeface="Calibri"/>
                <a:cs typeface="Calibri"/>
              </a:rPr>
              <a:t>m </a:t>
            </a:r>
            <a:r>
              <a:rPr sz="2400" spc="-10" dirty="0">
                <a:latin typeface="Calibri"/>
                <a:cs typeface="Calibri"/>
              </a:rPr>
              <a:t>operations </a:t>
            </a:r>
            <a:r>
              <a:rPr sz="2400" spc="-5" dirty="0">
                <a:latin typeface="Calibri"/>
                <a:cs typeface="Calibri"/>
              </a:rPr>
              <a:t>on </a:t>
            </a:r>
            <a:r>
              <a:rPr sz="2400" dirty="0">
                <a:latin typeface="Calibri"/>
                <a:cs typeface="Calibri"/>
              </a:rPr>
              <a:t>a </a:t>
            </a:r>
            <a:r>
              <a:rPr sz="2400" spc="-15" dirty="0">
                <a:latin typeface="Calibri"/>
                <a:cs typeface="Calibri"/>
              </a:rPr>
              <a:t>splay  </a:t>
            </a:r>
            <a:r>
              <a:rPr sz="2400" spc="-10" dirty="0">
                <a:latin typeface="Calibri"/>
                <a:cs typeface="Calibri"/>
              </a:rPr>
              <a:t>tree </a:t>
            </a:r>
            <a:r>
              <a:rPr sz="2400" dirty="0">
                <a:latin typeface="Calibri"/>
                <a:cs typeface="Calibri"/>
              </a:rPr>
              <a:t>with </a:t>
            </a:r>
            <a:r>
              <a:rPr sz="2400" dirty="0">
                <a:solidFill>
                  <a:srgbClr val="00AF50"/>
                </a:solidFill>
                <a:latin typeface="Calibri"/>
                <a:cs typeface="Calibri"/>
              </a:rPr>
              <a:t>n </a:t>
            </a:r>
            <a:r>
              <a:rPr sz="2400" spc="-5" dirty="0">
                <a:latin typeface="Calibri"/>
                <a:cs typeface="Calibri"/>
              </a:rPr>
              <a:t>elements </a:t>
            </a:r>
            <a:r>
              <a:rPr sz="2400" spc="-10" dirty="0">
                <a:latin typeface="Calibri"/>
                <a:cs typeface="Calibri"/>
              </a:rPr>
              <a:t>that </a:t>
            </a:r>
            <a:r>
              <a:rPr sz="2400" dirty="0">
                <a:latin typeface="Calibri"/>
                <a:cs typeface="Calibri"/>
              </a:rPr>
              <a:t>the </a:t>
            </a:r>
            <a:r>
              <a:rPr sz="2400" spc="-15" dirty="0">
                <a:latin typeface="Calibri"/>
                <a:cs typeface="Calibri"/>
              </a:rPr>
              <a:t>total </a:t>
            </a:r>
            <a:r>
              <a:rPr sz="2400" spc="-5" dirty="0">
                <a:latin typeface="Calibri"/>
                <a:cs typeface="Calibri"/>
              </a:rPr>
              <a:t>("amortized"…uh-oh) </a:t>
            </a:r>
            <a:r>
              <a:rPr sz="2400" dirty="0">
                <a:latin typeface="Calibri"/>
                <a:cs typeface="Calibri"/>
              </a:rPr>
              <a:t>time</a:t>
            </a:r>
            <a:r>
              <a:rPr sz="2400" spc="-90" dirty="0">
                <a:latin typeface="Calibri"/>
                <a:cs typeface="Calibri"/>
              </a:rPr>
              <a:t> </a:t>
            </a:r>
            <a:r>
              <a:rPr sz="2400" dirty="0">
                <a:latin typeface="Calibri"/>
                <a:cs typeface="Calibri"/>
              </a:rPr>
              <a:t>is</a:t>
            </a:r>
            <a:endParaRPr sz="2400">
              <a:latin typeface="Calibri"/>
              <a:cs typeface="Calibri"/>
            </a:endParaRPr>
          </a:p>
          <a:p>
            <a:pPr marL="756285" lvl="1" indent="-287020">
              <a:lnSpc>
                <a:spcPct val="100000"/>
              </a:lnSpc>
              <a:spcBef>
                <a:spcPts val="509"/>
              </a:spcBef>
              <a:buFont typeface="Arial"/>
              <a:buChar char="–"/>
              <a:tabLst>
                <a:tab pos="756285" algn="l"/>
                <a:tab pos="756920" algn="l"/>
              </a:tabLst>
            </a:pPr>
            <a:r>
              <a:rPr sz="2000" dirty="0">
                <a:latin typeface="Calibri"/>
                <a:cs typeface="Calibri"/>
              </a:rPr>
              <a:t>O(</a:t>
            </a:r>
            <a:r>
              <a:rPr sz="2000" b="1" dirty="0">
                <a:solidFill>
                  <a:srgbClr val="00AFEF"/>
                </a:solidFill>
                <a:latin typeface="Calibri"/>
                <a:cs typeface="Calibri"/>
              </a:rPr>
              <a:t>m</a:t>
            </a:r>
            <a:r>
              <a:rPr sz="2000" dirty="0">
                <a:latin typeface="Calibri"/>
                <a:cs typeface="Calibri"/>
              </a:rPr>
              <a:t>*</a:t>
            </a:r>
            <a:r>
              <a:rPr sz="2000" b="1" dirty="0">
                <a:solidFill>
                  <a:srgbClr val="00AF50"/>
                </a:solidFill>
                <a:latin typeface="Calibri"/>
                <a:cs typeface="Calibri"/>
              </a:rPr>
              <a:t>log(n)</a:t>
            </a:r>
            <a:r>
              <a:rPr sz="2000" dirty="0">
                <a:latin typeface="Calibri"/>
                <a:cs typeface="Calibri"/>
              </a:rPr>
              <a:t>)</a:t>
            </a:r>
            <a:endParaRPr sz="2000">
              <a:latin typeface="Calibri"/>
              <a:cs typeface="Calibri"/>
            </a:endParaRPr>
          </a:p>
          <a:p>
            <a:pPr marL="355600" marR="241935" indent="-342900">
              <a:lnSpc>
                <a:spcPct val="100000"/>
              </a:lnSpc>
              <a:spcBef>
                <a:spcPts val="550"/>
              </a:spcBef>
              <a:buFont typeface="Arial"/>
              <a:buChar char="•"/>
              <a:tabLst>
                <a:tab pos="354965" algn="l"/>
                <a:tab pos="355600" algn="l"/>
              </a:tabLst>
            </a:pPr>
            <a:r>
              <a:rPr sz="2400" spc="-10" dirty="0">
                <a:latin typeface="Calibri"/>
                <a:cs typeface="Calibri"/>
              </a:rPr>
              <a:t>They </a:t>
            </a:r>
            <a:r>
              <a:rPr sz="2400" spc="-20" dirty="0">
                <a:latin typeface="Calibri"/>
                <a:cs typeface="Calibri"/>
              </a:rPr>
              <a:t>have </a:t>
            </a:r>
            <a:r>
              <a:rPr sz="2400" dirty="0">
                <a:latin typeface="Calibri"/>
                <a:cs typeface="Calibri"/>
              </a:rPr>
              <a:t>a </a:t>
            </a:r>
            <a:r>
              <a:rPr sz="2400" spc="-5" dirty="0">
                <a:latin typeface="Calibri"/>
                <a:cs typeface="Calibri"/>
              </a:rPr>
              <a:t>further </a:t>
            </a:r>
            <a:r>
              <a:rPr sz="2400" spc="-10" dirty="0">
                <a:latin typeface="Calibri"/>
                <a:cs typeface="Calibri"/>
              </a:rPr>
              <a:t>benefit that recently </a:t>
            </a:r>
            <a:r>
              <a:rPr sz="2400" spc="-5" dirty="0">
                <a:latin typeface="Calibri"/>
                <a:cs typeface="Calibri"/>
              </a:rPr>
              <a:t>accessed elements </a:t>
            </a:r>
            <a:r>
              <a:rPr sz="2400" dirty="0">
                <a:latin typeface="Calibri"/>
                <a:cs typeface="Calibri"/>
              </a:rPr>
              <a:t>will  </a:t>
            </a:r>
            <a:r>
              <a:rPr sz="2400" spc="-5" dirty="0">
                <a:latin typeface="Calibri"/>
                <a:cs typeface="Calibri"/>
              </a:rPr>
              <a:t>be near </a:t>
            </a:r>
            <a:r>
              <a:rPr sz="2400" dirty="0">
                <a:latin typeface="Calibri"/>
                <a:cs typeface="Calibri"/>
              </a:rPr>
              <a:t>the </a:t>
            </a:r>
            <a:r>
              <a:rPr sz="2400" spc="-10" dirty="0">
                <a:latin typeface="Calibri"/>
                <a:cs typeface="Calibri"/>
              </a:rPr>
              <a:t>top of </a:t>
            </a:r>
            <a:r>
              <a:rPr sz="2400" dirty="0">
                <a:latin typeface="Calibri"/>
                <a:cs typeface="Calibri"/>
              </a:rPr>
              <a:t>the</a:t>
            </a:r>
            <a:r>
              <a:rPr sz="2400" spc="-25" dirty="0">
                <a:latin typeface="Calibri"/>
                <a:cs typeface="Calibri"/>
              </a:rPr>
              <a:t> </a:t>
            </a:r>
            <a:r>
              <a:rPr sz="2400" spc="-10" dirty="0">
                <a:latin typeface="Calibri"/>
                <a:cs typeface="Calibri"/>
              </a:rPr>
              <a:t>tree</a:t>
            </a:r>
            <a:endParaRPr sz="2400">
              <a:latin typeface="Calibri"/>
              <a:cs typeface="Calibri"/>
            </a:endParaRPr>
          </a:p>
          <a:p>
            <a:pPr marL="756285" lvl="1" indent="-287020">
              <a:lnSpc>
                <a:spcPct val="100000"/>
              </a:lnSpc>
              <a:spcBef>
                <a:spcPts val="509"/>
              </a:spcBef>
              <a:buFont typeface="Arial"/>
              <a:buChar char="–"/>
              <a:tabLst>
                <a:tab pos="756285" algn="l"/>
                <a:tab pos="756920" algn="l"/>
              </a:tabLst>
            </a:pPr>
            <a:r>
              <a:rPr sz="2000" dirty="0">
                <a:latin typeface="Calibri"/>
                <a:cs typeface="Calibri"/>
              </a:rPr>
              <a:t>In </a:t>
            </a:r>
            <a:r>
              <a:rPr sz="2000" spc="-10" dirty="0">
                <a:latin typeface="Calibri"/>
                <a:cs typeface="Calibri"/>
              </a:rPr>
              <a:t>fact, </a:t>
            </a:r>
            <a:r>
              <a:rPr sz="2000" dirty="0">
                <a:latin typeface="Calibri"/>
                <a:cs typeface="Calibri"/>
              </a:rPr>
              <a:t>the </a:t>
            </a:r>
            <a:r>
              <a:rPr sz="2000" spc="-10" dirty="0">
                <a:latin typeface="Calibri"/>
                <a:cs typeface="Calibri"/>
              </a:rPr>
              <a:t>most </a:t>
            </a:r>
            <a:r>
              <a:rPr sz="2000" spc="-5" dirty="0">
                <a:latin typeface="Calibri"/>
                <a:cs typeface="Calibri"/>
              </a:rPr>
              <a:t>recently </a:t>
            </a:r>
            <a:r>
              <a:rPr sz="2000" dirty="0">
                <a:latin typeface="Calibri"/>
                <a:cs typeface="Calibri"/>
              </a:rPr>
              <a:t>accessed </a:t>
            </a:r>
            <a:r>
              <a:rPr sz="2000" spc="-10" dirty="0">
                <a:latin typeface="Calibri"/>
                <a:cs typeface="Calibri"/>
              </a:rPr>
              <a:t>item </a:t>
            </a:r>
            <a:r>
              <a:rPr sz="2000" dirty="0">
                <a:latin typeface="Calibri"/>
                <a:cs typeface="Calibri"/>
              </a:rPr>
              <a:t>is </a:t>
            </a:r>
            <a:r>
              <a:rPr sz="2000" spc="-15" dirty="0">
                <a:latin typeface="Calibri"/>
                <a:cs typeface="Calibri"/>
              </a:rPr>
              <a:t>always at </a:t>
            </a:r>
            <a:r>
              <a:rPr sz="2000" dirty="0">
                <a:latin typeface="Calibri"/>
                <a:cs typeface="Calibri"/>
              </a:rPr>
              <a:t>the </a:t>
            </a:r>
            <a:r>
              <a:rPr sz="2000" spc="-10" dirty="0">
                <a:latin typeface="Calibri"/>
                <a:cs typeface="Calibri"/>
              </a:rPr>
              <a:t>top </a:t>
            </a:r>
            <a:r>
              <a:rPr sz="2000" spc="-5" dirty="0">
                <a:latin typeface="Calibri"/>
                <a:cs typeface="Calibri"/>
              </a:rPr>
              <a:t>of </a:t>
            </a:r>
            <a:r>
              <a:rPr sz="2000" dirty="0">
                <a:latin typeface="Calibri"/>
                <a:cs typeface="Calibri"/>
              </a:rPr>
              <a:t>the</a:t>
            </a:r>
            <a:r>
              <a:rPr sz="2000" spc="80" dirty="0">
                <a:latin typeface="Calibri"/>
                <a:cs typeface="Calibri"/>
              </a:rPr>
              <a:t> </a:t>
            </a:r>
            <a:r>
              <a:rPr sz="2000" spc="-10" dirty="0">
                <a:latin typeface="Calibri"/>
                <a:cs typeface="Calibri"/>
              </a:rPr>
              <a:t>tree</a:t>
            </a:r>
            <a:endParaRPr sz="2000">
              <a:latin typeface="Calibri"/>
              <a:cs typeface="Calibri"/>
            </a:endParaRPr>
          </a:p>
        </p:txBody>
      </p:sp>
      <p:sp>
        <p:nvSpPr>
          <p:cNvPr id="7" name="Footer Placeholder 6"/>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411650651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54516" y="83311"/>
            <a:ext cx="110489"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4</a:t>
            </a:r>
            <a:endParaRPr sz="1200">
              <a:latin typeface="Arial"/>
              <a:cs typeface="Arial"/>
            </a:endParaRPr>
          </a:p>
        </p:txBody>
      </p:sp>
      <p:sp>
        <p:nvSpPr>
          <p:cNvPr id="3" name="object 3"/>
          <p:cNvSpPr/>
          <p:nvPr/>
        </p:nvSpPr>
        <p:spPr>
          <a:xfrm>
            <a:off x="0" y="114300"/>
            <a:ext cx="6934200" cy="228600"/>
          </a:xfrm>
          <a:custGeom>
            <a:avLst/>
            <a:gdLst/>
            <a:ahLst/>
            <a:cxnLst/>
            <a:rect l="l" t="t" r="r" b="b"/>
            <a:pathLst>
              <a:path w="6934200" h="228600">
                <a:moveTo>
                  <a:pt x="0" y="228600"/>
                </a:moveTo>
                <a:lnTo>
                  <a:pt x="6934200" y="228600"/>
                </a:lnTo>
                <a:lnTo>
                  <a:pt x="6934200" y="0"/>
                </a:lnTo>
                <a:lnTo>
                  <a:pt x="0" y="0"/>
                </a:lnTo>
                <a:lnTo>
                  <a:pt x="0" y="228600"/>
                </a:lnTo>
                <a:close/>
              </a:path>
            </a:pathLst>
          </a:custGeom>
          <a:solidFill>
            <a:srgbClr val="A40020"/>
          </a:solidFill>
        </p:spPr>
        <p:txBody>
          <a:bodyPr wrap="square" lIns="0" tIns="0" rIns="0" bIns="0" rtlCol="0"/>
          <a:lstStyle/>
          <a:p>
            <a:endParaRPr/>
          </a:p>
        </p:txBody>
      </p:sp>
      <p:sp>
        <p:nvSpPr>
          <p:cNvPr id="4" name="object 4"/>
          <p:cNvSpPr/>
          <p:nvPr/>
        </p:nvSpPr>
        <p:spPr>
          <a:xfrm>
            <a:off x="8610600" y="9525"/>
            <a:ext cx="533400" cy="333375"/>
          </a:xfrm>
          <a:custGeom>
            <a:avLst/>
            <a:gdLst/>
            <a:ahLst/>
            <a:cxnLst/>
            <a:rect l="l" t="t" r="r" b="b"/>
            <a:pathLst>
              <a:path w="533400" h="333375">
                <a:moveTo>
                  <a:pt x="0" y="166750"/>
                </a:moveTo>
                <a:lnTo>
                  <a:pt x="7042" y="128522"/>
                </a:lnTo>
                <a:lnTo>
                  <a:pt x="27103" y="93426"/>
                </a:lnTo>
                <a:lnTo>
                  <a:pt x="58582" y="62464"/>
                </a:lnTo>
                <a:lnTo>
                  <a:pt x="99881" y="36639"/>
                </a:lnTo>
                <a:lnTo>
                  <a:pt x="149400" y="16952"/>
                </a:lnTo>
                <a:lnTo>
                  <a:pt x="205540" y="4405"/>
                </a:lnTo>
                <a:lnTo>
                  <a:pt x="266700" y="0"/>
                </a:lnTo>
                <a:lnTo>
                  <a:pt x="327859" y="4405"/>
                </a:lnTo>
                <a:lnTo>
                  <a:pt x="383999" y="16952"/>
                </a:lnTo>
                <a:lnTo>
                  <a:pt x="433518" y="36639"/>
                </a:lnTo>
                <a:lnTo>
                  <a:pt x="474817" y="62464"/>
                </a:lnTo>
                <a:lnTo>
                  <a:pt x="506296" y="93426"/>
                </a:lnTo>
                <a:lnTo>
                  <a:pt x="526357" y="128522"/>
                </a:lnTo>
                <a:lnTo>
                  <a:pt x="533400" y="166750"/>
                </a:lnTo>
                <a:lnTo>
                  <a:pt x="526357" y="204932"/>
                </a:lnTo>
                <a:lnTo>
                  <a:pt x="506296" y="239994"/>
                </a:lnTo>
                <a:lnTo>
                  <a:pt x="474817" y="270933"/>
                </a:lnTo>
                <a:lnTo>
                  <a:pt x="433518" y="296745"/>
                </a:lnTo>
                <a:lnTo>
                  <a:pt x="383999" y="316425"/>
                </a:lnTo>
                <a:lnTo>
                  <a:pt x="327859" y="328970"/>
                </a:lnTo>
                <a:lnTo>
                  <a:pt x="266700" y="333375"/>
                </a:lnTo>
                <a:lnTo>
                  <a:pt x="205540" y="328970"/>
                </a:lnTo>
                <a:lnTo>
                  <a:pt x="149400" y="316425"/>
                </a:lnTo>
                <a:lnTo>
                  <a:pt x="99881" y="296745"/>
                </a:lnTo>
                <a:lnTo>
                  <a:pt x="58582" y="270933"/>
                </a:lnTo>
                <a:lnTo>
                  <a:pt x="27103" y="239994"/>
                </a:lnTo>
                <a:lnTo>
                  <a:pt x="7042" y="204932"/>
                </a:lnTo>
                <a:lnTo>
                  <a:pt x="0" y="166750"/>
                </a:lnTo>
                <a:close/>
              </a:path>
            </a:pathLst>
          </a:custGeom>
          <a:ln w="12700">
            <a:solidFill>
              <a:srgbClr val="000000"/>
            </a:solidFill>
          </a:ln>
        </p:spPr>
        <p:txBody>
          <a:bodyPr wrap="square" lIns="0" tIns="0" rIns="0" bIns="0" rtlCol="0"/>
          <a:lstStyle/>
          <a:p>
            <a:endParaRPr/>
          </a:p>
        </p:txBody>
      </p:sp>
      <p:sp>
        <p:nvSpPr>
          <p:cNvPr id="5" name="object 5"/>
          <p:cNvSpPr txBox="1">
            <a:spLocks noGrp="1"/>
          </p:cNvSpPr>
          <p:nvPr>
            <p:ph type="title"/>
          </p:nvPr>
        </p:nvSpPr>
        <p:spPr>
          <a:xfrm>
            <a:off x="2753105" y="461594"/>
            <a:ext cx="3640454" cy="697230"/>
          </a:xfrm>
          <a:prstGeom prst="rect">
            <a:avLst/>
          </a:prstGeom>
        </p:spPr>
        <p:txBody>
          <a:bodyPr vert="horz" wrap="square" lIns="0" tIns="13335" rIns="0" bIns="0" rtlCol="0">
            <a:spAutoFit/>
          </a:bodyPr>
          <a:lstStyle/>
          <a:p>
            <a:pPr marL="12700">
              <a:lnSpc>
                <a:spcPct val="100000"/>
              </a:lnSpc>
              <a:spcBef>
                <a:spcPts val="105"/>
              </a:spcBef>
            </a:pPr>
            <a:r>
              <a:rPr spc="-20" dirty="0"/>
              <a:t>Splay</a:t>
            </a:r>
            <a:r>
              <a:rPr spc="-45" dirty="0"/>
              <a:t> </a:t>
            </a:r>
            <a:r>
              <a:rPr spc="-15" dirty="0"/>
              <a:t>Operation</a:t>
            </a:r>
          </a:p>
        </p:txBody>
      </p:sp>
      <p:sp>
        <p:nvSpPr>
          <p:cNvPr id="6" name="object 6"/>
          <p:cNvSpPr txBox="1"/>
          <p:nvPr/>
        </p:nvSpPr>
        <p:spPr>
          <a:xfrm>
            <a:off x="535940" y="1524723"/>
            <a:ext cx="5695315" cy="5248910"/>
          </a:xfrm>
          <a:prstGeom prst="rect">
            <a:avLst/>
          </a:prstGeom>
        </p:spPr>
        <p:txBody>
          <a:bodyPr vert="horz" wrap="square" lIns="0" tIns="98425" rIns="0" bIns="0" rtlCol="0">
            <a:spAutoFit/>
          </a:bodyPr>
          <a:lstStyle/>
          <a:p>
            <a:pPr marL="355600" indent="-343535">
              <a:lnSpc>
                <a:spcPct val="100000"/>
              </a:lnSpc>
              <a:spcBef>
                <a:spcPts val="775"/>
              </a:spcBef>
              <a:buFont typeface="Arial"/>
              <a:buChar char="•"/>
              <a:tabLst>
                <a:tab pos="355600" algn="l"/>
                <a:tab pos="356235" algn="l"/>
              </a:tabLst>
            </a:pPr>
            <a:r>
              <a:rPr sz="2800" spc="-20" dirty="0">
                <a:latin typeface="Calibri"/>
                <a:cs typeface="Calibri"/>
              </a:rPr>
              <a:t>Splay </a:t>
            </a:r>
            <a:r>
              <a:rPr sz="2800" spc="-5" dirty="0">
                <a:latin typeface="Calibri"/>
                <a:cs typeface="Calibri"/>
              </a:rPr>
              <a:t>means</a:t>
            </a:r>
            <a:r>
              <a:rPr sz="2800" spc="25" dirty="0">
                <a:latin typeface="Calibri"/>
                <a:cs typeface="Calibri"/>
              </a:rPr>
              <a:t> </a:t>
            </a:r>
            <a:r>
              <a:rPr sz="2800" spc="-10" dirty="0">
                <a:latin typeface="Calibri"/>
                <a:cs typeface="Calibri"/>
              </a:rPr>
              <a:t>"spread"</a:t>
            </a:r>
            <a:endParaRPr sz="2800">
              <a:latin typeface="Calibri"/>
              <a:cs typeface="Calibri"/>
            </a:endParaRPr>
          </a:p>
          <a:p>
            <a:pPr marL="355600" marR="117475" indent="-343535">
              <a:lnSpc>
                <a:spcPct val="100000"/>
              </a:lnSpc>
              <a:spcBef>
                <a:spcPts val="670"/>
              </a:spcBef>
              <a:buFont typeface="Arial"/>
              <a:buChar char="•"/>
              <a:tabLst>
                <a:tab pos="355600" algn="l"/>
                <a:tab pos="356235" algn="l"/>
              </a:tabLst>
            </a:pPr>
            <a:r>
              <a:rPr sz="2800" spc="-5" dirty="0">
                <a:latin typeface="Calibri"/>
                <a:cs typeface="Calibri"/>
              </a:rPr>
              <a:t>As </a:t>
            </a:r>
            <a:r>
              <a:rPr sz="2800" spc="-20" dirty="0">
                <a:latin typeface="Calibri"/>
                <a:cs typeface="Calibri"/>
              </a:rPr>
              <a:t>you </a:t>
            </a:r>
            <a:r>
              <a:rPr sz="2800" spc="-15" dirty="0">
                <a:latin typeface="Calibri"/>
                <a:cs typeface="Calibri"/>
              </a:rPr>
              <a:t>search </a:t>
            </a:r>
            <a:r>
              <a:rPr sz="2800" spc="-25" dirty="0">
                <a:latin typeface="Calibri"/>
                <a:cs typeface="Calibri"/>
              </a:rPr>
              <a:t>for </a:t>
            </a:r>
            <a:r>
              <a:rPr sz="2800" spc="-5" dirty="0">
                <a:latin typeface="Calibri"/>
                <a:cs typeface="Calibri"/>
              </a:rPr>
              <a:t>an </a:t>
            </a:r>
            <a:r>
              <a:rPr sz="2800" spc="-10" dirty="0">
                <a:latin typeface="Calibri"/>
                <a:cs typeface="Calibri"/>
              </a:rPr>
              <a:t>item </a:t>
            </a:r>
            <a:r>
              <a:rPr sz="2800" spc="-5" dirty="0">
                <a:latin typeface="Calibri"/>
                <a:cs typeface="Calibri"/>
              </a:rPr>
              <a:t>or </a:t>
            </a:r>
            <a:r>
              <a:rPr sz="2800" spc="-10" dirty="0">
                <a:latin typeface="Calibri"/>
                <a:cs typeface="Calibri"/>
              </a:rPr>
              <a:t>after  </a:t>
            </a:r>
            <a:r>
              <a:rPr sz="2800" spc="-20" dirty="0">
                <a:latin typeface="Calibri"/>
                <a:cs typeface="Calibri"/>
              </a:rPr>
              <a:t>you </a:t>
            </a:r>
            <a:r>
              <a:rPr sz="2800" spc="-10" dirty="0">
                <a:latin typeface="Calibri"/>
                <a:cs typeface="Calibri"/>
              </a:rPr>
              <a:t>insert </a:t>
            </a:r>
            <a:r>
              <a:rPr sz="2800" spc="-5" dirty="0">
                <a:latin typeface="Calibri"/>
                <a:cs typeface="Calibri"/>
              </a:rPr>
              <a:t>an </a:t>
            </a:r>
            <a:r>
              <a:rPr sz="2800" spc="-10" dirty="0">
                <a:latin typeface="Calibri"/>
                <a:cs typeface="Calibri"/>
              </a:rPr>
              <a:t>item </a:t>
            </a:r>
            <a:r>
              <a:rPr sz="2800" spc="-15" dirty="0">
                <a:latin typeface="Calibri"/>
                <a:cs typeface="Calibri"/>
              </a:rPr>
              <a:t>we </a:t>
            </a:r>
            <a:r>
              <a:rPr sz="2800" spc="-10" dirty="0">
                <a:latin typeface="Calibri"/>
                <a:cs typeface="Calibri"/>
              </a:rPr>
              <a:t>will </a:t>
            </a:r>
            <a:r>
              <a:rPr sz="2800" spc="-20" dirty="0">
                <a:latin typeface="Calibri"/>
                <a:cs typeface="Calibri"/>
              </a:rPr>
              <a:t>perform </a:t>
            </a:r>
            <a:r>
              <a:rPr sz="2800" spc="-5" dirty="0">
                <a:latin typeface="Calibri"/>
                <a:cs typeface="Calibri"/>
              </a:rPr>
              <a:t>a  </a:t>
            </a:r>
            <a:r>
              <a:rPr sz="2800" spc="-10" dirty="0">
                <a:latin typeface="Calibri"/>
                <a:cs typeface="Calibri"/>
              </a:rPr>
              <a:t>series </a:t>
            </a:r>
            <a:r>
              <a:rPr sz="2800" spc="-5" dirty="0">
                <a:latin typeface="Calibri"/>
                <a:cs typeface="Calibri"/>
              </a:rPr>
              <a:t>of </a:t>
            </a:r>
            <a:r>
              <a:rPr sz="2800" spc="-15" dirty="0">
                <a:latin typeface="Calibri"/>
                <a:cs typeface="Calibri"/>
              </a:rPr>
              <a:t>splay</a:t>
            </a:r>
            <a:r>
              <a:rPr sz="2800" spc="10" dirty="0">
                <a:latin typeface="Calibri"/>
                <a:cs typeface="Calibri"/>
              </a:rPr>
              <a:t> </a:t>
            </a:r>
            <a:r>
              <a:rPr sz="2800" spc="-15" dirty="0">
                <a:latin typeface="Calibri"/>
                <a:cs typeface="Calibri"/>
              </a:rPr>
              <a:t>operations</a:t>
            </a:r>
            <a:endParaRPr sz="2800">
              <a:latin typeface="Calibri"/>
              <a:cs typeface="Calibri"/>
            </a:endParaRPr>
          </a:p>
          <a:p>
            <a:pPr marL="355600" marR="5080" indent="-343535">
              <a:lnSpc>
                <a:spcPct val="100000"/>
              </a:lnSpc>
              <a:spcBef>
                <a:spcPts val="675"/>
              </a:spcBef>
              <a:buFont typeface="Arial"/>
              <a:buChar char="•"/>
              <a:tabLst>
                <a:tab pos="355600" algn="l"/>
                <a:tab pos="356235" algn="l"/>
              </a:tabLst>
            </a:pPr>
            <a:r>
              <a:rPr sz="2800" spc="-10" dirty="0">
                <a:latin typeface="Calibri"/>
                <a:cs typeface="Calibri"/>
              </a:rPr>
              <a:t>These </a:t>
            </a:r>
            <a:r>
              <a:rPr sz="2800" spc="-15" dirty="0">
                <a:latin typeface="Calibri"/>
                <a:cs typeface="Calibri"/>
              </a:rPr>
              <a:t>operations </a:t>
            </a:r>
            <a:r>
              <a:rPr sz="2800" spc="-5" dirty="0">
                <a:latin typeface="Calibri"/>
                <a:cs typeface="Calibri"/>
              </a:rPr>
              <a:t>will </a:t>
            </a:r>
            <a:r>
              <a:rPr sz="2800" spc="-10" dirty="0">
                <a:latin typeface="Calibri"/>
                <a:cs typeface="Calibri"/>
              </a:rPr>
              <a:t>cause </a:t>
            </a:r>
            <a:r>
              <a:rPr sz="2800" spc="-5" dirty="0">
                <a:latin typeface="Calibri"/>
                <a:cs typeface="Calibri"/>
              </a:rPr>
              <a:t>the  </a:t>
            </a:r>
            <a:r>
              <a:rPr sz="2800" spc="-15" dirty="0">
                <a:latin typeface="Calibri"/>
                <a:cs typeface="Calibri"/>
              </a:rPr>
              <a:t>desired </a:t>
            </a:r>
            <a:r>
              <a:rPr sz="2800" spc="-10" dirty="0">
                <a:latin typeface="Calibri"/>
                <a:cs typeface="Calibri"/>
              </a:rPr>
              <a:t>node </a:t>
            </a:r>
            <a:r>
              <a:rPr sz="2800" spc="-20" dirty="0">
                <a:latin typeface="Calibri"/>
                <a:cs typeface="Calibri"/>
              </a:rPr>
              <a:t>to </a:t>
            </a:r>
            <a:r>
              <a:rPr sz="2800" spc="-25" dirty="0">
                <a:latin typeface="Calibri"/>
                <a:cs typeface="Calibri"/>
              </a:rPr>
              <a:t>always </a:t>
            </a:r>
            <a:r>
              <a:rPr sz="2800" spc="-5" dirty="0">
                <a:latin typeface="Calibri"/>
                <a:cs typeface="Calibri"/>
              </a:rPr>
              <a:t>end up </a:t>
            </a:r>
            <a:r>
              <a:rPr sz="2800" spc="-15" dirty="0">
                <a:latin typeface="Calibri"/>
                <a:cs typeface="Calibri"/>
              </a:rPr>
              <a:t>at </a:t>
            </a:r>
            <a:r>
              <a:rPr sz="2800" spc="-5" dirty="0">
                <a:latin typeface="Calibri"/>
                <a:cs typeface="Calibri"/>
              </a:rPr>
              <a:t>the  </a:t>
            </a:r>
            <a:r>
              <a:rPr sz="2800" spc="-15" dirty="0">
                <a:latin typeface="Calibri"/>
                <a:cs typeface="Calibri"/>
              </a:rPr>
              <a:t>top </a:t>
            </a:r>
            <a:r>
              <a:rPr sz="2800" spc="-5" dirty="0">
                <a:latin typeface="Calibri"/>
                <a:cs typeface="Calibri"/>
              </a:rPr>
              <a:t>of the</a:t>
            </a:r>
            <a:r>
              <a:rPr sz="2800" spc="10" dirty="0">
                <a:latin typeface="Calibri"/>
                <a:cs typeface="Calibri"/>
              </a:rPr>
              <a:t> </a:t>
            </a:r>
            <a:r>
              <a:rPr sz="2800" spc="-15" dirty="0">
                <a:latin typeface="Calibri"/>
                <a:cs typeface="Calibri"/>
              </a:rPr>
              <a:t>tree</a:t>
            </a:r>
            <a:endParaRPr sz="2800">
              <a:latin typeface="Calibri"/>
              <a:cs typeface="Calibri"/>
            </a:endParaRPr>
          </a:p>
          <a:p>
            <a:pPr marL="756285" marR="36195" lvl="1" indent="-287020" algn="just">
              <a:lnSpc>
                <a:spcPct val="100000"/>
              </a:lnSpc>
              <a:spcBef>
                <a:spcPts val="605"/>
              </a:spcBef>
              <a:buFont typeface="Arial"/>
              <a:buChar char="–"/>
              <a:tabLst>
                <a:tab pos="756920" algn="l"/>
              </a:tabLst>
            </a:pPr>
            <a:r>
              <a:rPr sz="2400" dirty="0">
                <a:latin typeface="Calibri"/>
                <a:cs typeface="Calibri"/>
              </a:rPr>
              <a:t>A </a:t>
            </a:r>
            <a:r>
              <a:rPr sz="2400" spc="-10" dirty="0">
                <a:latin typeface="Calibri"/>
                <a:cs typeface="Calibri"/>
              </a:rPr>
              <a:t>desirable </a:t>
            </a:r>
            <a:r>
              <a:rPr sz="2400" spc="-15" dirty="0">
                <a:latin typeface="Calibri"/>
                <a:cs typeface="Calibri"/>
              </a:rPr>
              <a:t>side-effect </a:t>
            </a:r>
            <a:r>
              <a:rPr sz="2400" dirty="0">
                <a:latin typeface="Calibri"/>
                <a:cs typeface="Calibri"/>
              </a:rPr>
              <a:t>is </a:t>
            </a:r>
            <a:r>
              <a:rPr sz="2400" spc="-10" dirty="0">
                <a:latin typeface="Calibri"/>
                <a:cs typeface="Calibri"/>
              </a:rPr>
              <a:t>that </a:t>
            </a:r>
            <a:r>
              <a:rPr sz="2400" dirty="0">
                <a:latin typeface="Calibri"/>
                <a:cs typeface="Calibri"/>
              </a:rPr>
              <a:t>accessing  a </a:t>
            </a:r>
            <a:r>
              <a:rPr sz="2400" spc="-25" dirty="0">
                <a:latin typeface="Calibri"/>
                <a:cs typeface="Calibri"/>
              </a:rPr>
              <a:t>key </a:t>
            </a:r>
            <a:r>
              <a:rPr sz="2400" dirty="0">
                <a:latin typeface="Calibri"/>
                <a:cs typeface="Calibri"/>
              </a:rPr>
              <a:t>multiple times within a </a:t>
            </a:r>
            <a:r>
              <a:rPr sz="2400" spc="-5" dirty="0">
                <a:latin typeface="Calibri"/>
                <a:cs typeface="Calibri"/>
              </a:rPr>
              <a:t>short</a:t>
            </a:r>
            <a:r>
              <a:rPr sz="2400" spc="-155" dirty="0">
                <a:latin typeface="Calibri"/>
                <a:cs typeface="Calibri"/>
              </a:rPr>
              <a:t> </a:t>
            </a:r>
            <a:r>
              <a:rPr sz="2400" dirty="0">
                <a:latin typeface="Calibri"/>
                <a:cs typeface="Calibri"/>
              </a:rPr>
              <a:t>time  </a:t>
            </a:r>
            <a:r>
              <a:rPr sz="2400" spc="-5" dirty="0">
                <a:latin typeface="Calibri"/>
                <a:cs typeface="Calibri"/>
              </a:rPr>
              <a:t>window </a:t>
            </a:r>
            <a:r>
              <a:rPr sz="2400" dirty="0">
                <a:latin typeface="Calibri"/>
                <a:cs typeface="Calibri"/>
              </a:rPr>
              <a:t>will yield </a:t>
            </a:r>
            <a:r>
              <a:rPr sz="2400" spc="-20" dirty="0">
                <a:latin typeface="Calibri"/>
                <a:cs typeface="Calibri"/>
              </a:rPr>
              <a:t>fast </a:t>
            </a:r>
            <a:r>
              <a:rPr sz="2400" spc="-10" dirty="0">
                <a:latin typeface="Calibri"/>
                <a:cs typeface="Calibri"/>
              </a:rPr>
              <a:t>searches </a:t>
            </a:r>
            <a:r>
              <a:rPr sz="2400" spc="-5" dirty="0">
                <a:latin typeface="Calibri"/>
                <a:cs typeface="Calibri"/>
              </a:rPr>
              <a:t>because  </a:t>
            </a:r>
            <a:r>
              <a:rPr sz="2400" dirty="0">
                <a:latin typeface="Calibri"/>
                <a:cs typeface="Calibri"/>
              </a:rPr>
              <a:t>it will </a:t>
            </a:r>
            <a:r>
              <a:rPr sz="2400" spc="-5" dirty="0">
                <a:latin typeface="Calibri"/>
                <a:cs typeface="Calibri"/>
              </a:rPr>
              <a:t>be near </a:t>
            </a:r>
            <a:r>
              <a:rPr sz="2400" dirty="0">
                <a:latin typeface="Calibri"/>
                <a:cs typeface="Calibri"/>
              </a:rPr>
              <a:t>the</a:t>
            </a:r>
            <a:r>
              <a:rPr sz="2400" spc="-40" dirty="0">
                <a:latin typeface="Calibri"/>
                <a:cs typeface="Calibri"/>
              </a:rPr>
              <a:t> </a:t>
            </a:r>
            <a:r>
              <a:rPr sz="2400" spc="-15" dirty="0">
                <a:latin typeface="Calibri"/>
                <a:cs typeface="Calibri"/>
              </a:rPr>
              <a:t>top</a:t>
            </a:r>
            <a:endParaRPr sz="2400">
              <a:latin typeface="Calibri"/>
              <a:cs typeface="Calibri"/>
            </a:endParaRPr>
          </a:p>
          <a:p>
            <a:pPr marL="756285" lvl="1" indent="-287020" algn="just">
              <a:lnSpc>
                <a:spcPct val="100000"/>
              </a:lnSpc>
              <a:spcBef>
                <a:spcPts val="580"/>
              </a:spcBef>
              <a:buFont typeface="Arial"/>
              <a:buChar char="–"/>
              <a:tabLst>
                <a:tab pos="756920" algn="l"/>
              </a:tabLst>
            </a:pPr>
            <a:r>
              <a:rPr sz="2400" spc="-5" dirty="0">
                <a:latin typeface="Calibri"/>
                <a:cs typeface="Calibri"/>
              </a:rPr>
              <a:t>See </a:t>
            </a:r>
            <a:r>
              <a:rPr sz="2400" spc="-10" dirty="0">
                <a:latin typeface="Calibri"/>
                <a:cs typeface="Calibri"/>
              </a:rPr>
              <a:t>next </a:t>
            </a:r>
            <a:r>
              <a:rPr sz="2400" spc="-5" dirty="0">
                <a:latin typeface="Calibri"/>
                <a:cs typeface="Calibri"/>
              </a:rPr>
              <a:t>slide on principle of</a:t>
            </a:r>
            <a:r>
              <a:rPr sz="2400" spc="-35" dirty="0">
                <a:latin typeface="Calibri"/>
                <a:cs typeface="Calibri"/>
              </a:rPr>
              <a:t> </a:t>
            </a:r>
            <a:r>
              <a:rPr sz="2400" spc="-5" dirty="0">
                <a:latin typeface="Calibri"/>
                <a:cs typeface="Calibri"/>
              </a:rPr>
              <a:t>locality</a:t>
            </a:r>
            <a:endParaRPr sz="2400">
              <a:latin typeface="Calibri"/>
              <a:cs typeface="Calibri"/>
            </a:endParaRPr>
          </a:p>
        </p:txBody>
      </p:sp>
      <p:sp>
        <p:nvSpPr>
          <p:cNvPr id="7" name="object 7"/>
          <p:cNvSpPr/>
          <p:nvPr/>
        </p:nvSpPr>
        <p:spPr>
          <a:xfrm>
            <a:off x="7620000" y="1217549"/>
            <a:ext cx="533400" cy="381000"/>
          </a:xfrm>
          <a:custGeom>
            <a:avLst/>
            <a:gdLst/>
            <a:ahLst/>
            <a:cxnLst/>
            <a:rect l="l" t="t" r="r" b="b"/>
            <a:pathLst>
              <a:path w="533400" h="381000">
                <a:moveTo>
                  <a:pt x="0" y="190500"/>
                </a:moveTo>
                <a:lnTo>
                  <a:pt x="5034" y="146837"/>
                </a:lnTo>
                <a:lnTo>
                  <a:pt x="19372" y="106746"/>
                </a:lnTo>
                <a:lnTo>
                  <a:pt x="41867" y="71374"/>
                </a:lnTo>
                <a:lnTo>
                  <a:pt x="71374" y="41867"/>
                </a:lnTo>
                <a:lnTo>
                  <a:pt x="106746" y="19372"/>
                </a:lnTo>
                <a:lnTo>
                  <a:pt x="146837" y="5034"/>
                </a:lnTo>
                <a:lnTo>
                  <a:pt x="190500" y="0"/>
                </a:lnTo>
                <a:lnTo>
                  <a:pt x="342900" y="0"/>
                </a:lnTo>
                <a:lnTo>
                  <a:pt x="386562" y="5034"/>
                </a:lnTo>
                <a:lnTo>
                  <a:pt x="426653" y="19372"/>
                </a:lnTo>
                <a:lnTo>
                  <a:pt x="462025" y="41867"/>
                </a:lnTo>
                <a:lnTo>
                  <a:pt x="491532" y="71374"/>
                </a:lnTo>
                <a:lnTo>
                  <a:pt x="514027" y="106746"/>
                </a:lnTo>
                <a:lnTo>
                  <a:pt x="528365" y="146837"/>
                </a:lnTo>
                <a:lnTo>
                  <a:pt x="533400" y="190500"/>
                </a:lnTo>
                <a:lnTo>
                  <a:pt x="528365" y="234202"/>
                </a:lnTo>
                <a:lnTo>
                  <a:pt x="514027" y="274308"/>
                </a:lnTo>
                <a:lnTo>
                  <a:pt x="491532" y="309678"/>
                </a:lnTo>
                <a:lnTo>
                  <a:pt x="462025" y="339172"/>
                </a:lnTo>
                <a:lnTo>
                  <a:pt x="426653" y="361650"/>
                </a:lnTo>
                <a:lnTo>
                  <a:pt x="386562" y="375972"/>
                </a:lnTo>
                <a:lnTo>
                  <a:pt x="342900" y="381000"/>
                </a:lnTo>
                <a:lnTo>
                  <a:pt x="190500" y="381000"/>
                </a:lnTo>
                <a:lnTo>
                  <a:pt x="146837" y="375972"/>
                </a:lnTo>
                <a:lnTo>
                  <a:pt x="106746" y="361650"/>
                </a:lnTo>
                <a:lnTo>
                  <a:pt x="71374" y="339172"/>
                </a:lnTo>
                <a:lnTo>
                  <a:pt x="41867" y="309678"/>
                </a:lnTo>
                <a:lnTo>
                  <a:pt x="19372" y="274308"/>
                </a:lnTo>
                <a:lnTo>
                  <a:pt x="5034" y="234202"/>
                </a:lnTo>
                <a:lnTo>
                  <a:pt x="0" y="190500"/>
                </a:lnTo>
                <a:close/>
              </a:path>
            </a:pathLst>
          </a:custGeom>
          <a:ln w="9525">
            <a:solidFill>
              <a:srgbClr val="000000"/>
            </a:solidFill>
          </a:ln>
        </p:spPr>
        <p:txBody>
          <a:bodyPr wrap="square" lIns="0" tIns="0" rIns="0" bIns="0" rtlCol="0"/>
          <a:lstStyle/>
          <a:p>
            <a:endParaRPr/>
          </a:p>
        </p:txBody>
      </p:sp>
      <p:sp>
        <p:nvSpPr>
          <p:cNvPr id="8" name="object 8"/>
          <p:cNvSpPr txBox="1"/>
          <p:nvPr/>
        </p:nvSpPr>
        <p:spPr>
          <a:xfrm>
            <a:off x="7782306" y="1235709"/>
            <a:ext cx="20955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R</a:t>
            </a:r>
            <a:endParaRPr sz="2000">
              <a:latin typeface="Arial"/>
              <a:cs typeface="Arial"/>
            </a:endParaRPr>
          </a:p>
        </p:txBody>
      </p:sp>
      <p:sp>
        <p:nvSpPr>
          <p:cNvPr id="9" name="object 9"/>
          <p:cNvSpPr/>
          <p:nvPr/>
        </p:nvSpPr>
        <p:spPr>
          <a:xfrm>
            <a:off x="7117968" y="1598549"/>
            <a:ext cx="1600200" cy="1371600"/>
          </a:xfrm>
          <a:custGeom>
            <a:avLst/>
            <a:gdLst/>
            <a:ahLst/>
            <a:cxnLst/>
            <a:rect l="l" t="t" r="r" b="b"/>
            <a:pathLst>
              <a:path w="1600200" h="1371600">
                <a:moveTo>
                  <a:pt x="800100" y="0"/>
                </a:moveTo>
                <a:lnTo>
                  <a:pt x="0" y="1371600"/>
                </a:lnTo>
                <a:lnTo>
                  <a:pt x="1600200" y="1371600"/>
                </a:lnTo>
                <a:lnTo>
                  <a:pt x="800100" y="0"/>
                </a:lnTo>
                <a:close/>
              </a:path>
            </a:pathLst>
          </a:custGeom>
          <a:solidFill>
            <a:srgbClr val="DDDDDD"/>
          </a:solidFill>
        </p:spPr>
        <p:txBody>
          <a:bodyPr wrap="square" lIns="0" tIns="0" rIns="0" bIns="0" rtlCol="0"/>
          <a:lstStyle/>
          <a:p>
            <a:endParaRPr/>
          </a:p>
        </p:txBody>
      </p:sp>
      <p:sp>
        <p:nvSpPr>
          <p:cNvPr id="10" name="object 10"/>
          <p:cNvSpPr/>
          <p:nvPr/>
        </p:nvSpPr>
        <p:spPr>
          <a:xfrm>
            <a:off x="7117968" y="1598549"/>
            <a:ext cx="1600200" cy="1371600"/>
          </a:xfrm>
          <a:custGeom>
            <a:avLst/>
            <a:gdLst/>
            <a:ahLst/>
            <a:cxnLst/>
            <a:rect l="l" t="t" r="r" b="b"/>
            <a:pathLst>
              <a:path w="1600200" h="1371600">
                <a:moveTo>
                  <a:pt x="0" y="1371600"/>
                </a:moveTo>
                <a:lnTo>
                  <a:pt x="800100" y="0"/>
                </a:lnTo>
                <a:lnTo>
                  <a:pt x="1600200" y="1371600"/>
                </a:lnTo>
                <a:lnTo>
                  <a:pt x="0" y="1371600"/>
                </a:lnTo>
                <a:close/>
              </a:path>
            </a:pathLst>
          </a:custGeom>
          <a:ln w="25400">
            <a:solidFill>
              <a:srgbClr val="A1A1A1"/>
            </a:solidFill>
          </a:ln>
        </p:spPr>
        <p:txBody>
          <a:bodyPr wrap="square" lIns="0" tIns="0" rIns="0" bIns="0" rtlCol="0"/>
          <a:lstStyle/>
          <a:p>
            <a:endParaRPr/>
          </a:p>
        </p:txBody>
      </p:sp>
      <p:sp>
        <p:nvSpPr>
          <p:cNvPr id="11" name="object 11"/>
          <p:cNvSpPr/>
          <p:nvPr/>
        </p:nvSpPr>
        <p:spPr>
          <a:xfrm>
            <a:off x="7353300" y="2779648"/>
            <a:ext cx="533400" cy="381000"/>
          </a:xfrm>
          <a:custGeom>
            <a:avLst/>
            <a:gdLst/>
            <a:ahLst/>
            <a:cxnLst/>
            <a:rect l="l" t="t" r="r" b="b"/>
            <a:pathLst>
              <a:path w="533400" h="381000">
                <a:moveTo>
                  <a:pt x="342900" y="0"/>
                </a:moveTo>
                <a:lnTo>
                  <a:pt x="190500" y="0"/>
                </a:lnTo>
                <a:lnTo>
                  <a:pt x="146837" y="5034"/>
                </a:lnTo>
                <a:lnTo>
                  <a:pt x="106746" y="19372"/>
                </a:lnTo>
                <a:lnTo>
                  <a:pt x="71374" y="41867"/>
                </a:lnTo>
                <a:lnTo>
                  <a:pt x="41867" y="71374"/>
                </a:lnTo>
                <a:lnTo>
                  <a:pt x="19372" y="106746"/>
                </a:lnTo>
                <a:lnTo>
                  <a:pt x="5034" y="146837"/>
                </a:lnTo>
                <a:lnTo>
                  <a:pt x="0" y="190500"/>
                </a:lnTo>
                <a:lnTo>
                  <a:pt x="5034" y="234202"/>
                </a:lnTo>
                <a:lnTo>
                  <a:pt x="19372" y="274308"/>
                </a:lnTo>
                <a:lnTo>
                  <a:pt x="41867" y="309678"/>
                </a:lnTo>
                <a:lnTo>
                  <a:pt x="71374" y="339172"/>
                </a:lnTo>
                <a:lnTo>
                  <a:pt x="106746" y="361650"/>
                </a:lnTo>
                <a:lnTo>
                  <a:pt x="146837" y="375972"/>
                </a:lnTo>
                <a:lnTo>
                  <a:pt x="190500" y="381000"/>
                </a:lnTo>
                <a:lnTo>
                  <a:pt x="342900" y="381000"/>
                </a:lnTo>
                <a:lnTo>
                  <a:pt x="386562" y="375972"/>
                </a:lnTo>
                <a:lnTo>
                  <a:pt x="426653" y="361650"/>
                </a:lnTo>
                <a:lnTo>
                  <a:pt x="462025" y="339172"/>
                </a:lnTo>
                <a:lnTo>
                  <a:pt x="491532" y="309678"/>
                </a:lnTo>
                <a:lnTo>
                  <a:pt x="514027" y="274308"/>
                </a:lnTo>
                <a:lnTo>
                  <a:pt x="528365" y="234202"/>
                </a:lnTo>
                <a:lnTo>
                  <a:pt x="533400" y="190500"/>
                </a:lnTo>
                <a:lnTo>
                  <a:pt x="528365" y="146837"/>
                </a:lnTo>
                <a:lnTo>
                  <a:pt x="514027" y="106746"/>
                </a:lnTo>
                <a:lnTo>
                  <a:pt x="491532" y="71374"/>
                </a:lnTo>
                <a:lnTo>
                  <a:pt x="462025" y="41867"/>
                </a:lnTo>
                <a:lnTo>
                  <a:pt x="426653" y="19372"/>
                </a:lnTo>
                <a:lnTo>
                  <a:pt x="386562" y="5034"/>
                </a:lnTo>
                <a:lnTo>
                  <a:pt x="342900" y="0"/>
                </a:lnTo>
                <a:close/>
              </a:path>
            </a:pathLst>
          </a:custGeom>
          <a:solidFill>
            <a:srgbClr val="FFFFFF"/>
          </a:solidFill>
        </p:spPr>
        <p:txBody>
          <a:bodyPr wrap="square" lIns="0" tIns="0" rIns="0" bIns="0" rtlCol="0"/>
          <a:lstStyle/>
          <a:p>
            <a:endParaRPr/>
          </a:p>
        </p:txBody>
      </p:sp>
      <p:sp>
        <p:nvSpPr>
          <p:cNvPr id="12" name="object 12"/>
          <p:cNvSpPr/>
          <p:nvPr/>
        </p:nvSpPr>
        <p:spPr>
          <a:xfrm>
            <a:off x="7353300" y="2779648"/>
            <a:ext cx="533400" cy="381000"/>
          </a:xfrm>
          <a:custGeom>
            <a:avLst/>
            <a:gdLst/>
            <a:ahLst/>
            <a:cxnLst/>
            <a:rect l="l" t="t" r="r" b="b"/>
            <a:pathLst>
              <a:path w="533400" h="381000">
                <a:moveTo>
                  <a:pt x="0" y="190500"/>
                </a:moveTo>
                <a:lnTo>
                  <a:pt x="5034" y="146837"/>
                </a:lnTo>
                <a:lnTo>
                  <a:pt x="19372" y="106746"/>
                </a:lnTo>
                <a:lnTo>
                  <a:pt x="41867" y="71374"/>
                </a:lnTo>
                <a:lnTo>
                  <a:pt x="71374" y="41867"/>
                </a:lnTo>
                <a:lnTo>
                  <a:pt x="106746" y="19372"/>
                </a:lnTo>
                <a:lnTo>
                  <a:pt x="146837" y="5034"/>
                </a:lnTo>
                <a:lnTo>
                  <a:pt x="190500" y="0"/>
                </a:lnTo>
                <a:lnTo>
                  <a:pt x="342900" y="0"/>
                </a:lnTo>
                <a:lnTo>
                  <a:pt x="386562" y="5034"/>
                </a:lnTo>
                <a:lnTo>
                  <a:pt x="426653" y="19372"/>
                </a:lnTo>
                <a:lnTo>
                  <a:pt x="462025" y="41867"/>
                </a:lnTo>
                <a:lnTo>
                  <a:pt x="491532" y="71374"/>
                </a:lnTo>
                <a:lnTo>
                  <a:pt x="514027" y="106746"/>
                </a:lnTo>
                <a:lnTo>
                  <a:pt x="528365" y="146837"/>
                </a:lnTo>
                <a:lnTo>
                  <a:pt x="533400" y="190500"/>
                </a:lnTo>
                <a:lnTo>
                  <a:pt x="528365" y="234202"/>
                </a:lnTo>
                <a:lnTo>
                  <a:pt x="514027" y="274308"/>
                </a:lnTo>
                <a:lnTo>
                  <a:pt x="491532" y="309678"/>
                </a:lnTo>
                <a:lnTo>
                  <a:pt x="462025" y="339172"/>
                </a:lnTo>
                <a:lnTo>
                  <a:pt x="426653" y="361650"/>
                </a:lnTo>
                <a:lnTo>
                  <a:pt x="386562" y="375972"/>
                </a:lnTo>
                <a:lnTo>
                  <a:pt x="342900" y="381000"/>
                </a:lnTo>
                <a:lnTo>
                  <a:pt x="190500" y="381000"/>
                </a:lnTo>
                <a:lnTo>
                  <a:pt x="146837" y="375972"/>
                </a:lnTo>
                <a:lnTo>
                  <a:pt x="106746" y="361650"/>
                </a:lnTo>
                <a:lnTo>
                  <a:pt x="71374" y="339172"/>
                </a:lnTo>
                <a:lnTo>
                  <a:pt x="41867" y="309678"/>
                </a:lnTo>
                <a:lnTo>
                  <a:pt x="19372" y="274308"/>
                </a:lnTo>
                <a:lnTo>
                  <a:pt x="5034" y="234202"/>
                </a:lnTo>
                <a:lnTo>
                  <a:pt x="0" y="190500"/>
                </a:lnTo>
                <a:close/>
              </a:path>
            </a:pathLst>
          </a:custGeom>
          <a:ln w="9525">
            <a:solidFill>
              <a:srgbClr val="000000"/>
            </a:solidFill>
          </a:ln>
        </p:spPr>
        <p:txBody>
          <a:bodyPr wrap="square" lIns="0" tIns="0" rIns="0" bIns="0" rtlCol="0"/>
          <a:lstStyle/>
          <a:p>
            <a:endParaRPr/>
          </a:p>
        </p:txBody>
      </p:sp>
      <p:sp>
        <p:nvSpPr>
          <p:cNvPr id="13" name="object 13"/>
          <p:cNvSpPr/>
          <p:nvPr/>
        </p:nvSpPr>
        <p:spPr>
          <a:xfrm>
            <a:off x="7655814" y="3960748"/>
            <a:ext cx="533400" cy="381000"/>
          </a:xfrm>
          <a:custGeom>
            <a:avLst/>
            <a:gdLst/>
            <a:ahLst/>
            <a:cxnLst/>
            <a:rect l="l" t="t" r="r" b="b"/>
            <a:pathLst>
              <a:path w="533400" h="381000">
                <a:moveTo>
                  <a:pt x="0" y="190500"/>
                </a:moveTo>
                <a:lnTo>
                  <a:pt x="5034" y="146837"/>
                </a:lnTo>
                <a:lnTo>
                  <a:pt x="19372" y="106746"/>
                </a:lnTo>
                <a:lnTo>
                  <a:pt x="41867" y="71374"/>
                </a:lnTo>
                <a:lnTo>
                  <a:pt x="71374" y="41867"/>
                </a:lnTo>
                <a:lnTo>
                  <a:pt x="106746" y="19372"/>
                </a:lnTo>
                <a:lnTo>
                  <a:pt x="146837" y="5034"/>
                </a:lnTo>
                <a:lnTo>
                  <a:pt x="190500" y="0"/>
                </a:lnTo>
                <a:lnTo>
                  <a:pt x="342900" y="0"/>
                </a:lnTo>
                <a:lnTo>
                  <a:pt x="386602" y="5034"/>
                </a:lnTo>
                <a:lnTo>
                  <a:pt x="426708" y="19372"/>
                </a:lnTo>
                <a:lnTo>
                  <a:pt x="462078" y="41867"/>
                </a:lnTo>
                <a:lnTo>
                  <a:pt x="491572" y="71374"/>
                </a:lnTo>
                <a:lnTo>
                  <a:pt x="514050" y="106746"/>
                </a:lnTo>
                <a:lnTo>
                  <a:pt x="528372" y="146837"/>
                </a:lnTo>
                <a:lnTo>
                  <a:pt x="533400" y="190500"/>
                </a:lnTo>
                <a:lnTo>
                  <a:pt x="528372" y="234202"/>
                </a:lnTo>
                <a:lnTo>
                  <a:pt x="514050" y="274308"/>
                </a:lnTo>
                <a:lnTo>
                  <a:pt x="491572" y="309678"/>
                </a:lnTo>
                <a:lnTo>
                  <a:pt x="462078" y="339172"/>
                </a:lnTo>
                <a:lnTo>
                  <a:pt x="426708" y="361650"/>
                </a:lnTo>
                <a:lnTo>
                  <a:pt x="386602" y="375972"/>
                </a:lnTo>
                <a:lnTo>
                  <a:pt x="342900" y="381000"/>
                </a:lnTo>
                <a:lnTo>
                  <a:pt x="190500" y="381000"/>
                </a:lnTo>
                <a:lnTo>
                  <a:pt x="146837" y="375972"/>
                </a:lnTo>
                <a:lnTo>
                  <a:pt x="106746" y="361650"/>
                </a:lnTo>
                <a:lnTo>
                  <a:pt x="71374" y="339172"/>
                </a:lnTo>
                <a:lnTo>
                  <a:pt x="41867" y="309678"/>
                </a:lnTo>
                <a:lnTo>
                  <a:pt x="19372" y="274308"/>
                </a:lnTo>
                <a:lnTo>
                  <a:pt x="5034" y="234202"/>
                </a:lnTo>
                <a:lnTo>
                  <a:pt x="0" y="190500"/>
                </a:lnTo>
                <a:close/>
              </a:path>
            </a:pathLst>
          </a:custGeom>
          <a:ln w="9525">
            <a:solidFill>
              <a:srgbClr val="000000"/>
            </a:solidFill>
          </a:ln>
        </p:spPr>
        <p:txBody>
          <a:bodyPr wrap="square" lIns="0" tIns="0" rIns="0" bIns="0" rtlCol="0"/>
          <a:lstStyle/>
          <a:p>
            <a:endParaRPr/>
          </a:p>
        </p:txBody>
      </p:sp>
      <p:sp>
        <p:nvSpPr>
          <p:cNvPr id="14" name="object 14"/>
          <p:cNvSpPr txBox="1"/>
          <p:nvPr/>
        </p:nvSpPr>
        <p:spPr>
          <a:xfrm>
            <a:off x="7833106" y="3979545"/>
            <a:ext cx="180975"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Arial"/>
                <a:cs typeface="Arial"/>
              </a:rPr>
              <a:t>T</a:t>
            </a:r>
            <a:endParaRPr sz="2000">
              <a:latin typeface="Arial"/>
              <a:cs typeface="Arial"/>
            </a:endParaRPr>
          </a:p>
        </p:txBody>
      </p:sp>
      <p:sp>
        <p:nvSpPr>
          <p:cNvPr id="15" name="object 15"/>
          <p:cNvSpPr/>
          <p:nvPr/>
        </p:nvSpPr>
        <p:spPr>
          <a:xfrm>
            <a:off x="7153782" y="4341748"/>
            <a:ext cx="1600200" cy="1372235"/>
          </a:xfrm>
          <a:custGeom>
            <a:avLst/>
            <a:gdLst/>
            <a:ahLst/>
            <a:cxnLst/>
            <a:rect l="l" t="t" r="r" b="b"/>
            <a:pathLst>
              <a:path w="1600200" h="1372235">
                <a:moveTo>
                  <a:pt x="800100" y="0"/>
                </a:moveTo>
                <a:lnTo>
                  <a:pt x="0" y="1371638"/>
                </a:lnTo>
                <a:lnTo>
                  <a:pt x="1600200" y="1371638"/>
                </a:lnTo>
                <a:lnTo>
                  <a:pt x="800100" y="0"/>
                </a:lnTo>
                <a:close/>
              </a:path>
            </a:pathLst>
          </a:custGeom>
          <a:solidFill>
            <a:srgbClr val="DDDDDD"/>
          </a:solidFill>
        </p:spPr>
        <p:txBody>
          <a:bodyPr wrap="square" lIns="0" tIns="0" rIns="0" bIns="0" rtlCol="0"/>
          <a:lstStyle/>
          <a:p>
            <a:endParaRPr/>
          </a:p>
        </p:txBody>
      </p:sp>
      <p:sp>
        <p:nvSpPr>
          <p:cNvPr id="16" name="object 16"/>
          <p:cNvSpPr/>
          <p:nvPr/>
        </p:nvSpPr>
        <p:spPr>
          <a:xfrm>
            <a:off x="7153782" y="4341748"/>
            <a:ext cx="1600200" cy="1372235"/>
          </a:xfrm>
          <a:custGeom>
            <a:avLst/>
            <a:gdLst/>
            <a:ahLst/>
            <a:cxnLst/>
            <a:rect l="l" t="t" r="r" b="b"/>
            <a:pathLst>
              <a:path w="1600200" h="1372235">
                <a:moveTo>
                  <a:pt x="0" y="1371638"/>
                </a:moveTo>
                <a:lnTo>
                  <a:pt x="800100" y="0"/>
                </a:lnTo>
                <a:lnTo>
                  <a:pt x="1600200" y="1371638"/>
                </a:lnTo>
                <a:lnTo>
                  <a:pt x="0" y="1371638"/>
                </a:lnTo>
                <a:close/>
              </a:path>
            </a:pathLst>
          </a:custGeom>
          <a:ln w="25400">
            <a:solidFill>
              <a:srgbClr val="A1A1A1"/>
            </a:solidFill>
          </a:ln>
        </p:spPr>
        <p:txBody>
          <a:bodyPr wrap="square" lIns="0" tIns="0" rIns="0" bIns="0" rtlCol="0"/>
          <a:lstStyle/>
          <a:p>
            <a:endParaRPr/>
          </a:p>
        </p:txBody>
      </p:sp>
      <p:sp>
        <p:nvSpPr>
          <p:cNvPr id="17" name="object 17"/>
          <p:cNvSpPr txBox="1"/>
          <p:nvPr/>
        </p:nvSpPr>
        <p:spPr>
          <a:xfrm>
            <a:off x="7158990" y="2677245"/>
            <a:ext cx="1551305" cy="964565"/>
          </a:xfrm>
          <a:prstGeom prst="rect">
            <a:avLst/>
          </a:prstGeom>
        </p:spPr>
        <p:txBody>
          <a:bodyPr vert="horz" wrap="square" lIns="0" tIns="133985" rIns="0" bIns="0" rtlCol="0">
            <a:spAutoFit/>
          </a:bodyPr>
          <a:lstStyle/>
          <a:p>
            <a:pPr marL="384175">
              <a:lnSpc>
                <a:spcPct val="100000"/>
              </a:lnSpc>
              <a:spcBef>
                <a:spcPts val="1055"/>
              </a:spcBef>
            </a:pPr>
            <a:r>
              <a:rPr sz="2000" dirty="0">
                <a:latin typeface="Arial"/>
                <a:cs typeface="Arial"/>
              </a:rPr>
              <a:t>T</a:t>
            </a:r>
            <a:endParaRPr sz="2000">
              <a:latin typeface="Arial"/>
              <a:cs typeface="Arial"/>
            </a:endParaRPr>
          </a:p>
          <a:p>
            <a:pPr marL="365760" marR="5080" indent="-353695">
              <a:lnSpc>
                <a:spcPct val="100000"/>
              </a:lnSpc>
              <a:spcBef>
                <a:spcPts val="670"/>
              </a:spcBef>
            </a:pPr>
            <a:r>
              <a:rPr sz="1400" b="1" dirty="0">
                <a:solidFill>
                  <a:srgbClr val="FF0000"/>
                </a:solidFill>
                <a:latin typeface="Arial"/>
                <a:cs typeface="Arial"/>
              </a:rPr>
              <a:t>If </a:t>
            </a:r>
            <a:r>
              <a:rPr sz="1400" b="1" spc="15" dirty="0">
                <a:solidFill>
                  <a:srgbClr val="FF0000"/>
                </a:solidFill>
                <a:latin typeface="Arial"/>
                <a:cs typeface="Arial"/>
              </a:rPr>
              <a:t>we </a:t>
            </a:r>
            <a:r>
              <a:rPr sz="1400" b="1" dirty="0">
                <a:solidFill>
                  <a:srgbClr val="FF0000"/>
                </a:solidFill>
                <a:latin typeface="Arial"/>
                <a:cs typeface="Arial"/>
              </a:rPr>
              <a:t>search </a:t>
            </a:r>
            <a:r>
              <a:rPr sz="1400" b="1" spc="-5" dirty="0">
                <a:solidFill>
                  <a:srgbClr val="FF0000"/>
                </a:solidFill>
                <a:latin typeface="Arial"/>
                <a:cs typeface="Arial"/>
              </a:rPr>
              <a:t>for</a:t>
            </a:r>
            <a:r>
              <a:rPr sz="1400" b="1" spc="-195" dirty="0">
                <a:solidFill>
                  <a:srgbClr val="FF0000"/>
                </a:solidFill>
                <a:latin typeface="Arial"/>
                <a:cs typeface="Arial"/>
              </a:rPr>
              <a:t> </a:t>
            </a:r>
            <a:r>
              <a:rPr sz="1400" b="1" spc="-5" dirty="0">
                <a:solidFill>
                  <a:srgbClr val="FF0000"/>
                </a:solidFill>
                <a:latin typeface="Arial"/>
                <a:cs typeface="Arial"/>
              </a:rPr>
              <a:t>or  insert</a:t>
            </a:r>
            <a:r>
              <a:rPr sz="1400" b="1" spc="-40" dirty="0">
                <a:solidFill>
                  <a:srgbClr val="FF0000"/>
                </a:solidFill>
                <a:latin typeface="Arial"/>
                <a:cs typeface="Arial"/>
              </a:rPr>
              <a:t> </a:t>
            </a:r>
            <a:r>
              <a:rPr sz="1400" b="1" spc="-5" dirty="0">
                <a:solidFill>
                  <a:srgbClr val="FF0000"/>
                </a:solidFill>
                <a:latin typeface="Arial"/>
                <a:cs typeface="Arial"/>
              </a:rPr>
              <a:t>T…</a:t>
            </a:r>
            <a:endParaRPr sz="1400">
              <a:latin typeface="Arial"/>
              <a:cs typeface="Arial"/>
            </a:endParaRPr>
          </a:p>
        </p:txBody>
      </p:sp>
      <p:sp>
        <p:nvSpPr>
          <p:cNvPr id="18" name="object 18"/>
          <p:cNvSpPr txBox="1"/>
          <p:nvPr/>
        </p:nvSpPr>
        <p:spPr>
          <a:xfrm>
            <a:off x="7012940" y="5932423"/>
            <a:ext cx="1883410" cy="879475"/>
          </a:xfrm>
          <a:prstGeom prst="rect">
            <a:avLst/>
          </a:prstGeom>
        </p:spPr>
        <p:txBody>
          <a:bodyPr vert="horz" wrap="square" lIns="0" tIns="12700" rIns="0" bIns="0" rtlCol="0">
            <a:spAutoFit/>
          </a:bodyPr>
          <a:lstStyle/>
          <a:p>
            <a:pPr marL="12700" marR="5080" indent="-635" algn="ctr">
              <a:lnSpc>
                <a:spcPct val="100000"/>
              </a:lnSpc>
              <a:spcBef>
                <a:spcPts val="100"/>
              </a:spcBef>
            </a:pPr>
            <a:r>
              <a:rPr sz="1400" b="1" dirty="0">
                <a:solidFill>
                  <a:srgbClr val="FF0000"/>
                </a:solidFill>
                <a:latin typeface="Arial"/>
                <a:cs typeface="Arial"/>
              </a:rPr>
              <a:t>…T will </a:t>
            </a:r>
            <a:r>
              <a:rPr sz="1400" b="1" spc="-5" dirty="0">
                <a:solidFill>
                  <a:srgbClr val="FF0000"/>
                </a:solidFill>
                <a:latin typeface="Arial"/>
                <a:cs typeface="Arial"/>
              </a:rPr>
              <a:t>end up as the  root </a:t>
            </a:r>
            <a:r>
              <a:rPr sz="1400" b="1" spc="-10" dirty="0">
                <a:solidFill>
                  <a:srgbClr val="FF0000"/>
                </a:solidFill>
                <a:latin typeface="Arial"/>
                <a:cs typeface="Arial"/>
              </a:rPr>
              <a:t>node </a:t>
            </a:r>
            <a:r>
              <a:rPr sz="1400" b="1" dirty="0">
                <a:solidFill>
                  <a:srgbClr val="FF0000"/>
                </a:solidFill>
                <a:latin typeface="Arial"/>
                <a:cs typeface="Arial"/>
              </a:rPr>
              <a:t>with </a:t>
            </a:r>
            <a:r>
              <a:rPr sz="1400" b="1" spc="-5" dirty="0">
                <a:solidFill>
                  <a:srgbClr val="FF0000"/>
                </a:solidFill>
                <a:latin typeface="Arial"/>
                <a:cs typeface="Arial"/>
              </a:rPr>
              <a:t>the</a:t>
            </a:r>
            <a:r>
              <a:rPr sz="1400" b="1" spc="-114" dirty="0">
                <a:solidFill>
                  <a:srgbClr val="FF0000"/>
                </a:solidFill>
                <a:latin typeface="Arial"/>
                <a:cs typeface="Arial"/>
              </a:rPr>
              <a:t> </a:t>
            </a:r>
            <a:r>
              <a:rPr sz="1400" b="1" spc="-5" dirty="0">
                <a:solidFill>
                  <a:srgbClr val="FF0000"/>
                </a:solidFill>
                <a:latin typeface="Arial"/>
                <a:cs typeface="Arial"/>
              </a:rPr>
              <a:t>old  root </a:t>
            </a:r>
            <a:r>
              <a:rPr sz="1400" b="1" dirty="0">
                <a:solidFill>
                  <a:srgbClr val="FF0000"/>
                </a:solidFill>
                <a:latin typeface="Arial"/>
                <a:cs typeface="Arial"/>
              </a:rPr>
              <a:t>in </a:t>
            </a:r>
            <a:r>
              <a:rPr sz="1400" b="1" spc="-5" dirty="0">
                <a:solidFill>
                  <a:srgbClr val="FF0000"/>
                </a:solidFill>
                <a:latin typeface="Arial"/>
                <a:cs typeface="Arial"/>
              </a:rPr>
              <a:t>the top level</a:t>
            </a:r>
            <a:r>
              <a:rPr sz="1400" b="1" spc="-120" dirty="0">
                <a:solidFill>
                  <a:srgbClr val="FF0000"/>
                </a:solidFill>
                <a:latin typeface="Arial"/>
                <a:cs typeface="Arial"/>
              </a:rPr>
              <a:t> </a:t>
            </a:r>
            <a:r>
              <a:rPr sz="1400" b="1" spc="-5" dirty="0">
                <a:solidFill>
                  <a:srgbClr val="FF0000"/>
                </a:solidFill>
                <a:latin typeface="Arial"/>
                <a:cs typeface="Arial"/>
              </a:rPr>
              <a:t>or  </a:t>
            </a:r>
            <a:r>
              <a:rPr sz="1400" b="1" spc="5" dirty="0">
                <a:solidFill>
                  <a:srgbClr val="FF0000"/>
                </a:solidFill>
                <a:latin typeface="Arial"/>
                <a:cs typeface="Arial"/>
              </a:rPr>
              <a:t>two</a:t>
            </a:r>
            <a:endParaRPr sz="1400">
              <a:latin typeface="Arial"/>
              <a:cs typeface="Arial"/>
            </a:endParaRPr>
          </a:p>
        </p:txBody>
      </p:sp>
      <p:sp>
        <p:nvSpPr>
          <p:cNvPr id="19" name="object 19"/>
          <p:cNvSpPr/>
          <p:nvPr/>
        </p:nvSpPr>
        <p:spPr>
          <a:xfrm>
            <a:off x="7886700" y="4428109"/>
            <a:ext cx="533400" cy="381000"/>
          </a:xfrm>
          <a:custGeom>
            <a:avLst/>
            <a:gdLst/>
            <a:ahLst/>
            <a:cxnLst/>
            <a:rect l="l" t="t" r="r" b="b"/>
            <a:pathLst>
              <a:path w="533400" h="381000">
                <a:moveTo>
                  <a:pt x="342900" y="0"/>
                </a:moveTo>
                <a:lnTo>
                  <a:pt x="190500" y="0"/>
                </a:lnTo>
                <a:lnTo>
                  <a:pt x="146837" y="5034"/>
                </a:lnTo>
                <a:lnTo>
                  <a:pt x="106746" y="19372"/>
                </a:lnTo>
                <a:lnTo>
                  <a:pt x="71374" y="41867"/>
                </a:lnTo>
                <a:lnTo>
                  <a:pt x="41867" y="71374"/>
                </a:lnTo>
                <a:lnTo>
                  <a:pt x="19372" y="106746"/>
                </a:lnTo>
                <a:lnTo>
                  <a:pt x="5034" y="146837"/>
                </a:lnTo>
                <a:lnTo>
                  <a:pt x="0" y="190500"/>
                </a:lnTo>
                <a:lnTo>
                  <a:pt x="5034" y="234202"/>
                </a:lnTo>
                <a:lnTo>
                  <a:pt x="19372" y="274308"/>
                </a:lnTo>
                <a:lnTo>
                  <a:pt x="41867" y="309678"/>
                </a:lnTo>
                <a:lnTo>
                  <a:pt x="71374" y="339172"/>
                </a:lnTo>
                <a:lnTo>
                  <a:pt x="106746" y="361650"/>
                </a:lnTo>
                <a:lnTo>
                  <a:pt x="146837" y="375972"/>
                </a:lnTo>
                <a:lnTo>
                  <a:pt x="190500" y="381000"/>
                </a:lnTo>
                <a:lnTo>
                  <a:pt x="342900" y="381000"/>
                </a:lnTo>
                <a:lnTo>
                  <a:pt x="386562" y="375972"/>
                </a:lnTo>
                <a:lnTo>
                  <a:pt x="426653" y="361650"/>
                </a:lnTo>
                <a:lnTo>
                  <a:pt x="462025" y="339172"/>
                </a:lnTo>
                <a:lnTo>
                  <a:pt x="491532" y="309678"/>
                </a:lnTo>
                <a:lnTo>
                  <a:pt x="514027" y="274308"/>
                </a:lnTo>
                <a:lnTo>
                  <a:pt x="528365" y="234202"/>
                </a:lnTo>
                <a:lnTo>
                  <a:pt x="533400" y="190500"/>
                </a:lnTo>
                <a:lnTo>
                  <a:pt x="528365" y="146837"/>
                </a:lnTo>
                <a:lnTo>
                  <a:pt x="514027" y="106746"/>
                </a:lnTo>
                <a:lnTo>
                  <a:pt x="491532" y="71374"/>
                </a:lnTo>
                <a:lnTo>
                  <a:pt x="462025" y="41867"/>
                </a:lnTo>
                <a:lnTo>
                  <a:pt x="426653" y="19372"/>
                </a:lnTo>
                <a:lnTo>
                  <a:pt x="386562" y="5034"/>
                </a:lnTo>
                <a:lnTo>
                  <a:pt x="342900" y="0"/>
                </a:lnTo>
                <a:close/>
              </a:path>
            </a:pathLst>
          </a:custGeom>
          <a:solidFill>
            <a:srgbClr val="FFFFFF"/>
          </a:solidFill>
        </p:spPr>
        <p:txBody>
          <a:bodyPr wrap="square" lIns="0" tIns="0" rIns="0" bIns="0" rtlCol="0"/>
          <a:lstStyle/>
          <a:p>
            <a:endParaRPr/>
          </a:p>
        </p:txBody>
      </p:sp>
      <p:sp>
        <p:nvSpPr>
          <p:cNvPr id="20" name="object 20"/>
          <p:cNvSpPr/>
          <p:nvPr/>
        </p:nvSpPr>
        <p:spPr>
          <a:xfrm>
            <a:off x="7886700" y="4428109"/>
            <a:ext cx="533400" cy="381000"/>
          </a:xfrm>
          <a:custGeom>
            <a:avLst/>
            <a:gdLst/>
            <a:ahLst/>
            <a:cxnLst/>
            <a:rect l="l" t="t" r="r" b="b"/>
            <a:pathLst>
              <a:path w="533400" h="381000">
                <a:moveTo>
                  <a:pt x="0" y="190500"/>
                </a:moveTo>
                <a:lnTo>
                  <a:pt x="5034" y="146837"/>
                </a:lnTo>
                <a:lnTo>
                  <a:pt x="19372" y="106746"/>
                </a:lnTo>
                <a:lnTo>
                  <a:pt x="41867" y="71374"/>
                </a:lnTo>
                <a:lnTo>
                  <a:pt x="71374" y="41867"/>
                </a:lnTo>
                <a:lnTo>
                  <a:pt x="106746" y="19372"/>
                </a:lnTo>
                <a:lnTo>
                  <a:pt x="146837" y="5034"/>
                </a:lnTo>
                <a:lnTo>
                  <a:pt x="190500" y="0"/>
                </a:lnTo>
                <a:lnTo>
                  <a:pt x="342900" y="0"/>
                </a:lnTo>
                <a:lnTo>
                  <a:pt x="386562" y="5034"/>
                </a:lnTo>
                <a:lnTo>
                  <a:pt x="426653" y="19372"/>
                </a:lnTo>
                <a:lnTo>
                  <a:pt x="462025" y="41867"/>
                </a:lnTo>
                <a:lnTo>
                  <a:pt x="491532" y="71374"/>
                </a:lnTo>
                <a:lnTo>
                  <a:pt x="514027" y="106746"/>
                </a:lnTo>
                <a:lnTo>
                  <a:pt x="528365" y="146837"/>
                </a:lnTo>
                <a:lnTo>
                  <a:pt x="533400" y="190500"/>
                </a:lnTo>
                <a:lnTo>
                  <a:pt x="528365" y="234202"/>
                </a:lnTo>
                <a:lnTo>
                  <a:pt x="514027" y="274308"/>
                </a:lnTo>
                <a:lnTo>
                  <a:pt x="491532" y="309678"/>
                </a:lnTo>
                <a:lnTo>
                  <a:pt x="462025" y="339172"/>
                </a:lnTo>
                <a:lnTo>
                  <a:pt x="426653" y="361650"/>
                </a:lnTo>
                <a:lnTo>
                  <a:pt x="386562" y="375972"/>
                </a:lnTo>
                <a:lnTo>
                  <a:pt x="342900" y="381000"/>
                </a:lnTo>
                <a:lnTo>
                  <a:pt x="190500" y="381000"/>
                </a:lnTo>
                <a:lnTo>
                  <a:pt x="146837" y="375972"/>
                </a:lnTo>
                <a:lnTo>
                  <a:pt x="106746" y="361650"/>
                </a:lnTo>
                <a:lnTo>
                  <a:pt x="71374" y="339172"/>
                </a:lnTo>
                <a:lnTo>
                  <a:pt x="41867" y="309678"/>
                </a:lnTo>
                <a:lnTo>
                  <a:pt x="19372" y="274308"/>
                </a:lnTo>
                <a:lnTo>
                  <a:pt x="5034" y="234202"/>
                </a:lnTo>
                <a:lnTo>
                  <a:pt x="0" y="190500"/>
                </a:lnTo>
                <a:close/>
              </a:path>
            </a:pathLst>
          </a:custGeom>
          <a:ln w="9525">
            <a:solidFill>
              <a:srgbClr val="000000"/>
            </a:solidFill>
          </a:ln>
        </p:spPr>
        <p:txBody>
          <a:bodyPr wrap="square" lIns="0" tIns="0" rIns="0" bIns="0" rtlCol="0"/>
          <a:lstStyle/>
          <a:p>
            <a:endParaRPr/>
          </a:p>
        </p:txBody>
      </p:sp>
      <p:sp>
        <p:nvSpPr>
          <p:cNvPr id="21" name="object 21"/>
          <p:cNvSpPr txBox="1"/>
          <p:nvPr/>
        </p:nvSpPr>
        <p:spPr>
          <a:xfrm>
            <a:off x="8049006" y="4447159"/>
            <a:ext cx="209550"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Arial"/>
                <a:cs typeface="Arial"/>
              </a:rPr>
              <a:t>R</a:t>
            </a:r>
            <a:endParaRPr sz="2000">
              <a:latin typeface="Arial"/>
              <a:cs typeface="Arial"/>
            </a:endParaRPr>
          </a:p>
        </p:txBody>
      </p:sp>
      <p:sp>
        <p:nvSpPr>
          <p:cNvPr id="22" name="Footer Placeholder 2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2203544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15" name="Rectangle 11"/>
          <p:cNvSpPr>
            <a:spLocks noGrp="1" noChangeArrowheads="1"/>
          </p:cNvSpPr>
          <p:nvPr>
            <p:ph type="ctrTitle"/>
          </p:nvPr>
        </p:nvSpPr>
        <p:spPr>
          <a:xfrm>
            <a:off x="0" y="0"/>
            <a:ext cx="9144000" cy="762000"/>
          </a:xfrm>
        </p:spPr>
        <p:txBody>
          <a:bodyPr/>
          <a:lstStyle/>
          <a:p>
            <a:r>
              <a:rPr lang="en-US"/>
              <a:t>height = depth = number of levels</a:t>
            </a:r>
          </a:p>
        </p:txBody>
      </p:sp>
      <p:grpSp>
        <p:nvGrpSpPr>
          <p:cNvPr id="2" name="Group 66"/>
          <p:cNvGrpSpPr>
            <a:grpSpLocks/>
          </p:cNvGrpSpPr>
          <p:nvPr/>
        </p:nvGrpSpPr>
        <p:grpSpPr bwMode="auto">
          <a:xfrm>
            <a:off x="0" y="838200"/>
            <a:ext cx="9144000" cy="5943600"/>
            <a:chOff x="0" y="528"/>
            <a:chExt cx="5760" cy="3744"/>
          </a:xfrm>
        </p:grpSpPr>
        <p:grpSp>
          <p:nvGrpSpPr>
            <p:cNvPr id="3" name="Group 36"/>
            <p:cNvGrpSpPr>
              <a:grpSpLocks/>
            </p:cNvGrpSpPr>
            <p:nvPr/>
          </p:nvGrpSpPr>
          <p:grpSpPr bwMode="auto">
            <a:xfrm>
              <a:off x="624" y="3456"/>
              <a:ext cx="4752" cy="816"/>
              <a:chOff x="672" y="3504"/>
              <a:chExt cx="4752" cy="816"/>
            </a:xfrm>
          </p:grpSpPr>
          <p:sp>
            <p:nvSpPr>
              <p:cNvPr id="149541" name="Text Box 37"/>
              <p:cNvSpPr txBox="1">
                <a:spLocks noChangeArrowheads="1"/>
              </p:cNvSpPr>
              <p:nvPr/>
            </p:nvSpPr>
            <p:spPr bwMode="auto">
              <a:xfrm>
                <a:off x="3264" y="3984"/>
                <a:ext cx="2160" cy="296"/>
              </a:xfrm>
              <a:prstGeom prst="rect">
                <a:avLst/>
              </a:prstGeom>
              <a:noFill/>
              <a:ln w="12700">
                <a:solidFill>
                  <a:srgbClr val="FFFFFF"/>
                </a:solidFill>
                <a:miter lim="800000"/>
                <a:headEnd type="none" w="sm" len="sm"/>
                <a:tailEnd type="none" w="sm" len="sm"/>
              </a:ln>
              <a:effectLst/>
            </p:spPr>
            <p:txBody>
              <a:bodyPr>
                <a:spAutoFit/>
              </a:bodyPr>
              <a:lstStyle/>
              <a:p>
                <a:pPr>
                  <a:spcBef>
                    <a:spcPct val="50000"/>
                  </a:spcBef>
                </a:pPr>
                <a:r>
                  <a:rPr lang="en-US" sz="2400">
                    <a:solidFill>
                      <a:schemeClr val="bg1"/>
                    </a:solidFill>
                  </a:rPr>
                  <a:t>Level 4</a:t>
                </a:r>
              </a:p>
            </p:txBody>
          </p:sp>
          <p:sp>
            <p:nvSpPr>
              <p:cNvPr id="149542" name="Rectangle 38"/>
              <p:cNvSpPr>
                <a:spLocks noChangeArrowheads="1"/>
              </p:cNvSpPr>
              <p:nvPr/>
            </p:nvSpPr>
            <p:spPr bwMode="auto">
              <a:xfrm>
                <a:off x="672" y="3504"/>
                <a:ext cx="4608" cy="816"/>
              </a:xfrm>
              <a:prstGeom prst="rect">
                <a:avLst/>
              </a:prstGeom>
              <a:noFill/>
              <a:ln w="12700">
                <a:solidFill>
                  <a:srgbClr val="FFFFFF"/>
                </a:solidFill>
                <a:miter lim="800000"/>
                <a:headEnd type="none" w="sm" len="sm"/>
                <a:tailEnd type="none" w="sm" len="sm"/>
              </a:ln>
              <a:effectLst/>
            </p:spPr>
            <p:txBody>
              <a:bodyPr wrap="none" anchor="ctr"/>
              <a:lstStyle/>
              <a:p>
                <a:endParaRPr lang="en-US"/>
              </a:p>
            </p:txBody>
          </p:sp>
        </p:grpSp>
        <p:grpSp>
          <p:nvGrpSpPr>
            <p:cNvPr id="4" name="Group 39"/>
            <p:cNvGrpSpPr>
              <a:grpSpLocks/>
            </p:cNvGrpSpPr>
            <p:nvPr/>
          </p:nvGrpSpPr>
          <p:grpSpPr bwMode="auto">
            <a:xfrm>
              <a:off x="0" y="2496"/>
              <a:ext cx="5616" cy="824"/>
              <a:chOff x="144" y="2352"/>
              <a:chExt cx="5616" cy="824"/>
            </a:xfrm>
          </p:grpSpPr>
          <p:sp>
            <p:nvSpPr>
              <p:cNvPr id="149544" name="Text Box 40"/>
              <p:cNvSpPr txBox="1">
                <a:spLocks noChangeArrowheads="1"/>
              </p:cNvSpPr>
              <p:nvPr/>
            </p:nvSpPr>
            <p:spPr bwMode="auto">
              <a:xfrm>
                <a:off x="3888" y="2880"/>
                <a:ext cx="1872" cy="296"/>
              </a:xfrm>
              <a:prstGeom prst="rect">
                <a:avLst/>
              </a:prstGeom>
              <a:noFill/>
              <a:ln w="12700">
                <a:solidFill>
                  <a:srgbClr val="FFFFFF"/>
                </a:solidFill>
                <a:miter lim="800000"/>
                <a:headEnd type="none" w="sm" len="sm"/>
                <a:tailEnd type="none" w="sm" len="sm"/>
              </a:ln>
              <a:effectLst/>
            </p:spPr>
            <p:txBody>
              <a:bodyPr>
                <a:spAutoFit/>
              </a:bodyPr>
              <a:lstStyle/>
              <a:p>
                <a:pPr>
                  <a:spcBef>
                    <a:spcPct val="50000"/>
                  </a:spcBef>
                </a:pPr>
                <a:r>
                  <a:rPr lang="en-US" sz="2400">
                    <a:solidFill>
                      <a:schemeClr val="bg1"/>
                    </a:solidFill>
                  </a:rPr>
                  <a:t>Level 3</a:t>
                </a:r>
              </a:p>
            </p:txBody>
          </p:sp>
          <p:sp>
            <p:nvSpPr>
              <p:cNvPr id="149545" name="Rectangle 41"/>
              <p:cNvSpPr>
                <a:spLocks noChangeArrowheads="1"/>
              </p:cNvSpPr>
              <p:nvPr/>
            </p:nvSpPr>
            <p:spPr bwMode="auto">
              <a:xfrm>
                <a:off x="144" y="2352"/>
                <a:ext cx="5616" cy="816"/>
              </a:xfrm>
              <a:prstGeom prst="rect">
                <a:avLst/>
              </a:prstGeom>
              <a:noFill/>
              <a:ln w="12700">
                <a:solidFill>
                  <a:srgbClr val="FFFFFF"/>
                </a:solidFill>
                <a:miter lim="800000"/>
                <a:headEnd type="none" w="sm" len="sm"/>
                <a:tailEnd type="none" w="sm" len="sm"/>
              </a:ln>
              <a:effectLst/>
            </p:spPr>
            <p:txBody>
              <a:bodyPr wrap="none" anchor="ctr"/>
              <a:lstStyle/>
              <a:p>
                <a:endParaRPr lang="en-US"/>
              </a:p>
            </p:txBody>
          </p:sp>
        </p:grpSp>
        <p:grpSp>
          <p:nvGrpSpPr>
            <p:cNvPr id="5" name="Group 42"/>
            <p:cNvGrpSpPr>
              <a:grpSpLocks/>
            </p:cNvGrpSpPr>
            <p:nvPr/>
          </p:nvGrpSpPr>
          <p:grpSpPr bwMode="auto">
            <a:xfrm>
              <a:off x="240" y="1200"/>
              <a:ext cx="5520" cy="864"/>
              <a:chOff x="240" y="2304"/>
              <a:chExt cx="5520" cy="864"/>
            </a:xfrm>
          </p:grpSpPr>
          <p:sp>
            <p:nvSpPr>
              <p:cNvPr id="149547" name="Text Box 43"/>
              <p:cNvSpPr txBox="1">
                <a:spLocks noChangeArrowheads="1"/>
              </p:cNvSpPr>
              <p:nvPr/>
            </p:nvSpPr>
            <p:spPr bwMode="auto">
              <a:xfrm>
                <a:off x="4320" y="2304"/>
                <a:ext cx="1440" cy="296"/>
              </a:xfrm>
              <a:prstGeom prst="rect">
                <a:avLst/>
              </a:prstGeom>
              <a:noFill/>
              <a:ln w="12700">
                <a:solidFill>
                  <a:srgbClr val="FFFFFF"/>
                </a:solidFill>
                <a:miter lim="800000"/>
                <a:headEnd type="none" w="sm" len="sm"/>
                <a:tailEnd type="none" w="sm" len="sm"/>
              </a:ln>
              <a:effectLst/>
            </p:spPr>
            <p:txBody>
              <a:bodyPr>
                <a:spAutoFit/>
              </a:bodyPr>
              <a:lstStyle/>
              <a:p>
                <a:pPr>
                  <a:spcBef>
                    <a:spcPct val="50000"/>
                  </a:spcBef>
                </a:pPr>
                <a:r>
                  <a:rPr lang="en-US" sz="2400">
                    <a:solidFill>
                      <a:schemeClr val="bg1"/>
                    </a:solidFill>
                  </a:rPr>
                  <a:t>Level 2</a:t>
                </a:r>
              </a:p>
            </p:txBody>
          </p:sp>
          <p:sp>
            <p:nvSpPr>
              <p:cNvPr id="149548" name="Rectangle 44"/>
              <p:cNvSpPr>
                <a:spLocks noChangeArrowheads="1"/>
              </p:cNvSpPr>
              <p:nvPr/>
            </p:nvSpPr>
            <p:spPr bwMode="auto">
              <a:xfrm>
                <a:off x="240" y="2352"/>
                <a:ext cx="5376" cy="816"/>
              </a:xfrm>
              <a:prstGeom prst="rect">
                <a:avLst/>
              </a:prstGeom>
              <a:noFill/>
              <a:ln w="12700">
                <a:solidFill>
                  <a:srgbClr val="FFFFFF"/>
                </a:solidFill>
                <a:miter lim="800000"/>
                <a:headEnd type="none" w="sm" len="sm"/>
                <a:tailEnd type="none" w="sm" len="sm"/>
              </a:ln>
              <a:effectLst/>
            </p:spPr>
            <p:txBody>
              <a:bodyPr wrap="none" anchor="ctr"/>
              <a:lstStyle/>
              <a:p>
                <a:endParaRPr lang="en-US"/>
              </a:p>
            </p:txBody>
          </p:sp>
        </p:grpSp>
        <p:grpSp>
          <p:nvGrpSpPr>
            <p:cNvPr id="6" name="Group 45"/>
            <p:cNvGrpSpPr>
              <a:grpSpLocks/>
            </p:cNvGrpSpPr>
            <p:nvPr/>
          </p:nvGrpSpPr>
          <p:grpSpPr bwMode="auto">
            <a:xfrm>
              <a:off x="48" y="720"/>
              <a:ext cx="5088" cy="3264"/>
              <a:chOff x="48" y="720"/>
              <a:chExt cx="5088" cy="3264"/>
            </a:xfrm>
          </p:grpSpPr>
          <p:sp>
            <p:nvSpPr>
              <p:cNvPr id="149550" name="Rectangle 46"/>
              <p:cNvSpPr>
                <a:spLocks noChangeArrowheads="1"/>
              </p:cNvSpPr>
              <p:nvPr/>
            </p:nvSpPr>
            <p:spPr bwMode="auto">
              <a:xfrm>
                <a:off x="2112" y="720"/>
                <a:ext cx="912" cy="384"/>
              </a:xfrm>
              <a:prstGeom prst="rect">
                <a:avLst/>
              </a:prstGeom>
              <a:solidFill>
                <a:srgbClr val="996600"/>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President</a:t>
                </a:r>
              </a:p>
            </p:txBody>
          </p:sp>
          <p:sp>
            <p:nvSpPr>
              <p:cNvPr id="149551" name="Rectangle 47"/>
              <p:cNvSpPr>
                <a:spLocks noChangeArrowheads="1"/>
              </p:cNvSpPr>
              <p:nvPr/>
            </p:nvSpPr>
            <p:spPr bwMode="auto">
              <a:xfrm>
                <a:off x="576" y="1536"/>
                <a:ext cx="912" cy="38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VP1</a:t>
                </a:r>
              </a:p>
            </p:txBody>
          </p:sp>
          <p:sp>
            <p:nvSpPr>
              <p:cNvPr id="149552" name="Rectangle 48"/>
              <p:cNvSpPr>
                <a:spLocks noChangeArrowheads="1"/>
              </p:cNvSpPr>
              <p:nvPr/>
            </p:nvSpPr>
            <p:spPr bwMode="auto">
              <a:xfrm>
                <a:off x="2160" y="1536"/>
                <a:ext cx="912" cy="38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VP2</a:t>
                </a:r>
              </a:p>
            </p:txBody>
          </p:sp>
          <p:sp>
            <p:nvSpPr>
              <p:cNvPr id="149553" name="Rectangle 49"/>
              <p:cNvSpPr>
                <a:spLocks noChangeArrowheads="1"/>
              </p:cNvSpPr>
              <p:nvPr/>
            </p:nvSpPr>
            <p:spPr bwMode="auto">
              <a:xfrm>
                <a:off x="3792" y="1488"/>
                <a:ext cx="1104" cy="38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VP3</a:t>
                </a:r>
              </a:p>
            </p:txBody>
          </p:sp>
          <p:sp>
            <p:nvSpPr>
              <p:cNvPr id="149554" name="Rectangle 50"/>
              <p:cNvSpPr>
                <a:spLocks noChangeArrowheads="1"/>
              </p:cNvSpPr>
              <p:nvPr/>
            </p:nvSpPr>
            <p:spPr bwMode="auto">
              <a:xfrm>
                <a:off x="48" y="2736"/>
                <a:ext cx="912" cy="384"/>
              </a:xfrm>
              <a:prstGeom prst="rect">
                <a:avLst/>
              </a:prstGeom>
              <a:solidFill>
                <a:schemeClr val="bg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Manager1</a:t>
                </a:r>
              </a:p>
            </p:txBody>
          </p:sp>
          <p:sp>
            <p:nvSpPr>
              <p:cNvPr id="149555" name="Rectangle 51"/>
              <p:cNvSpPr>
                <a:spLocks noChangeArrowheads="1"/>
              </p:cNvSpPr>
              <p:nvPr/>
            </p:nvSpPr>
            <p:spPr bwMode="auto">
              <a:xfrm>
                <a:off x="1056" y="2736"/>
                <a:ext cx="912" cy="384"/>
              </a:xfrm>
              <a:prstGeom prst="rect">
                <a:avLst/>
              </a:prstGeom>
              <a:solidFill>
                <a:schemeClr val="bg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Manager2</a:t>
                </a:r>
              </a:p>
            </p:txBody>
          </p:sp>
          <p:sp>
            <p:nvSpPr>
              <p:cNvPr id="149556" name="Rectangle 52"/>
              <p:cNvSpPr>
                <a:spLocks noChangeArrowheads="1"/>
              </p:cNvSpPr>
              <p:nvPr/>
            </p:nvSpPr>
            <p:spPr bwMode="auto">
              <a:xfrm>
                <a:off x="2160" y="2736"/>
                <a:ext cx="912" cy="384"/>
              </a:xfrm>
              <a:prstGeom prst="rect">
                <a:avLst/>
              </a:prstGeom>
              <a:solidFill>
                <a:schemeClr val="bg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a:t>
                </a:r>
              </a:p>
            </p:txBody>
          </p:sp>
          <p:sp>
            <p:nvSpPr>
              <p:cNvPr id="149557" name="Rectangle 53"/>
              <p:cNvSpPr>
                <a:spLocks noChangeArrowheads="1"/>
              </p:cNvSpPr>
              <p:nvPr/>
            </p:nvSpPr>
            <p:spPr bwMode="auto">
              <a:xfrm>
                <a:off x="3648" y="2688"/>
                <a:ext cx="1488" cy="384"/>
              </a:xfrm>
              <a:prstGeom prst="rect">
                <a:avLst/>
              </a:prstGeom>
              <a:solidFill>
                <a:schemeClr val="bg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a:t>
                </a:r>
              </a:p>
            </p:txBody>
          </p:sp>
          <p:sp>
            <p:nvSpPr>
              <p:cNvPr id="149558" name="Rectangle 54"/>
              <p:cNvSpPr>
                <a:spLocks noChangeArrowheads="1"/>
              </p:cNvSpPr>
              <p:nvPr/>
            </p:nvSpPr>
            <p:spPr bwMode="auto">
              <a:xfrm>
                <a:off x="1968" y="3600"/>
                <a:ext cx="1488" cy="384"/>
              </a:xfrm>
              <a:prstGeom prst="rect">
                <a:avLst/>
              </a:prstGeom>
              <a:solidFill>
                <a:srgbClr val="FFFF00"/>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Worker Bee</a:t>
                </a:r>
              </a:p>
            </p:txBody>
          </p:sp>
          <p:sp>
            <p:nvSpPr>
              <p:cNvPr id="149559" name="Line 55"/>
              <p:cNvSpPr>
                <a:spLocks noChangeShapeType="1"/>
              </p:cNvSpPr>
              <p:nvPr/>
            </p:nvSpPr>
            <p:spPr bwMode="auto">
              <a:xfrm>
                <a:off x="2544" y="1104"/>
                <a:ext cx="0" cy="432"/>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9560" name="Line 56"/>
              <p:cNvSpPr>
                <a:spLocks noChangeShapeType="1"/>
              </p:cNvSpPr>
              <p:nvPr/>
            </p:nvSpPr>
            <p:spPr bwMode="auto">
              <a:xfrm flipH="1">
                <a:off x="1488" y="1104"/>
                <a:ext cx="624" cy="432"/>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9561" name="Line 57"/>
              <p:cNvSpPr>
                <a:spLocks noChangeShapeType="1"/>
              </p:cNvSpPr>
              <p:nvPr/>
            </p:nvSpPr>
            <p:spPr bwMode="auto">
              <a:xfrm>
                <a:off x="3024" y="1104"/>
                <a:ext cx="768" cy="384"/>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9562" name="Line 58"/>
              <p:cNvSpPr>
                <a:spLocks noChangeShapeType="1"/>
              </p:cNvSpPr>
              <p:nvPr/>
            </p:nvSpPr>
            <p:spPr bwMode="auto">
              <a:xfrm flipH="1">
                <a:off x="336" y="1920"/>
                <a:ext cx="480" cy="816"/>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9563" name="Line 59"/>
              <p:cNvSpPr>
                <a:spLocks noChangeShapeType="1"/>
              </p:cNvSpPr>
              <p:nvPr/>
            </p:nvSpPr>
            <p:spPr bwMode="auto">
              <a:xfrm>
                <a:off x="1200" y="1920"/>
                <a:ext cx="288" cy="816"/>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9564" name="Line 60"/>
              <p:cNvSpPr>
                <a:spLocks noChangeShapeType="1"/>
              </p:cNvSpPr>
              <p:nvPr/>
            </p:nvSpPr>
            <p:spPr bwMode="auto">
              <a:xfrm>
                <a:off x="2544" y="1920"/>
                <a:ext cx="0" cy="816"/>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9565" name="Line 61"/>
              <p:cNvSpPr>
                <a:spLocks noChangeShapeType="1"/>
              </p:cNvSpPr>
              <p:nvPr/>
            </p:nvSpPr>
            <p:spPr bwMode="auto">
              <a:xfrm>
                <a:off x="4320" y="1872"/>
                <a:ext cx="0" cy="816"/>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9566" name="Line 62"/>
              <p:cNvSpPr>
                <a:spLocks noChangeShapeType="1"/>
              </p:cNvSpPr>
              <p:nvPr/>
            </p:nvSpPr>
            <p:spPr bwMode="auto">
              <a:xfrm>
                <a:off x="2544" y="3120"/>
                <a:ext cx="0" cy="480"/>
              </a:xfrm>
              <a:prstGeom prst="line">
                <a:avLst/>
              </a:prstGeom>
              <a:noFill/>
              <a:ln w="38100">
                <a:solidFill>
                  <a:schemeClr val="hlink"/>
                </a:solidFill>
                <a:round/>
                <a:headEnd type="none" w="sm" len="sm"/>
                <a:tailEnd type="triangle" w="med" len="med"/>
              </a:ln>
              <a:effectLst/>
            </p:spPr>
            <p:txBody>
              <a:bodyPr/>
              <a:lstStyle/>
              <a:p>
                <a:endParaRPr lang="en-US"/>
              </a:p>
            </p:txBody>
          </p:sp>
        </p:grpSp>
        <p:grpSp>
          <p:nvGrpSpPr>
            <p:cNvPr id="7" name="Group 63"/>
            <p:cNvGrpSpPr>
              <a:grpSpLocks/>
            </p:cNvGrpSpPr>
            <p:nvPr/>
          </p:nvGrpSpPr>
          <p:grpSpPr bwMode="auto">
            <a:xfrm>
              <a:off x="1536" y="528"/>
              <a:ext cx="2304" cy="672"/>
              <a:chOff x="3168" y="192"/>
              <a:chExt cx="2304" cy="672"/>
            </a:xfrm>
          </p:grpSpPr>
          <p:sp>
            <p:nvSpPr>
              <p:cNvPr id="149568" name="Text Box 64"/>
              <p:cNvSpPr txBox="1">
                <a:spLocks noChangeArrowheads="1"/>
              </p:cNvSpPr>
              <p:nvPr/>
            </p:nvSpPr>
            <p:spPr bwMode="auto">
              <a:xfrm>
                <a:off x="4704" y="528"/>
                <a:ext cx="720" cy="296"/>
              </a:xfrm>
              <a:prstGeom prst="rect">
                <a:avLst/>
              </a:prstGeom>
              <a:noFill/>
              <a:ln w="12700">
                <a:solidFill>
                  <a:srgbClr val="FFFFFF"/>
                </a:solidFill>
                <a:miter lim="800000"/>
                <a:headEnd type="none" w="sm" len="sm"/>
                <a:tailEnd type="none" w="sm" len="sm"/>
              </a:ln>
              <a:effectLst/>
            </p:spPr>
            <p:txBody>
              <a:bodyPr>
                <a:spAutoFit/>
              </a:bodyPr>
              <a:lstStyle/>
              <a:p>
                <a:pPr>
                  <a:spcBef>
                    <a:spcPct val="50000"/>
                  </a:spcBef>
                </a:pPr>
                <a:r>
                  <a:rPr lang="en-US" sz="2400">
                    <a:solidFill>
                      <a:schemeClr val="bg1"/>
                    </a:solidFill>
                  </a:rPr>
                  <a:t>Level 1</a:t>
                </a:r>
              </a:p>
            </p:txBody>
          </p:sp>
          <p:sp>
            <p:nvSpPr>
              <p:cNvPr id="149569" name="Rectangle 65"/>
              <p:cNvSpPr>
                <a:spLocks noChangeArrowheads="1"/>
              </p:cNvSpPr>
              <p:nvPr/>
            </p:nvSpPr>
            <p:spPr bwMode="auto">
              <a:xfrm>
                <a:off x="3168" y="192"/>
                <a:ext cx="2304" cy="672"/>
              </a:xfrm>
              <a:prstGeom prst="rect">
                <a:avLst/>
              </a:prstGeom>
              <a:noFill/>
              <a:ln w="12700">
                <a:solidFill>
                  <a:srgbClr val="FFFFFF"/>
                </a:solidFill>
                <a:miter lim="800000"/>
                <a:headEnd type="none" w="sm" len="sm"/>
                <a:tailEnd type="none" w="sm" len="sm"/>
              </a:ln>
              <a:effectLst/>
            </p:spPr>
            <p:txBody>
              <a:bodyPr wrap="none" anchor="ctr"/>
              <a:lstStyle/>
              <a:p>
                <a:endParaRPr lang="en-US"/>
              </a:p>
            </p:txBody>
          </p:sp>
        </p:grpSp>
      </p:grpSp>
      <p:sp>
        <p:nvSpPr>
          <p:cNvPr id="8" name="Footer Placeholder 7"/>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42945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54516" y="83311"/>
            <a:ext cx="110489"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5</a:t>
            </a:r>
            <a:endParaRPr sz="1200">
              <a:latin typeface="Arial"/>
              <a:cs typeface="Arial"/>
            </a:endParaRPr>
          </a:p>
        </p:txBody>
      </p:sp>
      <p:sp>
        <p:nvSpPr>
          <p:cNvPr id="3" name="object 3"/>
          <p:cNvSpPr/>
          <p:nvPr/>
        </p:nvSpPr>
        <p:spPr>
          <a:xfrm>
            <a:off x="0" y="114300"/>
            <a:ext cx="6934200" cy="228600"/>
          </a:xfrm>
          <a:custGeom>
            <a:avLst/>
            <a:gdLst/>
            <a:ahLst/>
            <a:cxnLst/>
            <a:rect l="l" t="t" r="r" b="b"/>
            <a:pathLst>
              <a:path w="6934200" h="228600">
                <a:moveTo>
                  <a:pt x="0" y="228600"/>
                </a:moveTo>
                <a:lnTo>
                  <a:pt x="6934200" y="228600"/>
                </a:lnTo>
                <a:lnTo>
                  <a:pt x="6934200" y="0"/>
                </a:lnTo>
                <a:lnTo>
                  <a:pt x="0" y="0"/>
                </a:lnTo>
                <a:lnTo>
                  <a:pt x="0" y="228600"/>
                </a:lnTo>
                <a:close/>
              </a:path>
            </a:pathLst>
          </a:custGeom>
          <a:solidFill>
            <a:srgbClr val="A40020"/>
          </a:solidFill>
        </p:spPr>
        <p:txBody>
          <a:bodyPr wrap="square" lIns="0" tIns="0" rIns="0" bIns="0" rtlCol="0"/>
          <a:lstStyle/>
          <a:p>
            <a:endParaRPr/>
          </a:p>
        </p:txBody>
      </p:sp>
      <p:sp>
        <p:nvSpPr>
          <p:cNvPr id="4" name="object 4"/>
          <p:cNvSpPr/>
          <p:nvPr/>
        </p:nvSpPr>
        <p:spPr>
          <a:xfrm>
            <a:off x="8610600" y="9525"/>
            <a:ext cx="533400" cy="333375"/>
          </a:xfrm>
          <a:custGeom>
            <a:avLst/>
            <a:gdLst/>
            <a:ahLst/>
            <a:cxnLst/>
            <a:rect l="l" t="t" r="r" b="b"/>
            <a:pathLst>
              <a:path w="533400" h="333375">
                <a:moveTo>
                  <a:pt x="0" y="166750"/>
                </a:moveTo>
                <a:lnTo>
                  <a:pt x="7042" y="128522"/>
                </a:lnTo>
                <a:lnTo>
                  <a:pt x="27103" y="93426"/>
                </a:lnTo>
                <a:lnTo>
                  <a:pt x="58582" y="62464"/>
                </a:lnTo>
                <a:lnTo>
                  <a:pt x="99881" y="36639"/>
                </a:lnTo>
                <a:lnTo>
                  <a:pt x="149400" y="16952"/>
                </a:lnTo>
                <a:lnTo>
                  <a:pt x="205540" y="4405"/>
                </a:lnTo>
                <a:lnTo>
                  <a:pt x="266700" y="0"/>
                </a:lnTo>
                <a:lnTo>
                  <a:pt x="327859" y="4405"/>
                </a:lnTo>
                <a:lnTo>
                  <a:pt x="383999" y="16952"/>
                </a:lnTo>
                <a:lnTo>
                  <a:pt x="433518" y="36639"/>
                </a:lnTo>
                <a:lnTo>
                  <a:pt x="474817" y="62464"/>
                </a:lnTo>
                <a:lnTo>
                  <a:pt x="506296" y="93426"/>
                </a:lnTo>
                <a:lnTo>
                  <a:pt x="526357" y="128522"/>
                </a:lnTo>
                <a:lnTo>
                  <a:pt x="533400" y="166750"/>
                </a:lnTo>
                <a:lnTo>
                  <a:pt x="526357" y="204932"/>
                </a:lnTo>
                <a:lnTo>
                  <a:pt x="506296" y="239994"/>
                </a:lnTo>
                <a:lnTo>
                  <a:pt x="474817" y="270933"/>
                </a:lnTo>
                <a:lnTo>
                  <a:pt x="433518" y="296745"/>
                </a:lnTo>
                <a:lnTo>
                  <a:pt x="383999" y="316425"/>
                </a:lnTo>
                <a:lnTo>
                  <a:pt x="327859" y="328970"/>
                </a:lnTo>
                <a:lnTo>
                  <a:pt x="266700" y="333375"/>
                </a:lnTo>
                <a:lnTo>
                  <a:pt x="205540" y="328970"/>
                </a:lnTo>
                <a:lnTo>
                  <a:pt x="149400" y="316425"/>
                </a:lnTo>
                <a:lnTo>
                  <a:pt x="99881" y="296745"/>
                </a:lnTo>
                <a:lnTo>
                  <a:pt x="58582" y="270933"/>
                </a:lnTo>
                <a:lnTo>
                  <a:pt x="27103" y="239994"/>
                </a:lnTo>
                <a:lnTo>
                  <a:pt x="7042" y="204932"/>
                </a:lnTo>
                <a:lnTo>
                  <a:pt x="0" y="166750"/>
                </a:lnTo>
                <a:close/>
              </a:path>
            </a:pathLst>
          </a:custGeom>
          <a:ln w="12700">
            <a:solidFill>
              <a:srgbClr val="000000"/>
            </a:solidFill>
          </a:ln>
        </p:spPr>
        <p:txBody>
          <a:bodyPr wrap="square" lIns="0" tIns="0" rIns="0" bIns="0" rtlCol="0"/>
          <a:lstStyle/>
          <a:p>
            <a:endParaRPr/>
          </a:p>
        </p:txBody>
      </p:sp>
      <p:sp>
        <p:nvSpPr>
          <p:cNvPr id="5" name="object 5"/>
          <p:cNvSpPr txBox="1">
            <a:spLocks noGrp="1"/>
          </p:cNvSpPr>
          <p:nvPr>
            <p:ph type="title"/>
          </p:nvPr>
        </p:nvSpPr>
        <p:spPr>
          <a:xfrm>
            <a:off x="2350770" y="461594"/>
            <a:ext cx="4445000" cy="697230"/>
          </a:xfrm>
          <a:prstGeom prst="rect">
            <a:avLst/>
          </a:prstGeom>
        </p:spPr>
        <p:txBody>
          <a:bodyPr vert="horz" wrap="square" lIns="0" tIns="13335" rIns="0" bIns="0" rtlCol="0">
            <a:spAutoFit/>
          </a:bodyPr>
          <a:lstStyle/>
          <a:p>
            <a:pPr marL="12700">
              <a:lnSpc>
                <a:spcPct val="100000"/>
              </a:lnSpc>
              <a:spcBef>
                <a:spcPts val="105"/>
              </a:spcBef>
            </a:pPr>
            <a:r>
              <a:rPr dirty="0"/>
              <a:t>Principle of</a:t>
            </a:r>
            <a:r>
              <a:rPr spc="-75" dirty="0"/>
              <a:t> </a:t>
            </a:r>
            <a:r>
              <a:rPr spc="-5" dirty="0"/>
              <a:t>Locality</a:t>
            </a:r>
          </a:p>
        </p:txBody>
      </p:sp>
      <p:sp>
        <p:nvSpPr>
          <p:cNvPr id="6" name="object 6"/>
          <p:cNvSpPr txBox="1"/>
          <p:nvPr/>
        </p:nvSpPr>
        <p:spPr>
          <a:xfrm>
            <a:off x="535940" y="1219821"/>
            <a:ext cx="8011159" cy="5635625"/>
          </a:xfrm>
          <a:prstGeom prst="rect">
            <a:avLst/>
          </a:prstGeom>
        </p:spPr>
        <p:txBody>
          <a:bodyPr vert="horz" wrap="square" lIns="0" tIns="55244" rIns="0" bIns="0" rtlCol="0">
            <a:spAutoFit/>
          </a:bodyPr>
          <a:lstStyle/>
          <a:p>
            <a:pPr marL="355600" indent="-343535">
              <a:lnSpc>
                <a:spcPct val="100000"/>
              </a:lnSpc>
              <a:spcBef>
                <a:spcPts val="434"/>
              </a:spcBef>
              <a:buFont typeface="Arial"/>
              <a:buChar char="•"/>
              <a:tabLst>
                <a:tab pos="355600" algn="l"/>
                <a:tab pos="356235" algn="l"/>
              </a:tabLst>
            </a:pPr>
            <a:r>
              <a:rPr sz="2800" spc="-5" dirty="0">
                <a:latin typeface="Calibri"/>
                <a:cs typeface="Calibri"/>
              </a:rPr>
              <a:t>2 </a:t>
            </a:r>
            <a:r>
              <a:rPr sz="2800" spc="-10" dirty="0">
                <a:latin typeface="Calibri"/>
                <a:cs typeface="Calibri"/>
              </a:rPr>
              <a:t>dimensions </a:t>
            </a:r>
            <a:r>
              <a:rPr sz="2800" spc="-5" dirty="0">
                <a:latin typeface="Calibri"/>
                <a:cs typeface="Calibri"/>
              </a:rPr>
              <a:t>of this </a:t>
            </a:r>
            <a:r>
              <a:rPr sz="2800" spc="-10" dirty="0">
                <a:latin typeface="Calibri"/>
                <a:cs typeface="Calibri"/>
              </a:rPr>
              <a:t>principle: space </a:t>
            </a:r>
            <a:r>
              <a:rPr sz="2800" spc="-5" dirty="0">
                <a:latin typeface="Calibri"/>
                <a:cs typeface="Calibri"/>
              </a:rPr>
              <a:t>&amp;</a:t>
            </a:r>
            <a:r>
              <a:rPr sz="2800" spc="155" dirty="0">
                <a:latin typeface="Calibri"/>
                <a:cs typeface="Calibri"/>
              </a:rPr>
              <a:t> </a:t>
            </a:r>
            <a:r>
              <a:rPr sz="2800" spc="-5" dirty="0">
                <a:latin typeface="Calibri"/>
                <a:cs typeface="Calibri"/>
              </a:rPr>
              <a:t>time</a:t>
            </a:r>
            <a:endParaRPr sz="2800">
              <a:latin typeface="Calibri"/>
              <a:cs typeface="Calibri"/>
            </a:endParaRPr>
          </a:p>
          <a:p>
            <a:pPr marL="355600" marR="447675" indent="-343535">
              <a:lnSpc>
                <a:spcPts val="3020"/>
              </a:lnSpc>
              <a:spcBef>
                <a:spcPts val="725"/>
              </a:spcBef>
              <a:buFont typeface="Arial"/>
              <a:buChar char="•"/>
              <a:tabLst>
                <a:tab pos="355600" algn="l"/>
                <a:tab pos="356235" algn="l"/>
              </a:tabLst>
            </a:pPr>
            <a:r>
              <a:rPr sz="2800" spc="-10" dirty="0">
                <a:solidFill>
                  <a:srgbClr val="006FC0"/>
                </a:solidFill>
                <a:latin typeface="Calibri"/>
                <a:cs typeface="Calibri"/>
              </a:rPr>
              <a:t>Spatial Locality </a:t>
            </a:r>
            <a:r>
              <a:rPr sz="2800" spc="-5" dirty="0">
                <a:latin typeface="Calibri"/>
                <a:cs typeface="Calibri"/>
              </a:rPr>
              <a:t>– </a:t>
            </a:r>
            <a:r>
              <a:rPr sz="2800" spc="-15" dirty="0">
                <a:latin typeface="Calibri"/>
                <a:cs typeface="Calibri"/>
              </a:rPr>
              <a:t>Future </a:t>
            </a:r>
            <a:r>
              <a:rPr sz="2800" spc="-5" dirty="0">
                <a:latin typeface="Calibri"/>
                <a:cs typeface="Calibri"/>
              </a:rPr>
              <a:t>accesses will </a:t>
            </a:r>
            <a:r>
              <a:rPr sz="2800" spc="-20" dirty="0">
                <a:latin typeface="Calibri"/>
                <a:cs typeface="Calibri"/>
              </a:rPr>
              <a:t>likely </a:t>
            </a:r>
            <a:r>
              <a:rPr sz="2800" spc="-15" dirty="0">
                <a:latin typeface="Calibri"/>
                <a:cs typeface="Calibri"/>
              </a:rPr>
              <a:t>cluster  </a:t>
            </a:r>
            <a:r>
              <a:rPr sz="2800" spc="-10" dirty="0">
                <a:latin typeface="Calibri"/>
                <a:cs typeface="Calibri"/>
              </a:rPr>
              <a:t>near </a:t>
            </a:r>
            <a:r>
              <a:rPr sz="2800" spc="-15" dirty="0">
                <a:latin typeface="Calibri"/>
                <a:cs typeface="Calibri"/>
              </a:rPr>
              <a:t>current</a:t>
            </a:r>
            <a:r>
              <a:rPr sz="2800" spc="20" dirty="0">
                <a:latin typeface="Calibri"/>
                <a:cs typeface="Calibri"/>
              </a:rPr>
              <a:t> </a:t>
            </a:r>
            <a:r>
              <a:rPr sz="2800" spc="-5" dirty="0">
                <a:latin typeface="Calibri"/>
                <a:cs typeface="Calibri"/>
              </a:rPr>
              <a:t>accesses</a:t>
            </a:r>
            <a:endParaRPr sz="2800">
              <a:latin typeface="Calibri"/>
              <a:cs typeface="Calibri"/>
            </a:endParaRPr>
          </a:p>
          <a:p>
            <a:pPr marL="756285" marR="460375" lvl="1" indent="-287020">
              <a:lnSpc>
                <a:spcPts val="2590"/>
              </a:lnSpc>
              <a:spcBef>
                <a:spcPts val="605"/>
              </a:spcBef>
              <a:buFont typeface="Arial"/>
              <a:buChar char="–"/>
              <a:tabLst>
                <a:tab pos="756920" algn="l"/>
              </a:tabLst>
            </a:pPr>
            <a:r>
              <a:rPr sz="2400" spc="-5" dirty="0">
                <a:latin typeface="Calibri"/>
                <a:cs typeface="Calibri"/>
              </a:rPr>
              <a:t>Instructions </a:t>
            </a:r>
            <a:r>
              <a:rPr sz="2400" dirty="0">
                <a:latin typeface="Calibri"/>
                <a:cs typeface="Calibri"/>
              </a:rPr>
              <a:t>and </a:t>
            </a:r>
            <a:r>
              <a:rPr sz="2400" spc="-15" dirty="0">
                <a:latin typeface="Calibri"/>
                <a:cs typeface="Calibri"/>
              </a:rPr>
              <a:t>data </a:t>
            </a:r>
            <a:r>
              <a:rPr sz="2400" spc="-20" dirty="0">
                <a:latin typeface="Calibri"/>
                <a:cs typeface="Calibri"/>
              </a:rPr>
              <a:t>arrays </a:t>
            </a:r>
            <a:r>
              <a:rPr sz="2400" spc="-15" dirty="0">
                <a:latin typeface="Calibri"/>
                <a:cs typeface="Calibri"/>
              </a:rPr>
              <a:t>are </a:t>
            </a:r>
            <a:r>
              <a:rPr sz="2400" spc="-5" dirty="0">
                <a:latin typeface="Calibri"/>
                <a:cs typeface="Calibri"/>
              </a:rPr>
              <a:t>sequential (they </a:t>
            </a:r>
            <a:r>
              <a:rPr sz="2400" spc="-15" dirty="0">
                <a:latin typeface="Calibri"/>
                <a:cs typeface="Calibri"/>
              </a:rPr>
              <a:t>are </a:t>
            </a:r>
            <a:r>
              <a:rPr sz="2400" dirty="0">
                <a:latin typeface="Calibri"/>
                <a:cs typeface="Calibri"/>
              </a:rPr>
              <a:t>all  </a:t>
            </a:r>
            <a:r>
              <a:rPr sz="2400" spc="-5" dirty="0">
                <a:latin typeface="Calibri"/>
                <a:cs typeface="Calibri"/>
              </a:rPr>
              <a:t>one </a:t>
            </a:r>
            <a:r>
              <a:rPr sz="2400" spc="-10" dirty="0">
                <a:latin typeface="Calibri"/>
                <a:cs typeface="Calibri"/>
              </a:rPr>
              <a:t>after </a:t>
            </a:r>
            <a:r>
              <a:rPr sz="2400" dirty="0">
                <a:latin typeface="Calibri"/>
                <a:cs typeface="Calibri"/>
              </a:rPr>
              <a:t>the </a:t>
            </a:r>
            <a:r>
              <a:rPr sz="2400" spc="-10" dirty="0">
                <a:latin typeface="Calibri"/>
                <a:cs typeface="Calibri"/>
              </a:rPr>
              <a:t>next)</a:t>
            </a:r>
            <a:endParaRPr sz="2400">
              <a:latin typeface="Calibri"/>
              <a:cs typeface="Calibri"/>
            </a:endParaRPr>
          </a:p>
          <a:p>
            <a:pPr marL="355600" marR="294005" indent="-343535">
              <a:lnSpc>
                <a:spcPts val="3020"/>
              </a:lnSpc>
              <a:spcBef>
                <a:spcPts val="655"/>
              </a:spcBef>
              <a:buFont typeface="Arial"/>
              <a:buChar char="•"/>
              <a:tabLst>
                <a:tab pos="355600" algn="l"/>
                <a:tab pos="356235" algn="l"/>
              </a:tabLst>
            </a:pPr>
            <a:r>
              <a:rPr sz="2800" spc="-45" dirty="0">
                <a:solidFill>
                  <a:srgbClr val="C00000"/>
                </a:solidFill>
                <a:latin typeface="Calibri"/>
                <a:cs typeface="Calibri"/>
              </a:rPr>
              <a:t>Temporal </a:t>
            </a:r>
            <a:r>
              <a:rPr sz="2800" spc="-10" dirty="0">
                <a:solidFill>
                  <a:srgbClr val="C00000"/>
                </a:solidFill>
                <a:latin typeface="Calibri"/>
                <a:cs typeface="Calibri"/>
              </a:rPr>
              <a:t>Locality </a:t>
            </a:r>
            <a:r>
              <a:rPr sz="2800" spc="-5" dirty="0">
                <a:latin typeface="Calibri"/>
                <a:cs typeface="Calibri"/>
              </a:rPr>
              <a:t>– </a:t>
            </a:r>
            <a:r>
              <a:rPr sz="2800" spc="-15" dirty="0">
                <a:latin typeface="Calibri"/>
                <a:cs typeface="Calibri"/>
              </a:rPr>
              <a:t>Future </a:t>
            </a:r>
            <a:r>
              <a:rPr sz="2800" spc="-5" dirty="0">
                <a:latin typeface="Calibri"/>
                <a:cs typeface="Calibri"/>
              </a:rPr>
              <a:t>accesses will </a:t>
            </a:r>
            <a:r>
              <a:rPr sz="2800" spc="-20" dirty="0">
                <a:latin typeface="Calibri"/>
                <a:cs typeface="Calibri"/>
              </a:rPr>
              <a:t>likely </a:t>
            </a:r>
            <a:r>
              <a:rPr sz="2800" spc="-5" dirty="0">
                <a:latin typeface="Calibri"/>
                <a:cs typeface="Calibri"/>
              </a:rPr>
              <a:t>be </a:t>
            </a:r>
            <a:r>
              <a:rPr sz="2800" spc="-20" dirty="0">
                <a:latin typeface="Calibri"/>
                <a:cs typeface="Calibri"/>
              </a:rPr>
              <a:t>to  </a:t>
            </a:r>
            <a:r>
              <a:rPr sz="2800" spc="-10" dirty="0">
                <a:latin typeface="Calibri"/>
                <a:cs typeface="Calibri"/>
              </a:rPr>
              <a:t>recently </a:t>
            </a:r>
            <a:r>
              <a:rPr sz="2800" spc="-5" dirty="0">
                <a:latin typeface="Calibri"/>
                <a:cs typeface="Calibri"/>
              </a:rPr>
              <a:t>accessed</a:t>
            </a:r>
            <a:r>
              <a:rPr sz="2800" spc="10" dirty="0">
                <a:latin typeface="Calibri"/>
                <a:cs typeface="Calibri"/>
              </a:rPr>
              <a:t> </a:t>
            </a:r>
            <a:r>
              <a:rPr sz="2800" spc="-10" dirty="0">
                <a:latin typeface="Calibri"/>
                <a:cs typeface="Calibri"/>
              </a:rPr>
              <a:t>items</a:t>
            </a:r>
            <a:endParaRPr sz="2800">
              <a:latin typeface="Calibri"/>
              <a:cs typeface="Calibri"/>
            </a:endParaRPr>
          </a:p>
          <a:p>
            <a:pPr marL="756285" lvl="1" indent="-287020">
              <a:lnSpc>
                <a:spcPts val="2735"/>
              </a:lnSpc>
              <a:spcBef>
                <a:spcPts val="280"/>
              </a:spcBef>
              <a:buFont typeface="Arial"/>
              <a:buChar char="–"/>
              <a:tabLst>
                <a:tab pos="756920" algn="l"/>
              </a:tabLst>
            </a:pPr>
            <a:r>
              <a:rPr sz="2400" spc="-5" dirty="0">
                <a:latin typeface="Calibri"/>
                <a:cs typeface="Calibri"/>
              </a:rPr>
              <a:t>Same </a:t>
            </a:r>
            <a:r>
              <a:rPr sz="2400" spc="-10" dirty="0">
                <a:latin typeface="Calibri"/>
                <a:cs typeface="Calibri"/>
              </a:rPr>
              <a:t>code </a:t>
            </a:r>
            <a:r>
              <a:rPr sz="2400" dirty="0">
                <a:latin typeface="Calibri"/>
                <a:cs typeface="Calibri"/>
              </a:rPr>
              <a:t>and </a:t>
            </a:r>
            <a:r>
              <a:rPr sz="2400" spc="-15" dirty="0">
                <a:latin typeface="Calibri"/>
                <a:cs typeface="Calibri"/>
              </a:rPr>
              <a:t>data are </a:t>
            </a:r>
            <a:r>
              <a:rPr sz="2400" spc="-10" dirty="0">
                <a:latin typeface="Calibri"/>
                <a:cs typeface="Calibri"/>
              </a:rPr>
              <a:t>repeatedly </a:t>
            </a:r>
            <a:r>
              <a:rPr sz="2400" spc="-5" dirty="0">
                <a:latin typeface="Calibri"/>
                <a:cs typeface="Calibri"/>
              </a:rPr>
              <a:t>accessed</a:t>
            </a:r>
            <a:r>
              <a:rPr sz="2400" spc="10" dirty="0">
                <a:latin typeface="Calibri"/>
                <a:cs typeface="Calibri"/>
              </a:rPr>
              <a:t> </a:t>
            </a:r>
            <a:r>
              <a:rPr sz="2400" spc="-10" dirty="0">
                <a:latin typeface="Calibri"/>
                <a:cs typeface="Calibri"/>
              </a:rPr>
              <a:t>(loops,</a:t>
            </a:r>
            <a:endParaRPr sz="2400">
              <a:latin typeface="Calibri"/>
              <a:cs typeface="Calibri"/>
            </a:endParaRPr>
          </a:p>
          <a:p>
            <a:pPr marL="756285">
              <a:lnSpc>
                <a:spcPts val="2735"/>
              </a:lnSpc>
            </a:pPr>
            <a:r>
              <a:rPr sz="2400" spc="-10" dirty="0">
                <a:latin typeface="Calibri"/>
                <a:cs typeface="Calibri"/>
              </a:rPr>
              <a:t>subroutines, </a:t>
            </a:r>
            <a:r>
              <a:rPr sz="2400" dirty="0">
                <a:latin typeface="Calibri"/>
                <a:cs typeface="Calibri"/>
              </a:rPr>
              <a:t>if(x &gt; y)</a:t>
            </a:r>
            <a:r>
              <a:rPr sz="2400" spc="-30" dirty="0">
                <a:latin typeface="Calibri"/>
                <a:cs typeface="Calibri"/>
              </a:rPr>
              <a:t> </a:t>
            </a:r>
            <a:r>
              <a:rPr sz="2400" dirty="0">
                <a:latin typeface="Calibri"/>
                <a:cs typeface="Calibri"/>
              </a:rPr>
              <a:t>x++;</a:t>
            </a:r>
            <a:endParaRPr sz="2400">
              <a:latin typeface="Calibri"/>
              <a:cs typeface="Calibri"/>
            </a:endParaRPr>
          </a:p>
          <a:p>
            <a:pPr marL="756285" marR="25400" lvl="1" indent="-287020">
              <a:lnSpc>
                <a:spcPts val="2590"/>
              </a:lnSpc>
              <a:spcBef>
                <a:spcPts val="615"/>
              </a:spcBef>
              <a:buFont typeface="Arial"/>
              <a:buChar char="–"/>
              <a:tabLst>
                <a:tab pos="756920" algn="l"/>
                <a:tab pos="2265045" algn="l"/>
              </a:tabLst>
            </a:pPr>
            <a:r>
              <a:rPr sz="2400" spc="-5" dirty="0">
                <a:latin typeface="Calibri"/>
                <a:cs typeface="Calibri"/>
              </a:rPr>
              <a:t>90/10</a:t>
            </a:r>
            <a:r>
              <a:rPr sz="2400" spc="-10" dirty="0">
                <a:latin typeface="Calibri"/>
                <a:cs typeface="Calibri"/>
              </a:rPr>
              <a:t> </a:t>
            </a:r>
            <a:r>
              <a:rPr sz="2400" dirty="0">
                <a:latin typeface="Calibri"/>
                <a:cs typeface="Calibri"/>
              </a:rPr>
              <a:t>rule:	</a:t>
            </a:r>
            <a:r>
              <a:rPr sz="2400" spc="-5" dirty="0">
                <a:latin typeface="Calibri"/>
                <a:cs typeface="Calibri"/>
              </a:rPr>
              <a:t>Analysis </a:t>
            </a:r>
            <a:r>
              <a:rPr sz="2400" spc="-15" dirty="0">
                <a:latin typeface="Calibri"/>
                <a:cs typeface="Calibri"/>
              </a:rPr>
              <a:t>shows </a:t>
            </a:r>
            <a:r>
              <a:rPr sz="2400" spc="-10" dirty="0">
                <a:latin typeface="Calibri"/>
                <a:cs typeface="Calibri"/>
              </a:rPr>
              <a:t>that </a:t>
            </a:r>
            <a:r>
              <a:rPr sz="2400" spc="-5" dirty="0">
                <a:latin typeface="Calibri"/>
                <a:cs typeface="Calibri"/>
              </a:rPr>
              <a:t>usually 10% of </a:t>
            </a:r>
            <a:r>
              <a:rPr sz="2400" dirty="0">
                <a:latin typeface="Calibri"/>
                <a:cs typeface="Calibri"/>
              </a:rPr>
              <a:t>the </a:t>
            </a:r>
            <a:r>
              <a:rPr sz="2400" spc="-10" dirty="0">
                <a:latin typeface="Calibri"/>
                <a:cs typeface="Calibri"/>
              </a:rPr>
              <a:t>written  </a:t>
            </a:r>
            <a:r>
              <a:rPr sz="2400" spc="-5" dirty="0">
                <a:latin typeface="Calibri"/>
                <a:cs typeface="Calibri"/>
              </a:rPr>
              <a:t>instructions </a:t>
            </a:r>
            <a:r>
              <a:rPr sz="2400" spc="-10" dirty="0">
                <a:latin typeface="Calibri"/>
                <a:cs typeface="Calibri"/>
              </a:rPr>
              <a:t>account </a:t>
            </a:r>
            <a:r>
              <a:rPr sz="2400" spc="-20" dirty="0">
                <a:latin typeface="Calibri"/>
                <a:cs typeface="Calibri"/>
              </a:rPr>
              <a:t>for </a:t>
            </a:r>
            <a:r>
              <a:rPr sz="2400" spc="-5" dirty="0">
                <a:latin typeface="Calibri"/>
                <a:cs typeface="Calibri"/>
              </a:rPr>
              <a:t>90% </a:t>
            </a:r>
            <a:r>
              <a:rPr sz="2400" spc="-10" dirty="0">
                <a:latin typeface="Calibri"/>
                <a:cs typeface="Calibri"/>
              </a:rPr>
              <a:t>of </a:t>
            </a:r>
            <a:r>
              <a:rPr sz="2400" dirty="0">
                <a:latin typeface="Calibri"/>
                <a:cs typeface="Calibri"/>
              </a:rPr>
              <a:t>the </a:t>
            </a:r>
            <a:r>
              <a:rPr sz="2400" spc="-15" dirty="0">
                <a:latin typeface="Calibri"/>
                <a:cs typeface="Calibri"/>
              </a:rPr>
              <a:t>executed</a:t>
            </a:r>
            <a:r>
              <a:rPr sz="2400" spc="-35" dirty="0">
                <a:latin typeface="Calibri"/>
                <a:cs typeface="Calibri"/>
              </a:rPr>
              <a:t> </a:t>
            </a:r>
            <a:r>
              <a:rPr sz="2400" spc="-5" dirty="0">
                <a:latin typeface="Calibri"/>
                <a:cs typeface="Calibri"/>
              </a:rPr>
              <a:t>instructions</a:t>
            </a:r>
            <a:endParaRPr sz="2400">
              <a:latin typeface="Calibri"/>
              <a:cs typeface="Calibri"/>
            </a:endParaRPr>
          </a:p>
          <a:p>
            <a:pPr marL="355600" marR="5080" indent="-343535">
              <a:lnSpc>
                <a:spcPts val="3020"/>
              </a:lnSpc>
              <a:spcBef>
                <a:spcPts val="660"/>
              </a:spcBef>
              <a:buFont typeface="Arial"/>
              <a:buChar char="•"/>
              <a:tabLst>
                <a:tab pos="355600" algn="l"/>
                <a:tab pos="356235" algn="l"/>
              </a:tabLst>
            </a:pPr>
            <a:r>
              <a:rPr sz="2800" spc="-20" dirty="0">
                <a:solidFill>
                  <a:srgbClr val="C00000"/>
                </a:solidFill>
                <a:latin typeface="Calibri"/>
                <a:cs typeface="Calibri"/>
              </a:rPr>
              <a:t>Splay </a:t>
            </a:r>
            <a:r>
              <a:rPr sz="2800" spc="-10" dirty="0">
                <a:solidFill>
                  <a:srgbClr val="C00000"/>
                </a:solidFill>
                <a:latin typeface="Calibri"/>
                <a:cs typeface="Calibri"/>
              </a:rPr>
              <a:t>trees help </a:t>
            </a:r>
            <a:r>
              <a:rPr sz="2800" spc="-15" dirty="0">
                <a:solidFill>
                  <a:srgbClr val="C00000"/>
                </a:solidFill>
                <a:latin typeface="Calibri"/>
                <a:cs typeface="Calibri"/>
              </a:rPr>
              <a:t>exploit temporal </a:t>
            </a:r>
            <a:r>
              <a:rPr sz="2800" spc="-10" dirty="0">
                <a:solidFill>
                  <a:srgbClr val="C00000"/>
                </a:solidFill>
                <a:latin typeface="Calibri"/>
                <a:cs typeface="Calibri"/>
              </a:rPr>
              <a:t>locality </a:t>
            </a:r>
            <a:r>
              <a:rPr sz="2800" spc="-15" dirty="0">
                <a:solidFill>
                  <a:srgbClr val="C00000"/>
                </a:solidFill>
                <a:latin typeface="Calibri"/>
                <a:cs typeface="Calibri"/>
              </a:rPr>
              <a:t>by  guaranteeing </a:t>
            </a:r>
            <a:r>
              <a:rPr sz="2800" spc="-10" dirty="0">
                <a:solidFill>
                  <a:srgbClr val="C00000"/>
                </a:solidFill>
                <a:latin typeface="Calibri"/>
                <a:cs typeface="Calibri"/>
              </a:rPr>
              <a:t>recently </a:t>
            </a:r>
            <a:r>
              <a:rPr sz="2800" spc="-5" dirty="0">
                <a:solidFill>
                  <a:srgbClr val="C00000"/>
                </a:solidFill>
                <a:latin typeface="Calibri"/>
                <a:cs typeface="Calibri"/>
              </a:rPr>
              <a:t>accessed </a:t>
            </a:r>
            <a:r>
              <a:rPr sz="2800" spc="-10" dirty="0">
                <a:solidFill>
                  <a:srgbClr val="C00000"/>
                </a:solidFill>
                <a:latin typeface="Calibri"/>
                <a:cs typeface="Calibri"/>
              </a:rPr>
              <a:t>items near </a:t>
            </a:r>
            <a:r>
              <a:rPr sz="2800" spc="-5" dirty="0">
                <a:solidFill>
                  <a:srgbClr val="C00000"/>
                </a:solidFill>
                <a:latin typeface="Calibri"/>
                <a:cs typeface="Calibri"/>
              </a:rPr>
              <a:t>the </a:t>
            </a:r>
            <a:r>
              <a:rPr sz="2800" spc="-15" dirty="0">
                <a:solidFill>
                  <a:srgbClr val="C00000"/>
                </a:solidFill>
                <a:latin typeface="Calibri"/>
                <a:cs typeface="Calibri"/>
              </a:rPr>
              <a:t>top </a:t>
            </a:r>
            <a:r>
              <a:rPr sz="2800" spc="-10" dirty="0">
                <a:solidFill>
                  <a:srgbClr val="C00000"/>
                </a:solidFill>
                <a:latin typeface="Calibri"/>
                <a:cs typeface="Calibri"/>
              </a:rPr>
              <a:t>of  </a:t>
            </a:r>
            <a:r>
              <a:rPr sz="2800" spc="-5" dirty="0">
                <a:solidFill>
                  <a:srgbClr val="C00000"/>
                </a:solidFill>
                <a:latin typeface="Calibri"/>
                <a:cs typeface="Calibri"/>
              </a:rPr>
              <a:t>the</a:t>
            </a:r>
            <a:r>
              <a:rPr sz="2800" spc="-10" dirty="0">
                <a:solidFill>
                  <a:srgbClr val="C00000"/>
                </a:solidFill>
                <a:latin typeface="Calibri"/>
                <a:cs typeface="Calibri"/>
              </a:rPr>
              <a:t> tree</a:t>
            </a:r>
            <a:endParaRPr sz="2800">
              <a:latin typeface="Calibri"/>
              <a:cs typeface="Calibri"/>
            </a:endParaRPr>
          </a:p>
        </p:txBody>
      </p:sp>
      <p:sp>
        <p:nvSpPr>
          <p:cNvPr id="7" name="Footer Placeholder 6"/>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0138148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54516" y="83311"/>
            <a:ext cx="110489"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6</a:t>
            </a:r>
            <a:endParaRPr sz="1200">
              <a:latin typeface="Arial"/>
              <a:cs typeface="Arial"/>
            </a:endParaRPr>
          </a:p>
        </p:txBody>
      </p:sp>
      <p:sp>
        <p:nvSpPr>
          <p:cNvPr id="3" name="object 3"/>
          <p:cNvSpPr/>
          <p:nvPr/>
        </p:nvSpPr>
        <p:spPr>
          <a:xfrm>
            <a:off x="0" y="114300"/>
            <a:ext cx="6934200" cy="228600"/>
          </a:xfrm>
          <a:custGeom>
            <a:avLst/>
            <a:gdLst/>
            <a:ahLst/>
            <a:cxnLst/>
            <a:rect l="l" t="t" r="r" b="b"/>
            <a:pathLst>
              <a:path w="6934200" h="228600">
                <a:moveTo>
                  <a:pt x="0" y="228600"/>
                </a:moveTo>
                <a:lnTo>
                  <a:pt x="6934200" y="228600"/>
                </a:lnTo>
                <a:lnTo>
                  <a:pt x="6934200" y="0"/>
                </a:lnTo>
                <a:lnTo>
                  <a:pt x="0" y="0"/>
                </a:lnTo>
                <a:lnTo>
                  <a:pt x="0" y="228600"/>
                </a:lnTo>
                <a:close/>
              </a:path>
            </a:pathLst>
          </a:custGeom>
          <a:solidFill>
            <a:srgbClr val="A40020"/>
          </a:solidFill>
        </p:spPr>
        <p:txBody>
          <a:bodyPr wrap="square" lIns="0" tIns="0" rIns="0" bIns="0" rtlCol="0"/>
          <a:lstStyle/>
          <a:p>
            <a:endParaRPr/>
          </a:p>
        </p:txBody>
      </p:sp>
      <p:sp>
        <p:nvSpPr>
          <p:cNvPr id="4" name="object 4"/>
          <p:cNvSpPr/>
          <p:nvPr/>
        </p:nvSpPr>
        <p:spPr>
          <a:xfrm>
            <a:off x="8610600" y="9525"/>
            <a:ext cx="533400" cy="333375"/>
          </a:xfrm>
          <a:custGeom>
            <a:avLst/>
            <a:gdLst/>
            <a:ahLst/>
            <a:cxnLst/>
            <a:rect l="l" t="t" r="r" b="b"/>
            <a:pathLst>
              <a:path w="533400" h="333375">
                <a:moveTo>
                  <a:pt x="0" y="166750"/>
                </a:moveTo>
                <a:lnTo>
                  <a:pt x="7042" y="128522"/>
                </a:lnTo>
                <a:lnTo>
                  <a:pt x="27103" y="93426"/>
                </a:lnTo>
                <a:lnTo>
                  <a:pt x="58582" y="62464"/>
                </a:lnTo>
                <a:lnTo>
                  <a:pt x="99881" y="36639"/>
                </a:lnTo>
                <a:lnTo>
                  <a:pt x="149400" y="16952"/>
                </a:lnTo>
                <a:lnTo>
                  <a:pt x="205540" y="4405"/>
                </a:lnTo>
                <a:lnTo>
                  <a:pt x="266700" y="0"/>
                </a:lnTo>
                <a:lnTo>
                  <a:pt x="327859" y="4405"/>
                </a:lnTo>
                <a:lnTo>
                  <a:pt x="383999" y="16952"/>
                </a:lnTo>
                <a:lnTo>
                  <a:pt x="433518" y="36639"/>
                </a:lnTo>
                <a:lnTo>
                  <a:pt x="474817" y="62464"/>
                </a:lnTo>
                <a:lnTo>
                  <a:pt x="506296" y="93426"/>
                </a:lnTo>
                <a:lnTo>
                  <a:pt x="526357" y="128522"/>
                </a:lnTo>
                <a:lnTo>
                  <a:pt x="533400" y="166750"/>
                </a:lnTo>
                <a:lnTo>
                  <a:pt x="526357" y="204932"/>
                </a:lnTo>
                <a:lnTo>
                  <a:pt x="506296" y="239994"/>
                </a:lnTo>
                <a:lnTo>
                  <a:pt x="474817" y="270933"/>
                </a:lnTo>
                <a:lnTo>
                  <a:pt x="433518" y="296745"/>
                </a:lnTo>
                <a:lnTo>
                  <a:pt x="383999" y="316425"/>
                </a:lnTo>
                <a:lnTo>
                  <a:pt x="327859" y="328970"/>
                </a:lnTo>
                <a:lnTo>
                  <a:pt x="266700" y="333375"/>
                </a:lnTo>
                <a:lnTo>
                  <a:pt x="205540" y="328970"/>
                </a:lnTo>
                <a:lnTo>
                  <a:pt x="149400" y="316425"/>
                </a:lnTo>
                <a:lnTo>
                  <a:pt x="99881" y="296745"/>
                </a:lnTo>
                <a:lnTo>
                  <a:pt x="58582" y="270933"/>
                </a:lnTo>
                <a:lnTo>
                  <a:pt x="27103" y="239994"/>
                </a:lnTo>
                <a:lnTo>
                  <a:pt x="7042" y="204932"/>
                </a:lnTo>
                <a:lnTo>
                  <a:pt x="0" y="166750"/>
                </a:lnTo>
                <a:close/>
              </a:path>
            </a:pathLst>
          </a:custGeom>
          <a:ln w="12700">
            <a:solidFill>
              <a:srgbClr val="000000"/>
            </a:solidFill>
          </a:ln>
        </p:spPr>
        <p:txBody>
          <a:bodyPr wrap="square" lIns="0" tIns="0" rIns="0" bIns="0" rtlCol="0"/>
          <a:lstStyle/>
          <a:p>
            <a:endParaRPr/>
          </a:p>
        </p:txBody>
      </p:sp>
      <p:sp>
        <p:nvSpPr>
          <p:cNvPr id="5" name="object 5"/>
          <p:cNvSpPr txBox="1">
            <a:spLocks noGrp="1"/>
          </p:cNvSpPr>
          <p:nvPr>
            <p:ph type="title"/>
          </p:nvPr>
        </p:nvSpPr>
        <p:spPr>
          <a:xfrm>
            <a:off x="3259073" y="341833"/>
            <a:ext cx="2624455" cy="697230"/>
          </a:xfrm>
          <a:prstGeom prst="rect">
            <a:avLst/>
          </a:prstGeom>
        </p:spPr>
        <p:txBody>
          <a:bodyPr vert="horz" wrap="square" lIns="0" tIns="13335" rIns="0" bIns="0" rtlCol="0">
            <a:spAutoFit/>
          </a:bodyPr>
          <a:lstStyle/>
          <a:p>
            <a:pPr marL="12700">
              <a:lnSpc>
                <a:spcPct val="100000"/>
              </a:lnSpc>
              <a:spcBef>
                <a:spcPts val="105"/>
              </a:spcBef>
            </a:pPr>
            <a:r>
              <a:rPr spc="-20" dirty="0"/>
              <a:t>Splay</a:t>
            </a:r>
            <a:r>
              <a:rPr spc="-65" dirty="0"/>
              <a:t> </a:t>
            </a:r>
            <a:r>
              <a:rPr spc="-5" dirty="0"/>
              <a:t>Cases</a:t>
            </a:r>
          </a:p>
        </p:txBody>
      </p:sp>
      <p:sp>
        <p:nvSpPr>
          <p:cNvPr id="6" name="object 6"/>
          <p:cNvSpPr/>
          <p:nvPr/>
        </p:nvSpPr>
        <p:spPr>
          <a:xfrm>
            <a:off x="1219200" y="1372869"/>
            <a:ext cx="533400" cy="381000"/>
          </a:xfrm>
          <a:custGeom>
            <a:avLst/>
            <a:gdLst/>
            <a:ahLst/>
            <a:cxnLst/>
            <a:rect l="l" t="t" r="r" b="b"/>
            <a:pathLst>
              <a:path w="533400" h="381000">
                <a:moveTo>
                  <a:pt x="0" y="190500"/>
                </a:moveTo>
                <a:lnTo>
                  <a:pt x="5034" y="146837"/>
                </a:lnTo>
                <a:lnTo>
                  <a:pt x="19372" y="106746"/>
                </a:lnTo>
                <a:lnTo>
                  <a:pt x="41867" y="71374"/>
                </a:lnTo>
                <a:lnTo>
                  <a:pt x="71374" y="41867"/>
                </a:lnTo>
                <a:lnTo>
                  <a:pt x="106746" y="19372"/>
                </a:lnTo>
                <a:lnTo>
                  <a:pt x="146837" y="5034"/>
                </a:lnTo>
                <a:lnTo>
                  <a:pt x="190500" y="0"/>
                </a:lnTo>
                <a:lnTo>
                  <a:pt x="342900" y="0"/>
                </a:lnTo>
                <a:lnTo>
                  <a:pt x="386562" y="5034"/>
                </a:lnTo>
                <a:lnTo>
                  <a:pt x="426653" y="19372"/>
                </a:lnTo>
                <a:lnTo>
                  <a:pt x="462025" y="41867"/>
                </a:lnTo>
                <a:lnTo>
                  <a:pt x="491532" y="71374"/>
                </a:lnTo>
                <a:lnTo>
                  <a:pt x="514027" y="106746"/>
                </a:lnTo>
                <a:lnTo>
                  <a:pt x="528365" y="146837"/>
                </a:lnTo>
                <a:lnTo>
                  <a:pt x="533400" y="190500"/>
                </a:lnTo>
                <a:lnTo>
                  <a:pt x="528365" y="234202"/>
                </a:lnTo>
                <a:lnTo>
                  <a:pt x="514027" y="274308"/>
                </a:lnTo>
                <a:lnTo>
                  <a:pt x="491532" y="309678"/>
                </a:lnTo>
                <a:lnTo>
                  <a:pt x="462025" y="339172"/>
                </a:lnTo>
                <a:lnTo>
                  <a:pt x="426653" y="361650"/>
                </a:lnTo>
                <a:lnTo>
                  <a:pt x="386562" y="375972"/>
                </a:lnTo>
                <a:lnTo>
                  <a:pt x="342900" y="381000"/>
                </a:lnTo>
                <a:lnTo>
                  <a:pt x="190500" y="381000"/>
                </a:lnTo>
                <a:lnTo>
                  <a:pt x="146837" y="375972"/>
                </a:lnTo>
                <a:lnTo>
                  <a:pt x="106746" y="361650"/>
                </a:lnTo>
                <a:lnTo>
                  <a:pt x="71374" y="339172"/>
                </a:lnTo>
                <a:lnTo>
                  <a:pt x="41867" y="309678"/>
                </a:lnTo>
                <a:lnTo>
                  <a:pt x="19372" y="274308"/>
                </a:lnTo>
                <a:lnTo>
                  <a:pt x="5034" y="234202"/>
                </a:lnTo>
                <a:lnTo>
                  <a:pt x="0" y="190500"/>
                </a:lnTo>
                <a:close/>
              </a:path>
            </a:pathLst>
          </a:custGeom>
          <a:ln w="9525">
            <a:solidFill>
              <a:srgbClr val="000000"/>
            </a:solidFill>
          </a:ln>
        </p:spPr>
        <p:txBody>
          <a:bodyPr wrap="square" lIns="0" tIns="0" rIns="0" bIns="0" rtlCol="0"/>
          <a:lstStyle/>
          <a:p>
            <a:endParaRPr/>
          </a:p>
        </p:txBody>
      </p:sp>
      <p:sp>
        <p:nvSpPr>
          <p:cNvPr id="7" name="object 7"/>
          <p:cNvSpPr txBox="1"/>
          <p:nvPr/>
        </p:nvSpPr>
        <p:spPr>
          <a:xfrm>
            <a:off x="1386839" y="1390852"/>
            <a:ext cx="211454" cy="331470"/>
          </a:xfrm>
          <a:prstGeom prst="rect">
            <a:avLst/>
          </a:prstGeom>
        </p:spPr>
        <p:txBody>
          <a:bodyPr vert="horz" wrap="square" lIns="0" tIns="13335" rIns="0" bIns="0" rtlCol="0">
            <a:spAutoFit/>
          </a:bodyPr>
          <a:lstStyle/>
          <a:p>
            <a:pPr>
              <a:lnSpc>
                <a:spcPct val="100000"/>
              </a:lnSpc>
              <a:spcBef>
                <a:spcPts val="105"/>
              </a:spcBef>
            </a:pPr>
            <a:r>
              <a:rPr sz="2000" spc="5" dirty="0">
                <a:latin typeface="Arial"/>
                <a:cs typeface="Arial"/>
              </a:rPr>
              <a:t>G</a:t>
            </a:r>
            <a:endParaRPr sz="2000">
              <a:latin typeface="Arial"/>
              <a:cs typeface="Arial"/>
            </a:endParaRPr>
          </a:p>
        </p:txBody>
      </p:sp>
      <p:sp>
        <p:nvSpPr>
          <p:cNvPr id="8" name="object 8"/>
          <p:cNvSpPr/>
          <p:nvPr/>
        </p:nvSpPr>
        <p:spPr>
          <a:xfrm>
            <a:off x="714921" y="1906270"/>
            <a:ext cx="533400" cy="381000"/>
          </a:xfrm>
          <a:custGeom>
            <a:avLst/>
            <a:gdLst/>
            <a:ahLst/>
            <a:cxnLst/>
            <a:rect l="l" t="t" r="r" b="b"/>
            <a:pathLst>
              <a:path w="533400" h="381000">
                <a:moveTo>
                  <a:pt x="0" y="190500"/>
                </a:moveTo>
                <a:lnTo>
                  <a:pt x="5030" y="146837"/>
                </a:lnTo>
                <a:lnTo>
                  <a:pt x="19361" y="106746"/>
                </a:lnTo>
                <a:lnTo>
                  <a:pt x="41847" y="71374"/>
                </a:lnTo>
                <a:lnTo>
                  <a:pt x="71348" y="41867"/>
                </a:lnTo>
                <a:lnTo>
                  <a:pt x="106718" y="19372"/>
                </a:lnTo>
                <a:lnTo>
                  <a:pt x="146817" y="5034"/>
                </a:lnTo>
                <a:lnTo>
                  <a:pt x="190500" y="0"/>
                </a:lnTo>
                <a:lnTo>
                  <a:pt x="342900" y="0"/>
                </a:lnTo>
                <a:lnTo>
                  <a:pt x="386578" y="5034"/>
                </a:lnTo>
                <a:lnTo>
                  <a:pt x="426675" y="19372"/>
                </a:lnTo>
                <a:lnTo>
                  <a:pt x="462046" y="41867"/>
                </a:lnTo>
                <a:lnTo>
                  <a:pt x="491548" y="71374"/>
                </a:lnTo>
                <a:lnTo>
                  <a:pt x="514036" y="106746"/>
                </a:lnTo>
                <a:lnTo>
                  <a:pt x="528368" y="146837"/>
                </a:lnTo>
                <a:lnTo>
                  <a:pt x="533400" y="190500"/>
                </a:lnTo>
                <a:lnTo>
                  <a:pt x="528368" y="234202"/>
                </a:lnTo>
                <a:lnTo>
                  <a:pt x="514036" y="274308"/>
                </a:lnTo>
                <a:lnTo>
                  <a:pt x="491548" y="309678"/>
                </a:lnTo>
                <a:lnTo>
                  <a:pt x="462046" y="339172"/>
                </a:lnTo>
                <a:lnTo>
                  <a:pt x="426675" y="361650"/>
                </a:lnTo>
                <a:lnTo>
                  <a:pt x="386578" y="375972"/>
                </a:lnTo>
                <a:lnTo>
                  <a:pt x="342900" y="381000"/>
                </a:lnTo>
                <a:lnTo>
                  <a:pt x="190500" y="381000"/>
                </a:lnTo>
                <a:lnTo>
                  <a:pt x="146817" y="375972"/>
                </a:lnTo>
                <a:lnTo>
                  <a:pt x="106718" y="361650"/>
                </a:lnTo>
                <a:lnTo>
                  <a:pt x="71348" y="339172"/>
                </a:lnTo>
                <a:lnTo>
                  <a:pt x="41847" y="309678"/>
                </a:lnTo>
                <a:lnTo>
                  <a:pt x="19361" y="274308"/>
                </a:lnTo>
                <a:lnTo>
                  <a:pt x="5030" y="234202"/>
                </a:lnTo>
                <a:lnTo>
                  <a:pt x="0" y="190500"/>
                </a:lnTo>
                <a:close/>
              </a:path>
            </a:pathLst>
          </a:custGeom>
          <a:ln w="9524">
            <a:solidFill>
              <a:srgbClr val="000000"/>
            </a:solidFill>
          </a:ln>
        </p:spPr>
        <p:txBody>
          <a:bodyPr wrap="square" lIns="0" tIns="0" rIns="0" bIns="0" rtlCol="0"/>
          <a:lstStyle/>
          <a:p>
            <a:endParaRPr/>
          </a:p>
        </p:txBody>
      </p:sp>
      <p:sp>
        <p:nvSpPr>
          <p:cNvPr id="9" name="object 9"/>
          <p:cNvSpPr/>
          <p:nvPr/>
        </p:nvSpPr>
        <p:spPr>
          <a:xfrm>
            <a:off x="981621" y="1753870"/>
            <a:ext cx="504825" cy="152400"/>
          </a:xfrm>
          <a:custGeom>
            <a:avLst/>
            <a:gdLst/>
            <a:ahLst/>
            <a:cxnLst/>
            <a:rect l="l" t="t" r="r" b="b"/>
            <a:pathLst>
              <a:path w="504825" h="152400">
                <a:moveTo>
                  <a:pt x="504278" y="0"/>
                </a:moveTo>
                <a:lnTo>
                  <a:pt x="0" y="152400"/>
                </a:lnTo>
              </a:path>
            </a:pathLst>
          </a:custGeom>
          <a:ln w="9525">
            <a:solidFill>
              <a:srgbClr val="000000"/>
            </a:solidFill>
          </a:ln>
        </p:spPr>
        <p:txBody>
          <a:bodyPr wrap="square" lIns="0" tIns="0" rIns="0" bIns="0" rtlCol="0"/>
          <a:lstStyle/>
          <a:p>
            <a:endParaRPr/>
          </a:p>
        </p:txBody>
      </p:sp>
      <p:sp>
        <p:nvSpPr>
          <p:cNvPr id="10" name="object 10"/>
          <p:cNvSpPr/>
          <p:nvPr/>
        </p:nvSpPr>
        <p:spPr>
          <a:xfrm>
            <a:off x="408216" y="2482976"/>
            <a:ext cx="533400" cy="381000"/>
          </a:xfrm>
          <a:custGeom>
            <a:avLst/>
            <a:gdLst/>
            <a:ahLst/>
            <a:cxnLst/>
            <a:rect l="l" t="t" r="r" b="b"/>
            <a:pathLst>
              <a:path w="533400" h="381000">
                <a:moveTo>
                  <a:pt x="0" y="190500"/>
                </a:moveTo>
                <a:lnTo>
                  <a:pt x="5030" y="146797"/>
                </a:lnTo>
                <a:lnTo>
                  <a:pt x="19361" y="106691"/>
                </a:lnTo>
                <a:lnTo>
                  <a:pt x="41847" y="71321"/>
                </a:lnTo>
                <a:lnTo>
                  <a:pt x="71348" y="41827"/>
                </a:lnTo>
                <a:lnTo>
                  <a:pt x="106718" y="19349"/>
                </a:lnTo>
                <a:lnTo>
                  <a:pt x="146817" y="5027"/>
                </a:lnTo>
                <a:lnTo>
                  <a:pt x="190500" y="0"/>
                </a:lnTo>
                <a:lnTo>
                  <a:pt x="342900" y="0"/>
                </a:lnTo>
                <a:lnTo>
                  <a:pt x="386578" y="5027"/>
                </a:lnTo>
                <a:lnTo>
                  <a:pt x="426675" y="19349"/>
                </a:lnTo>
                <a:lnTo>
                  <a:pt x="462046" y="41827"/>
                </a:lnTo>
                <a:lnTo>
                  <a:pt x="491548" y="71321"/>
                </a:lnTo>
                <a:lnTo>
                  <a:pt x="514036" y="106691"/>
                </a:lnTo>
                <a:lnTo>
                  <a:pt x="528368" y="146797"/>
                </a:lnTo>
                <a:lnTo>
                  <a:pt x="533400" y="190500"/>
                </a:lnTo>
                <a:lnTo>
                  <a:pt x="528368" y="234162"/>
                </a:lnTo>
                <a:lnTo>
                  <a:pt x="514036" y="274253"/>
                </a:lnTo>
                <a:lnTo>
                  <a:pt x="491548" y="309625"/>
                </a:lnTo>
                <a:lnTo>
                  <a:pt x="462046" y="339132"/>
                </a:lnTo>
                <a:lnTo>
                  <a:pt x="426675" y="361627"/>
                </a:lnTo>
                <a:lnTo>
                  <a:pt x="386578" y="375965"/>
                </a:lnTo>
                <a:lnTo>
                  <a:pt x="342900" y="381000"/>
                </a:lnTo>
                <a:lnTo>
                  <a:pt x="190500" y="381000"/>
                </a:lnTo>
                <a:lnTo>
                  <a:pt x="146817" y="375965"/>
                </a:lnTo>
                <a:lnTo>
                  <a:pt x="106718" y="361627"/>
                </a:lnTo>
                <a:lnTo>
                  <a:pt x="71348" y="339132"/>
                </a:lnTo>
                <a:lnTo>
                  <a:pt x="41847" y="309625"/>
                </a:lnTo>
                <a:lnTo>
                  <a:pt x="19361" y="274253"/>
                </a:lnTo>
                <a:lnTo>
                  <a:pt x="5030" y="234162"/>
                </a:lnTo>
                <a:lnTo>
                  <a:pt x="0" y="190500"/>
                </a:lnTo>
                <a:close/>
              </a:path>
            </a:pathLst>
          </a:custGeom>
          <a:ln w="9525">
            <a:solidFill>
              <a:srgbClr val="000000"/>
            </a:solidFill>
          </a:ln>
        </p:spPr>
        <p:txBody>
          <a:bodyPr wrap="square" lIns="0" tIns="0" rIns="0" bIns="0" rtlCol="0"/>
          <a:lstStyle/>
          <a:p>
            <a:endParaRPr/>
          </a:p>
        </p:txBody>
      </p:sp>
      <p:sp>
        <p:nvSpPr>
          <p:cNvPr id="11" name="object 11"/>
          <p:cNvSpPr txBox="1"/>
          <p:nvPr/>
        </p:nvSpPr>
        <p:spPr>
          <a:xfrm>
            <a:off x="589483" y="2501264"/>
            <a:ext cx="182880" cy="330835"/>
          </a:xfrm>
          <a:prstGeom prst="rect">
            <a:avLst/>
          </a:prstGeom>
        </p:spPr>
        <p:txBody>
          <a:bodyPr vert="horz" wrap="square" lIns="0" tIns="13335" rIns="0" bIns="0" rtlCol="0">
            <a:spAutoFit/>
          </a:bodyPr>
          <a:lstStyle/>
          <a:p>
            <a:pPr>
              <a:lnSpc>
                <a:spcPct val="100000"/>
              </a:lnSpc>
              <a:spcBef>
                <a:spcPts val="105"/>
              </a:spcBef>
            </a:pPr>
            <a:r>
              <a:rPr sz="2000" dirty="0">
                <a:latin typeface="Arial"/>
                <a:cs typeface="Arial"/>
              </a:rPr>
              <a:t>X</a:t>
            </a:r>
            <a:endParaRPr sz="2000">
              <a:latin typeface="Arial"/>
              <a:cs typeface="Arial"/>
            </a:endParaRPr>
          </a:p>
        </p:txBody>
      </p:sp>
      <p:sp>
        <p:nvSpPr>
          <p:cNvPr id="12" name="object 12"/>
          <p:cNvSpPr/>
          <p:nvPr/>
        </p:nvSpPr>
        <p:spPr>
          <a:xfrm>
            <a:off x="674916" y="2287270"/>
            <a:ext cx="306705" cy="196215"/>
          </a:xfrm>
          <a:custGeom>
            <a:avLst/>
            <a:gdLst/>
            <a:ahLst/>
            <a:cxnLst/>
            <a:rect l="l" t="t" r="r" b="b"/>
            <a:pathLst>
              <a:path w="306705" h="196214">
                <a:moveTo>
                  <a:pt x="306705" y="0"/>
                </a:moveTo>
                <a:lnTo>
                  <a:pt x="0" y="195706"/>
                </a:lnTo>
              </a:path>
            </a:pathLst>
          </a:custGeom>
          <a:ln w="9525">
            <a:solidFill>
              <a:srgbClr val="000000"/>
            </a:solidFill>
          </a:ln>
        </p:spPr>
        <p:txBody>
          <a:bodyPr wrap="square" lIns="0" tIns="0" rIns="0" bIns="0" rtlCol="0"/>
          <a:lstStyle/>
          <a:p>
            <a:endParaRPr/>
          </a:p>
        </p:txBody>
      </p:sp>
      <p:sp>
        <p:nvSpPr>
          <p:cNvPr id="13" name="object 13"/>
          <p:cNvSpPr/>
          <p:nvPr/>
        </p:nvSpPr>
        <p:spPr>
          <a:xfrm>
            <a:off x="1485900" y="1753870"/>
            <a:ext cx="563880" cy="158115"/>
          </a:xfrm>
          <a:custGeom>
            <a:avLst/>
            <a:gdLst/>
            <a:ahLst/>
            <a:cxnLst/>
            <a:rect l="l" t="t" r="r" b="b"/>
            <a:pathLst>
              <a:path w="563880" h="158114">
                <a:moveTo>
                  <a:pt x="0" y="0"/>
                </a:moveTo>
                <a:lnTo>
                  <a:pt x="563372" y="157606"/>
                </a:lnTo>
              </a:path>
            </a:pathLst>
          </a:custGeom>
          <a:ln w="9525">
            <a:solidFill>
              <a:srgbClr val="000000"/>
            </a:solidFill>
          </a:ln>
        </p:spPr>
        <p:txBody>
          <a:bodyPr wrap="square" lIns="0" tIns="0" rIns="0" bIns="0" rtlCol="0"/>
          <a:lstStyle/>
          <a:p>
            <a:endParaRPr/>
          </a:p>
        </p:txBody>
      </p:sp>
      <p:sp>
        <p:nvSpPr>
          <p:cNvPr id="14" name="object 14"/>
          <p:cNvSpPr/>
          <p:nvPr/>
        </p:nvSpPr>
        <p:spPr>
          <a:xfrm>
            <a:off x="981621" y="2287270"/>
            <a:ext cx="287020" cy="190500"/>
          </a:xfrm>
          <a:custGeom>
            <a:avLst/>
            <a:gdLst/>
            <a:ahLst/>
            <a:cxnLst/>
            <a:rect l="l" t="t" r="r" b="b"/>
            <a:pathLst>
              <a:path w="287019" h="190500">
                <a:moveTo>
                  <a:pt x="0" y="0"/>
                </a:moveTo>
                <a:lnTo>
                  <a:pt x="286562" y="190500"/>
                </a:lnTo>
              </a:path>
            </a:pathLst>
          </a:custGeom>
          <a:ln w="9525">
            <a:solidFill>
              <a:srgbClr val="000000"/>
            </a:solidFill>
          </a:ln>
        </p:spPr>
        <p:txBody>
          <a:bodyPr wrap="square" lIns="0" tIns="0" rIns="0" bIns="0" rtlCol="0"/>
          <a:lstStyle/>
          <a:p>
            <a:endParaRPr/>
          </a:p>
        </p:txBody>
      </p:sp>
      <p:sp>
        <p:nvSpPr>
          <p:cNvPr id="15" name="object 15"/>
          <p:cNvSpPr/>
          <p:nvPr/>
        </p:nvSpPr>
        <p:spPr>
          <a:xfrm>
            <a:off x="429983" y="2863976"/>
            <a:ext cx="245110" cy="223520"/>
          </a:xfrm>
          <a:custGeom>
            <a:avLst/>
            <a:gdLst/>
            <a:ahLst/>
            <a:cxnLst/>
            <a:rect l="l" t="t" r="r" b="b"/>
            <a:pathLst>
              <a:path w="245109" h="223519">
                <a:moveTo>
                  <a:pt x="244932" y="0"/>
                </a:moveTo>
                <a:lnTo>
                  <a:pt x="0" y="223393"/>
                </a:lnTo>
              </a:path>
            </a:pathLst>
          </a:custGeom>
          <a:ln w="9525">
            <a:solidFill>
              <a:srgbClr val="000000"/>
            </a:solidFill>
          </a:ln>
        </p:spPr>
        <p:txBody>
          <a:bodyPr wrap="square" lIns="0" tIns="0" rIns="0" bIns="0" rtlCol="0"/>
          <a:lstStyle/>
          <a:p>
            <a:endParaRPr/>
          </a:p>
        </p:txBody>
      </p:sp>
      <p:sp>
        <p:nvSpPr>
          <p:cNvPr id="16" name="object 16"/>
          <p:cNvSpPr/>
          <p:nvPr/>
        </p:nvSpPr>
        <p:spPr>
          <a:xfrm>
            <a:off x="674916" y="2863976"/>
            <a:ext cx="288925" cy="223520"/>
          </a:xfrm>
          <a:custGeom>
            <a:avLst/>
            <a:gdLst/>
            <a:ahLst/>
            <a:cxnLst/>
            <a:rect l="l" t="t" r="r" b="b"/>
            <a:pathLst>
              <a:path w="288925" h="223519">
                <a:moveTo>
                  <a:pt x="0" y="0"/>
                </a:moveTo>
                <a:lnTo>
                  <a:pt x="288467" y="223393"/>
                </a:lnTo>
              </a:path>
            </a:pathLst>
          </a:custGeom>
          <a:ln w="9525">
            <a:solidFill>
              <a:srgbClr val="000000"/>
            </a:solidFill>
          </a:ln>
        </p:spPr>
        <p:txBody>
          <a:bodyPr wrap="square" lIns="0" tIns="0" rIns="0" bIns="0" rtlCol="0"/>
          <a:lstStyle/>
          <a:p>
            <a:endParaRPr/>
          </a:p>
        </p:txBody>
      </p:sp>
      <p:sp>
        <p:nvSpPr>
          <p:cNvPr id="17" name="object 17"/>
          <p:cNvSpPr txBox="1"/>
          <p:nvPr/>
        </p:nvSpPr>
        <p:spPr>
          <a:xfrm>
            <a:off x="380085" y="3115182"/>
            <a:ext cx="112395" cy="239395"/>
          </a:xfrm>
          <a:prstGeom prst="rect">
            <a:avLst/>
          </a:prstGeom>
        </p:spPr>
        <p:txBody>
          <a:bodyPr vert="horz" wrap="square" lIns="0" tIns="13335" rIns="0" bIns="0" rtlCol="0">
            <a:spAutoFit/>
          </a:bodyPr>
          <a:lstStyle/>
          <a:p>
            <a:pPr>
              <a:lnSpc>
                <a:spcPct val="100000"/>
              </a:lnSpc>
              <a:spcBef>
                <a:spcPts val="105"/>
              </a:spcBef>
            </a:pPr>
            <a:r>
              <a:rPr sz="1400" b="1" dirty="0">
                <a:solidFill>
                  <a:srgbClr val="FF0000"/>
                </a:solidFill>
                <a:latin typeface="Arial"/>
                <a:cs typeface="Arial"/>
              </a:rPr>
              <a:t>a</a:t>
            </a:r>
            <a:endParaRPr sz="1400">
              <a:latin typeface="Arial"/>
              <a:cs typeface="Arial"/>
            </a:endParaRPr>
          </a:p>
        </p:txBody>
      </p:sp>
      <p:sp>
        <p:nvSpPr>
          <p:cNvPr id="18" name="object 18"/>
          <p:cNvSpPr txBox="1"/>
          <p:nvPr/>
        </p:nvSpPr>
        <p:spPr>
          <a:xfrm>
            <a:off x="908913" y="3115182"/>
            <a:ext cx="121920" cy="239395"/>
          </a:xfrm>
          <a:prstGeom prst="rect">
            <a:avLst/>
          </a:prstGeom>
        </p:spPr>
        <p:txBody>
          <a:bodyPr vert="horz" wrap="square" lIns="0" tIns="13335" rIns="0" bIns="0" rtlCol="0">
            <a:spAutoFit/>
          </a:bodyPr>
          <a:lstStyle/>
          <a:p>
            <a:pPr>
              <a:lnSpc>
                <a:spcPct val="100000"/>
              </a:lnSpc>
              <a:spcBef>
                <a:spcPts val="105"/>
              </a:spcBef>
            </a:pPr>
            <a:r>
              <a:rPr sz="1400" b="1" dirty="0">
                <a:solidFill>
                  <a:srgbClr val="FF0000"/>
                </a:solidFill>
                <a:latin typeface="Arial"/>
                <a:cs typeface="Arial"/>
              </a:rPr>
              <a:t>b</a:t>
            </a:r>
            <a:endParaRPr sz="1400">
              <a:latin typeface="Arial"/>
              <a:cs typeface="Arial"/>
            </a:endParaRPr>
          </a:p>
        </p:txBody>
      </p:sp>
      <p:sp>
        <p:nvSpPr>
          <p:cNvPr id="19" name="object 19"/>
          <p:cNvSpPr txBox="1"/>
          <p:nvPr/>
        </p:nvSpPr>
        <p:spPr>
          <a:xfrm>
            <a:off x="1218285" y="2505201"/>
            <a:ext cx="112395" cy="239395"/>
          </a:xfrm>
          <a:prstGeom prst="rect">
            <a:avLst/>
          </a:prstGeom>
        </p:spPr>
        <p:txBody>
          <a:bodyPr vert="horz" wrap="square" lIns="0" tIns="13335" rIns="0" bIns="0" rtlCol="0">
            <a:spAutoFit/>
          </a:bodyPr>
          <a:lstStyle/>
          <a:p>
            <a:pPr>
              <a:lnSpc>
                <a:spcPct val="100000"/>
              </a:lnSpc>
              <a:spcBef>
                <a:spcPts val="105"/>
              </a:spcBef>
            </a:pPr>
            <a:r>
              <a:rPr sz="1400" b="1" dirty="0">
                <a:solidFill>
                  <a:srgbClr val="FF0000"/>
                </a:solidFill>
                <a:latin typeface="Arial"/>
                <a:cs typeface="Arial"/>
              </a:rPr>
              <a:t>c</a:t>
            </a:r>
            <a:endParaRPr sz="1400">
              <a:latin typeface="Arial"/>
              <a:cs typeface="Arial"/>
            </a:endParaRPr>
          </a:p>
        </p:txBody>
      </p:sp>
      <p:sp>
        <p:nvSpPr>
          <p:cNvPr id="20" name="object 20"/>
          <p:cNvSpPr/>
          <p:nvPr/>
        </p:nvSpPr>
        <p:spPr>
          <a:xfrm>
            <a:off x="1049312" y="4566792"/>
            <a:ext cx="533400" cy="381000"/>
          </a:xfrm>
          <a:custGeom>
            <a:avLst/>
            <a:gdLst/>
            <a:ahLst/>
            <a:cxnLst/>
            <a:rect l="l" t="t" r="r" b="b"/>
            <a:pathLst>
              <a:path w="533400" h="381000">
                <a:moveTo>
                  <a:pt x="0" y="190499"/>
                </a:moveTo>
                <a:lnTo>
                  <a:pt x="5031" y="146837"/>
                </a:lnTo>
                <a:lnTo>
                  <a:pt x="19363" y="106746"/>
                </a:lnTo>
                <a:lnTo>
                  <a:pt x="41851" y="71374"/>
                </a:lnTo>
                <a:lnTo>
                  <a:pt x="71353" y="41867"/>
                </a:lnTo>
                <a:lnTo>
                  <a:pt x="106724" y="19372"/>
                </a:lnTo>
                <a:lnTo>
                  <a:pt x="146821" y="5034"/>
                </a:lnTo>
                <a:lnTo>
                  <a:pt x="190500" y="0"/>
                </a:lnTo>
                <a:lnTo>
                  <a:pt x="342861" y="0"/>
                </a:lnTo>
                <a:lnTo>
                  <a:pt x="386564" y="5034"/>
                </a:lnTo>
                <a:lnTo>
                  <a:pt x="426670" y="19372"/>
                </a:lnTo>
                <a:lnTo>
                  <a:pt x="462040" y="41867"/>
                </a:lnTo>
                <a:lnTo>
                  <a:pt x="491534" y="71374"/>
                </a:lnTo>
                <a:lnTo>
                  <a:pt x="514011" y="106746"/>
                </a:lnTo>
                <a:lnTo>
                  <a:pt x="528334" y="146837"/>
                </a:lnTo>
                <a:lnTo>
                  <a:pt x="533361" y="190499"/>
                </a:lnTo>
                <a:lnTo>
                  <a:pt x="528334" y="234202"/>
                </a:lnTo>
                <a:lnTo>
                  <a:pt x="514011" y="274308"/>
                </a:lnTo>
                <a:lnTo>
                  <a:pt x="491534" y="309678"/>
                </a:lnTo>
                <a:lnTo>
                  <a:pt x="462040" y="339172"/>
                </a:lnTo>
                <a:lnTo>
                  <a:pt x="426670" y="361650"/>
                </a:lnTo>
                <a:lnTo>
                  <a:pt x="386564" y="375972"/>
                </a:lnTo>
                <a:lnTo>
                  <a:pt x="342861" y="380999"/>
                </a:lnTo>
                <a:lnTo>
                  <a:pt x="190500" y="380999"/>
                </a:lnTo>
                <a:lnTo>
                  <a:pt x="146821" y="375972"/>
                </a:lnTo>
                <a:lnTo>
                  <a:pt x="106724" y="361650"/>
                </a:lnTo>
                <a:lnTo>
                  <a:pt x="71353" y="339172"/>
                </a:lnTo>
                <a:lnTo>
                  <a:pt x="41851" y="309678"/>
                </a:lnTo>
                <a:lnTo>
                  <a:pt x="19363" y="274308"/>
                </a:lnTo>
                <a:lnTo>
                  <a:pt x="5031" y="234202"/>
                </a:lnTo>
                <a:lnTo>
                  <a:pt x="0" y="190499"/>
                </a:lnTo>
                <a:close/>
              </a:path>
            </a:pathLst>
          </a:custGeom>
          <a:ln w="9525">
            <a:solidFill>
              <a:srgbClr val="000000"/>
            </a:solidFill>
          </a:ln>
        </p:spPr>
        <p:txBody>
          <a:bodyPr wrap="square" lIns="0" tIns="0" rIns="0" bIns="0" rtlCol="0"/>
          <a:lstStyle/>
          <a:p>
            <a:endParaRPr/>
          </a:p>
        </p:txBody>
      </p:sp>
      <p:sp>
        <p:nvSpPr>
          <p:cNvPr id="21" name="object 21"/>
          <p:cNvSpPr txBox="1"/>
          <p:nvPr/>
        </p:nvSpPr>
        <p:spPr>
          <a:xfrm>
            <a:off x="1217066" y="4585842"/>
            <a:ext cx="210820" cy="330835"/>
          </a:xfrm>
          <a:prstGeom prst="rect">
            <a:avLst/>
          </a:prstGeom>
        </p:spPr>
        <p:txBody>
          <a:bodyPr vert="horz" wrap="square" lIns="0" tIns="12700" rIns="0" bIns="0" rtlCol="0">
            <a:spAutoFit/>
          </a:bodyPr>
          <a:lstStyle/>
          <a:p>
            <a:pPr>
              <a:lnSpc>
                <a:spcPct val="100000"/>
              </a:lnSpc>
              <a:spcBef>
                <a:spcPts val="100"/>
              </a:spcBef>
            </a:pPr>
            <a:r>
              <a:rPr sz="2000" dirty="0">
                <a:latin typeface="Arial"/>
                <a:cs typeface="Arial"/>
              </a:rPr>
              <a:t>G</a:t>
            </a:r>
            <a:endParaRPr sz="2000">
              <a:latin typeface="Arial"/>
              <a:cs typeface="Arial"/>
            </a:endParaRPr>
          </a:p>
        </p:txBody>
      </p:sp>
      <p:sp>
        <p:nvSpPr>
          <p:cNvPr id="22" name="object 22"/>
          <p:cNvSpPr/>
          <p:nvPr/>
        </p:nvSpPr>
        <p:spPr>
          <a:xfrm>
            <a:off x="603364" y="5100192"/>
            <a:ext cx="533400" cy="381000"/>
          </a:xfrm>
          <a:custGeom>
            <a:avLst/>
            <a:gdLst/>
            <a:ahLst/>
            <a:cxnLst/>
            <a:rect l="l" t="t" r="r" b="b"/>
            <a:pathLst>
              <a:path w="533400" h="381000">
                <a:moveTo>
                  <a:pt x="0" y="190499"/>
                </a:moveTo>
                <a:lnTo>
                  <a:pt x="5030" y="146837"/>
                </a:lnTo>
                <a:lnTo>
                  <a:pt x="19361" y="106746"/>
                </a:lnTo>
                <a:lnTo>
                  <a:pt x="41847" y="71374"/>
                </a:lnTo>
                <a:lnTo>
                  <a:pt x="71348" y="41867"/>
                </a:lnTo>
                <a:lnTo>
                  <a:pt x="106718" y="19372"/>
                </a:lnTo>
                <a:lnTo>
                  <a:pt x="146817" y="5034"/>
                </a:lnTo>
                <a:lnTo>
                  <a:pt x="190500" y="0"/>
                </a:lnTo>
                <a:lnTo>
                  <a:pt x="342900" y="0"/>
                </a:lnTo>
                <a:lnTo>
                  <a:pt x="386578" y="5034"/>
                </a:lnTo>
                <a:lnTo>
                  <a:pt x="426675" y="19372"/>
                </a:lnTo>
                <a:lnTo>
                  <a:pt x="462046" y="41867"/>
                </a:lnTo>
                <a:lnTo>
                  <a:pt x="491548" y="71374"/>
                </a:lnTo>
                <a:lnTo>
                  <a:pt x="514036" y="106746"/>
                </a:lnTo>
                <a:lnTo>
                  <a:pt x="528368" y="146837"/>
                </a:lnTo>
                <a:lnTo>
                  <a:pt x="533400" y="190499"/>
                </a:lnTo>
                <a:lnTo>
                  <a:pt x="528368" y="234202"/>
                </a:lnTo>
                <a:lnTo>
                  <a:pt x="514036" y="274308"/>
                </a:lnTo>
                <a:lnTo>
                  <a:pt x="491548" y="309678"/>
                </a:lnTo>
                <a:lnTo>
                  <a:pt x="462046" y="339172"/>
                </a:lnTo>
                <a:lnTo>
                  <a:pt x="426675" y="361650"/>
                </a:lnTo>
                <a:lnTo>
                  <a:pt x="386578" y="375972"/>
                </a:lnTo>
                <a:lnTo>
                  <a:pt x="342900" y="380999"/>
                </a:lnTo>
                <a:lnTo>
                  <a:pt x="190500" y="380999"/>
                </a:lnTo>
                <a:lnTo>
                  <a:pt x="146817" y="375972"/>
                </a:lnTo>
                <a:lnTo>
                  <a:pt x="106718" y="361650"/>
                </a:lnTo>
                <a:lnTo>
                  <a:pt x="71348" y="339172"/>
                </a:lnTo>
                <a:lnTo>
                  <a:pt x="41847" y="309678"/>
                </a:lnTo>
                <a:lnTo>
                  <a:pt x="19361" y="274308"/>
                </a:lnTo>
                <a:lnTo>
                  <a:pt x="5030" y="234202"/>
                </a:lnTo>
                <a:lnTo>
                  <a:pt x="0" y="190499"/>
                </a:lnTo>
                <a:close/>
              </a:path>
            </a:pathLst>
          </a:custGeom>
          <a:ln w="9525">
            <a:solidFill>
              <a:srgbClr val="000000"/>
            </a:solidFill>
          </a:ln>
        </p:spPr>
        <p:txBody>
          <a:bodyPr wrap="square" lIns="0" tIns="0" rIns="0" bIns="0" rtlCol="0"/>
          <a:lstStyle/>
          <a:p>
            <a:endParaRPr/>
          </a:p>
        </p:txBody>
      </p:sp>
      <p:sp>
        <p:nvSpPr>
          <p:cNvPr id="23" name="object 23"/>
          <p:cNvSpPr/>
          <p:nvPr/>
        </p:nvSpPr>
        <p:spPr>
          <a:xfrm>
            <a:off x="870064" y="4947792"/>
            <a:ext cx="446405" cy="152400"/>
          </a:xfrm>
          <a:custGeom>
            <a:avLst/>
            <a:gdLst/>
            <a:ahLst/>
            <a:cxnLst/>
            <a:rect l="l" t="t" r="r" b="b"/>
            <a:pathLst>
              <a:path w="446405" h="152400">
                <a:moveTo>
                  <a:pt x="445909" y="0"/>
                </a:moveTo>
                <a:lnTo>
                  <a:pt x="0" y="152399"/>
                </a:lnTo>
              </a:path>
            </a:pathLst>
          </a:custGeom>
          <a:ln w="9525">
            <a:solidFill>
              <a:srgbClr val="000000"/>
            </a:solidFill>
          </a:ln>
        </p:spPr>
        <p:txBody>
          <a:bodyPr wrap="square" lIns="0" tIns="0" rIns="0" bIns="0" rtlCol="0"/>
          <a:lstStyle/>
          <a:p>
            <a:endParaRPr/>
          </a:p>
        </p:txBody>
      </p:sp>
      <p:sp>
        <p:nvSpPr>
          <p:cNvPr id="24" name="object 24"/>
          <p:cNvSpPr/>
          <p:nvPr/>
        </p:nvSpPr>
        <p:spPr>
          <a:xfrm>
            <a:off x="547027" y="5481192"/>
            <a:ext cx="323215" cy="234315"/>
          </a:xfrm>
          <a:custGeom>
            <a:avLst/>
            <a:gdLst/>
            <a:ahLst/>
            <a:cxnLst/>
            <a:rect l="l" t="t" r="r" b="b"/>
            <a:pathLst>
              <a:path w="323215" h="234314">
                <a:moveTo>
                  <a:pt x="323037" y="0"/>
                </a:moveTo>
                <a:lnTo>
                  <a:pt x="0" y="233806"/>
                </a:lnTo>
              </a:path>
            </a:pathLst>
          </a:custGeom>
          <a:ln w="9525">
            <a:solidFill>
              <a:srgbClr val="000000"/>
            </a:solidFill>
          </a:ln>
        </p:spPr>
        <p:txBody>
          <a:bodyPr wrap="square" lIns="0" tIns="0" rIns="0" bIns="0" rtlCol="0"/>
          <a:lstStyle/>
          <a:p>
            <a:endParaRPr/>
          </a:p>
        </p:txBody>
      </p:sp>
      <p:sp>
        <p:nvSpPr>
          <p:cNvPr id="25" name="object 25"/>
          <p:cNvSpPr/>
          <p:nvPr/>
        </p:nvSpPr>
        <p:spPr>
          <a:xfrm>
            <a:off x="1315974" y="4947792"/>
            <a:ext cx="374015" cy="163195"/>
          </a:xfrm>
          <a:custGeom>
            <a:avLst/>
            <a:gdLst/>
            <a:ahLst/>
            <a:cxnLst/>
            <a:rect l="l" t="t" r="r" b="b"/>
            <a:pathLst>
              <a:path w="374014" h="163195">
                <a:moveTo>
                  <a:pt x="0" y="0"/>
                </a:moveTo>
                <a:lnTo>
                  <a:pt x="374014" y="162813"/>
                </a:lnTo>
              </a:path>
            </a:pathLst>
          </a:custGeom>
          <a:ln w="9525">
            <a:solidFill>
              <a:srgbClr val="000000"/>
            </a:solidFill>
          </a:ln>
        </p:spPr>
        <p:txBody>
          <a:bodyPr wrap="square" lIns="0" tIns="0" rIns="0" bIns="0" rtlCol="0"/>
          <a:lstStyle/>
          <a:p>
            <a:endParaRPr/>
          </a:p>
        </p:txBody>
      </p:sp>
      <p:sp>
        <p:nvSpPr>
          <p:cNvPr id="26" name="object 26"/>
          <p:cNvSpPr/>
          <p:nvPr/>
        </p:nvSpPr>
        <p:spPr>
          <a:xfrm>
            <a:off x="870064" y="5481192"/>
            <a:ext cx="357505" cy="236220"/>
          </a:xfrm>
          <a:custGeom>
            <a:avLst/>
            <a:gdLst/>
            <a:ahLst/>
            <a:cxnLst/>
            <a:rect l="l" t="t" r="r" b="b"/>
            <a:pathLst>
              <a:path w="357505" h="236220">
                <a:moveTo>
                  <a:pt x="0" y="0"/>
                </a:moveTo>
                <a:lnTo>
                  <a:pt x="357314" y="235978"/>
                </a:lnTo>
              </a:path>
            </a:pathLst>
          </a:custGeom>
          <a:ln w="9525">
            <a:solidFill>
              <a:srgbClr val="000000"/>
            </a:solidFill>
          </a:ln>
        </p:spPr>
        <p:txBody>
          <a:bodyPr wrap="square" lIns="0" tIns="0" rIns="0" bIns="0" rtlCol="0"/>
          <a:lstStyle/>
          <a:p>
            <a:endParaRPr/>
          </a:p>
        </p:txBody>
      </p:sp>
      <p:sp>
        <p:nvSpPr>
          <p:cNvPr id="27" name="object 27"/>
          <p:cNvSpPr/>
          <p:nvPr/>
        </p:nvSpPr>
        <p:spPr>
          <a:xfrm>
            <a:off x="960678" y="5717171"/>
            <a:ext cx="533400" cy="381000"/>
          </a:xfrm>
          <a:custGeom>
            <a:avLst/>
            <a:gdLst/>
            <a:ahLst/>
            <a:cxnLst/>
            <a:rect l="l" t="t" r="r" b="b"/>
            <a:pathLst>
              <a:path w="533400" h="381000">
                <a:moveTo>
                  <a:pt x="0" y="190500"/>
                </a:moveTo>
                <a:lnTo>
                  <a:pt x="5031" y="146821"/>
                </a:lnTo>
                <a:lnTo>
                  <a:pt x="19363" y="106724"/>
                </a:lnTo>
                <a:lnTo>
                  <a:pt x="41851" y="71353"/>
                </a:lnTo>
                <a:lnTo>
                  <a:pt x="71353" y="41851"/>
                </a:lnTo>
                <a:lnTo>
                  <a:pt x="106724" y="19363"/>
                </a:lnTo>
                <a:lnTo>
                  <a:pt x="146821" y="5031"/>
                </a:lnTo>
                <a:lnTo>
                  <a:pt x="190500" y="0"/>
                </a:lnTo>
                <a:lnTo>
                  <a:pt x="342849" y="0"/>
                </a:lnTo>
                <a:lnTo>
                  <a:pt x="386552" y="5031"/>
                </a:lnTo>
                <a:lnTo>
                  <a:pt x="426658" y="19363"/>
                </a:lnTo>
                <a:lnTo>
                  <a:pt x="462027" y="41851"/>
                </a:lnTo>
                <a:lnTo>
                  <a:pt x="491521" y="71353"/>
                </a:lnTo>
                <a:lnTo>
                  <a:pt x="513999" y="106724"/>
                </a:lnTo>
                <a:lnTo>
                  <a:pt x="528321" y="146821"/>
                </a:lnTo>
                <a:lnTo>
                  <a:pt x="533349" y="190500"/>
                </a:lnTo>
                <a:lnTo>
                  <a:pt x="528321" y="234178"/>
                </a:lnTo>
                <a:lnTo>
                  <a:pt x="513999" y="274275"/>
                </a:lnTo>
                <a:lnTo>
                  <a:pt x="491521" y="309646"/>
                </a:lnTo>
                <a:lnTo>
                  <a:pt x="462027" y="339148"/>
                </a:lnTo>
                <a:lnTo>
                  <a:pt x="426658" y="361636"/>
                </a:lnTo>
                <a:lnTo>
                  <a:pt x="386552" y="375968"/>
                </a:lnTo>
                <a:lnTo>
                  <a:pt x="342849" y="381000"/>
                </a:lnTo>
                <a:lnTo>
                  <a:pt x="190500" y="381000"/>
                </a:lnTo>
                <a:lnTo>
                  <a:pt x="146821" y="375968"/>
                </a:lnTo>
                <a:lnTo>
                  <a:pt x="106724" y="361636"/>
                </a:lnTo>
                <a:lnTo>
                  <a:pt x="71353" y="339148"/>
                </a:lnTo>
                <a:lnTo>
                  <a:pt x="41851" y="309646"/>
                </a:lnTo>
                <a:lnTo>
                  <a:pt x="19363" y="274275"/>
                </a:lnTo>
                <a:lnTo>
                  <a:pt x="5031" y="234178"/>
                </a:lnTo>
                <a:lnTo>
                  <a:pt x="0" y="190500"/>
                </a:lnTo>
                <a:close/>
              </a:path>
            </a:pathLst>
          </a:custGeom>
          <a:ln w="9525">
            <a:solidFill>
              <a:srgbClr val="000000"/>
            </a:solidFill>
          </a:ln>
        </p:spPr>
        <p:txBody>
          <a:bodyPr wrap="square" lIns="0" tIns="0" rIns="0" bIns="0" rtlCol="0"/>
          <a:lstStyle/>
          <a:p>
            <a:endParaRPr/>
          </a:p>
        </p:txBody>
      </p:sp>
      <p:sp>
        <p:nvSpPr>
          <p:cNvPr id="28" name="object 28"/>
          <p:cNvSpPr txBox="1"/>
          <p:nvPr/>
        </p:nvSpPr>
        <p:spPr>
          <a:xfrm>
            <a:off x="1142085" y="5736437"/>
            <a:ext cx="182880" cy="330835"/>
          </a:xfrm>
          <a:prstGeom prst="rect">
            <a:avLst/>
          </a:prstGeom>
        </p:spPr>
        <p:txBody>
          <a:bodyPr vert="horz" wrap="square" lIns="0" tIns="12700" rIns="0" bIns="0" rtlCol="0">
            <a:spAutoFit/>
          </a:bodyPr>
          <a:lstStyle/>
          <a:p>
            <a:pPr>
              <a:lnSpc>
                <a:spcPct val="100000"/>
              </a:lnSpc>
              <a:spcBef>
                <a:spcPts val="100"/>
              </a:spcBef>
            </a:pPr>
            <a:r>
              <a:rPr sz="2000" dirty="0">
                <a:latin typeface="Arial"/>
                <a:cs typeface="Arial"/>
              </a:rPr>
              <a:t>X</a:t>
            </a:r>
            <a:endParaRPr sz="2000">
              <a:latin typeface="Arial"/>
              <a:cs typeface="Arial"/>
            </a:endParaRPr>
          </a:p>
        </p:txBody>
      </p:sp>
      <p:sp>
        <p:nvSpPr>
          <p:cNvPr id="29" name="object 29"/>
          <p:cNvSpPr/>
          <p:nvPr/>
        </p:nvSpPr>
        <p:spPr>
          <a:xfrm>
            <a:off x="982459" y="6098171"/>
            <a:ext cx="245110" cy="223520"/>
          </a:xfrm>
          <a:custGeom>
            <a:avLst/>
            <a:gdLst/>
            <a:ahLst/>
            <a:cxnLst/>
            <a:rect l="l" t="t" r="r" b="b"/>
            <a:pathLst>
              <a:path w="245109" h="223520">
                <a:moveTo>
                  <a:pt x="244919" y="0"/>
                </a:moveTo>
                <a:lnTo>
                  <a:pt x="0" y="223456"/>
                </a:lnTo>
              </a:path>
            </a:pathLst>
          </a:custGeom>
          <a:ln w="9525">
            <a:solidFill>
              <a:srgbClr val="000000"/>
            </a:solidFill>
          </a:ln>
        </p:spPr>
        <p:txBody>
          <a:bodyPr wrap="square" lIns="0" tIns="0" rIns="0" bIns="0" rtlCol="0"/>
          <a:lstStyle/>
          <a:p>
            <a:endParaRPr/>
          </a:p>
        </p:txBody>
      </p:sp>
      <p:sp>
        <p:nvSpPr>
          <p:cNvPr id="30" name="object 30"/>
          <p:cNvSpPr/>
          <p:nvPr/>
        </p:nvSpPr>
        <p:spPr>
          <a:xfrm>
            <a:off x="1227378" y="6098171"/>
            <a:ext cx="288925" cy="223520"/>
          </a:xfrm>
          <a:custGeom>
            <a:avLst/>
            <a:gdLst/>
            <a:ahLst/>
            <a:cxnLst/>
            <a:rect l="l" t="t" r="r" b="b"/>
            <a:pathLst>
              <a:path w="288925" h="223520">
                <a:moveTo>
                  <a:pt x="0" y="0"/>
                </a:moveTo>
                <a:lnTo>
                  <a:pt x="288493" y="223456"/>
                </a:lnTo>
              </a:path>
            </a:pathLst>
          </a:custGeom>
          <a:ln w="9525">
            <a:solidFill>
              <a:srgbClr val="000000"/>
            </a:solidFill>
          </a:ln>
        </p:spPr>
        <p:txBody>
          <a:bodyPr wrap="square" lIns="0" tIns="0" rIns="0" bIns="0" rtlCol="0"/>
          <a:lstStyle/>
          <a:p>
            <a:endParaRPr/>
          </a:p>
        </p:txBody>
      </p:sp>
      <p:sp>
        <p:nvSpPr>
          <p:cNvPr id="31" name="object 31"/>
          <p:cNvSpPr txBox="1"/>
          <p:nvPr/>
        </p:nvSpPr>
        <p:spPr>
          <a:xfrm>
            <a:off x="927811" y="6350000"/>
            <a:ext cx="121920" cy="240029"/>
          </a:xfrm>
          <a:prstGeom prst="rect">
            <a:avLst/>
          </a:prstGeom>
        </p:spPr>
        <p:txBody>
          <a:bodyPr vert="horz" wrap="square" lIns="0" tIns="13335" rIns="0" bIns="0" rtlCol="0">
            <a:spAutoFit/>
          </a:bodyPr>
          <a:lstStyle/>
          <a:p>
            <a:pPr>
              <a:lnSpc>
                <a:spcPct val="100000"/>
              </a:lnSpc>
              <a:spcBef>
                <a:spcPts val="105"/>
              </a:spcBef>
            </a:pPr>
            <a:r>
              <a:rPr sz="1400" b="1" dirty="0">
                <a:solidFill>
                  <a:srgbClr val="FF0000"/>
                </a:solidFill>
                <a:latin typeface="Arial"/>
                <a:cs typeface="Arial"/>
              </a:rPr>
              <a:t>b</a:t>
            </a:r>
            <a:endParaRPr sz="1400">
              <a:latin typeface="Arial"/>
              <a:cs typeface="Arial"/>
            </a:endParaRPr>
          </a:p>
        </p:txBody>
      </p:sp>
      <p:sp>
        <p:nvSpPr>
          <p:cNvPr id="32" name="object 32"/>
          <p:cNvSpPr txBox="1"/>
          <p:nvPr/>
        </p:nvSpPr>
        <p:spPr>
          <a:xfrm>
            <a:off x="1466088" y="6350000"/>
            <a:ext cx="112395" cy="240029"/>
          </a:xfrm>
          <a:prstGeom prst="rect">
            <a:avLst/>
          </a:prstGeom>
        </p:spPr>
        <p:txBody>
          <a:bodyPr vert="horz" wrap="square" lIns="0" tIns="13335" rIns="0" bIns="0" rtlCol="0">
            <a:spAutoFit/>
          </a:bodyPr>
          <a:lstStyle/>
          <a:p>
            <a:pPr>
              <a:lnSpc>
                <a:spcPct val="100000"/>
              </a:lnSpc>
              <a:spcBef>
                <a:spcPts val="105"/>
              </a:spcBef>
            </a:pPr>
            <a:r>
              <a:rPr sz="1400" b="1" dirty="0">
                <a:solidFill>
                  <a:srgbClr val="FF0000"/>
                </a:solidFill>
                <a:latin typeface="Arial"/>
                <a:cs typeface="Arial"/>
              </a:rPr>
              <a:t>c</a:t>
            </a:r>
            <a:endParaRPr sz="1400">
              <a:latin typeface="Arial"/>
              <a:cs typeface="Arial"/>
            </a:endParaRPr>
          </a:p>
        </p:txBody>
      </p:sp>
      <p:sp>
        <p:nvSpPr>
          <p:cNvPr id="33" name="object 33"/>
          <p:cNvSpPr txBox="1"/>
          <p:nvPr/>
        </p:nvSpPr>
        <p:spPr>
          <a:xfrm>
            <a:off x="497128" y="5743447"/>
            <a:ext cx="112395" cy="239395"/>
          </a:xfrm>
          <a:prstGeom prst="rect">
            <a:avLst/>
          </a:prstGeom>
        </p:spPr>
        <p:txBody>
          <a:bodyPr vert="horz" wrap="square" lIns="0" tIns="12700" rIns="0" bIns="0" rtlCol="0">
            <a:spAutoFit/>
          </a:bodyPr>
          <a:lstStyle/>
          <a:p>
            <a:pPr>
              <a:lnSpc>
                <a:spcPct val="100000"/>
              </a:lnSpc>
              <a:spcBef>
                <a:spcPts val="100"/>
              </a:spcBef>
            </a:pPr>
            <a:r>
              <a:rPr sz="1400" b="1" dirty="0">
                <a:solidFill>
                  <a:srgbClr val="FF0000"/>
                </a:solidFill>
                <a:latin typeface="Arial"/>
                <a:cs typeface="Arial"/>
              </a:rPr>
              <a:t>a</a:t>
            </a:r>
            <a:endParaRPr sz="1400">
              <a:latin typeface="Arial"/>
              <a:cs typeface="Arial"/>
            </a:endParaRPr>
          </a:p>
        </p:txBody>
      </p:sp>
      <p:sp>
        <p:nvSpPr>
          <p:cNvPr id="34" name="object 34"/>
          <p:cNvSpPr/>
          <p:nvPr/>
        </p:nvSpPr>
        <p:spPr>
          <a:xfrm>
            <a:off x="5451728" y="4567682"/>
            <a:ext cx="533400" cy="381000"/>
          </a:xfrm>
          <a:custGeom>
            <a:avLst/>
            <a:gdLst/>
            <a:ahLst/>
            <a:cxnLst/>
            <a:rect l="l" t="t" r="r" b="b"/>
            <a:pathLst>
              <a:path w="533400" h="381000">
                <a:moveTo>
                  <a:pt x="0" y="190500"/>
                </a:moveTo>
                <a:lnTo>
                  <a:pt x="5034" y="146797"/>
                </a:lnTo>
                <a:lnTo>
                  <a:pt x="19372" y="106691"/>
                </a:lnTo>
                <a:lnTo>
                  <a:pt x="41867" y="71321"/>
                </a:lnTo>
                <a:lnTo>
                  <a:pt x="71374" y="41827"/>
                </a:lnTo>
                <a:lnTo>
                  <a:pt x="106746" y="19349"/>
                </a:lnTo>
                <a:lnTo>
                  <a:pt x="146837" y="5027"/>
                </a:lnTo>
                <a:lnTo>
                  <a:pt x="190500" y="0"/>
                </a:lnTo>
                <a:lnTo>
                  <a:pt x="342900" y="0"/>
                </a:lnTo>
                <a:lnTo>
                  <a:pt x="386602" y="5027"/>
                </a:lnTo>
                <a:lnTo>
                  <a:pt x="426708" y="19349"/>
                </a:lnTo>
                <a:lnTo>
                  <a:pt x="462078" y="41827"/>
                </a:lnTo>
                <a:lnTo>
                  <a:pt x="491572" y="71321"/>
                </a:lnTo>
                <a:lnTo>
                  <a:pt x="514050" y="106691"/>
                </a:lnTo>
                <a:lnTo>
                  <a:pt x="528372" y="146797"/>
                </a:lnTo>
                <a:lnTo>
                  <a:pt x="533400" y="190500"/>
                </a:lnTo>
                <a:lnTo>
                  <a:pt x="528372" y="234162"/>
                </a:lnTo>
                <a:lnTo>
                  <a:pt x="514050" y="274253"/>
                </a:lnTo>
                <a:lnTo>
                  <a:pt x="491572" y="309625"/>
                </a:lnTo>
                <a:lnTo>
                  <a:pt x="462078" y="339132"/>
                </a:lnTo>
                <a:lnTo>
                  <a:pt x="426708" y="361627"/>
                </a:lnTo>
                <a:lnTo>
                  <a:pt x="386602" y="375965"/>
                </a:lnTo>
                <a:lnTo>
                  <a:pt x="342900" y="381000"/>
                </a:lnTo>
                <a:lnTo>
                  <a:pt x="190500" y="381000"/>
                </a:lnTo>
                <a:lnTo>
                  <a:pt x="146837" y="375965"/>
                </a:lnTo>
                <a:lnTo>
                  <a:pt x="106746" y="361627"/>
                </a:lnTo>
                <a:lnTo>
                  <a:pt x="71374" y="339132"/>
                </a:lnTo>
                <a:lnTo>
                  <a:pt x="41867" y="309625"/>
                </a:lnTo>
                <a:lnTo>
                  <a:pt x="19372" y="274253"/>
                </a:lnTo>
                <a:lnTo>
                  <a:pt x="5034" y="234162"/>
                </a:lnTo>
                <a:lnTo>
                  <a:pt x="0" y="190500"/>
                </a:lnTo>
                <a:close/>
              </a:path>
            </a:pathLst>
          </a:custGeom>
          <a:ln w="9525">
            <a:solidFill>
              <a:srgbClr val="000000"/>
            </a:solidFill>
          </a:ln>
        </p:spPr>
        <p:txBody>
          <a:bodyPr wrap="square" lIns="0" tIns="0" rIns="0" bIns="0" rtlCol="0"/>
          <a:lstStyle/>
          <a:p>
            <a:endParaRPr/>
          </a:p>
        </p:txBody>
      </p:sp>
      <p:sp>
        <p:nvSpPr>
          <p:cNvPr id="35" name="object 35"/>
          <p:cNvSpPr txBox="1"/>
          <p:nvPr/>
        </p:nvSpPr>
        <p:spPr>
          <a:xfrm>
            <a:off x="5620258" y="4586427"/>
            <a:ext cx="211454" cy="331470"/>
          </a:xfrm>
          <a:prstGeom prst="rect">
            <a:avLst/>
          </a:prstGeom>
        </p:spPr>
        <p:txBody>
          <a:bodyPr vert="horz" wrap="square" lIns="0" tIns="13335" rIns="0" bIns="0" rtlCol="0">
            <a:spAutoFit/>
          </a:bodyPr>
          <a:lstStyle/>
          <a:p>
            <a:pPr>
              <a:lnSpc>
                <a:spcPct val="100000"/>
              </a:lnSpc>
              <a:spcBef>
                <a:spcPts val="105"/>
              </a:spcBef>
            </a:pPr>
            <a:r>
              <a:rPr sz="2000" spc="5" dirty="0">
                <a:latin typeface="Arial"/>
                <a:cs typeface="Arial"/>
              </a:rPr>
              <a:t>G</a:t>
            </a:r>
            <a:endParaRPr sz="2000">
              <a:latin typeface="Arial"/>
              <a:cs typeface="Arial"/>
            </a:endParaRPr>
          </a:p>
        </p:txBody>
      </p:sp>
      <p:sp>
        <p:nvSpPr>
          <p:cNvPr id="36" name="object 36"/>
          <p:cNvSpPr/>
          <p:nvPr/>
        </p:nvSpPr>
        <p:spPr>
          <a:xfrm>
            <a:off x="5232146" y="4948682"/>
            <a:ext cx="486409" cy="146050"/>
          </a:xfrm>
          <a:custGeom>
            <a:avLst/>
            <a:gdLst/>
            <a:ahLst/>
            <a:cxnLst/>
            <a:rect l="l" t="t" r="r" b="b"/>
            <a:pathLst>
              <a:path w="486410" h="146050">
                <a:moveTo>
                  <a:pt x="486282" y="0"/>
                </a:moveTo>
                <a:lnTo>
                  <a:pt x="0" y="145669"/>
                </a:lnTo>
              </a:path>
            </a:pathLst>
          </a:custGeom>
          <a:ln w="9525">
            <a:solidFill>
              <a:srgbClr val="000000"/>
            </a:solidFill>
          </a:ln>
        </p:spPr>
        <p:txBody>
          <a:bodyPr wrap="square" lIns="0" tIns="0" rIns="0" bIns="0" rtlCol="0"/>
          <a:lstStyle/>
          <a:p>
            <a:endParaRPr/>
          </a:p>
        </p:txBody>
      </p:sp>
      <p:sp>
        <p:nvSpPr>
          <p:cNvPr id="37" name="object 37"/>
          <p:cNvSpPr/>
          <p:nvPr/>
        </p:nvSpPr>
        <p:spPr>
          <a:xfrm>
            <a:off x="5718428" y="4948682"/>
            <a:ext cx="401955" cy="156210"/>
          </a:xfrm>
          <a:custGeom>
            <a:avLst/>
            <a:gdLst/>
            <a:ahLst/>
            <a:cxnLst/>
            <a:rect l="l" t="t" r="r" b="b"/>
            <a:pathLst>
              <a:path w="401954" h="156210">
                <a:moveTo>
                  <a:pt x="0" y="0"/>
                </a:moveTo>
                <a:lnTo>
                  <a:pt x="401574" y="156083"/>
                </a:lnTo>
              </a:path>
            </a:pathLst>
          </a:custGeom>
          <a:ln w="9525">
            <a:solidFill>
              <a:srgbClr val="000000"/>
            </a:solidFill>
          </a:ln>
        </p:spPr>
        <p:txBody>
          <a:bodyPr wrap="square" lIns="0" tIns="0" rIns="0" bIns="0" rtlCol="0"/>
          <a:lstStyle/>
          <a:p>
            <a:endParaRPr/>
          </a:p>
        </p:txBody>
      </p:sp>
      <p:sp>
        <p:nvSpPr>
          <p:cNvPr id="38" name="object 38"/>
          <p:cNvSpPr/>
          <p:nvPr/>
        </p:nvSpPr>
        <p:spPr>
          <a:xfrm>
            <a:off x="5853303" y="5104765"/>
            <a:ext cx="533400" cy="381000"/>
          </a:xfrm>
          <a:custGeom>
            <a:avLst/>
            <a:gdLst/>
            <a:ahLst/>
            <a:cxnLst/>
            <a:rect l="l" t="t" r="r" b="b"/>
            <a:pathLst>
              <a:path w="533400" h="381000">
                <a:moveTo>
                  <a:pt x="0" y="190500"/>
                </a:moveTo>
                <a:lnTo>
                  <a:pt x="5034" y="146797"/>
                </a:lnTo>
                <a:lnTo>
                  <a:pt x="19372" y="106691"/>
                </a:lnTo>
                <a:lnTo>
                  <a:pt x="41867" y="71321"/>
                </a:lnTo>
                <a:lnTo>
                  <a:pt x="71374" y="41827"/>
                </a:lnTo>
                <a:lnTo>
                  <a:pt x="106746" y="19349"/>
                </a:lnTo>
                <a:lnTo>
                  <a:pt x="146837" y="5027"/>
                </a:lnTo>
                <a:lnTo>
                  <a:pt x="190500" y="0"/>
                </a:lnTo>
                <a:lnTo>
                  <a:pt x="342900" y="0"/>
                </a:lnTo>
                <a:lnTo>
                  <a:pt x="386602" y="5027"/>
                </a:lnTo>
                <a:lnTo>
                  <a:pt x="426708" y="19349"/>
                </a:lnTo>
                <a:lnTo>
                  <a:pt x="462078" y="41827"/>
                </a:lnTo>
                <a:lnTo>
                  <a:pt x="491572" y="71321"/>
                </a:lnTo>
                <a:lnTo>
                  <a:pt x="514050" y="106691"/>
                </a:lnTo>
                <a:lnTo>
                  <a:pt x="528372" y="146797"/>
                </a:lnTo>
                <a:lnTo>
                  <a:pt x="533400" y="190500"/>
                </a:lnTo>
                <a:lnTo>
                  <a:pt x="528372" y="234162"/>
                </a:lnTo>
                <a:lnTo>
                  <a:pt x="514050" y="274253"/>
                </a:lnTo>
                <a:lnTo>
                  <a:pt x="491572" y="309625"/>
                </a:lnTo>
                <a:lnTo>
                  <a:pt x="462078" y="339132"/>
                </a:lnTo>
                <a:lnTo>
                  <a:pt x="426708" y="361627"/>
                </a:lnTo>
                <a:lnTo>
                  <a:pt x="386602" y="375965"/>
                </a:lnTo>
                <a:lnTo>
                  <a:pt x="342900" y="381000"/>
                </a:lnTo>
                <a:lnTo>
                  <a:pt x="190500" y="381000"/>
                </a:lnTo>
                <a:lnTo>
                  <a:pt x="146837" y="375965"/>
                </a:lnTo>
                <a:lnTo>
                  <a:pt x="106746" y="361627"/>
                </a:lnTo>
                <a:lnTo>
                  <a:pt x="71374" y="339132"/>
                </a:lnTo>
                <a:lnTo>
                  <a:pt x="41867" y="309625"/>
                </a:lnTo>
                <a:lnTo>
                  <a:pt x="19372" y="274253"/>
                </a:lnTo>
                <a:lnTo>
                  <a:pt x="5034" y="234162"/>
                </a:lnTo>
                <a:lnTo>
                  <a:pt x="0" y="190500"/>
                </a:lnTo>
                <a:close/>
              </a:path>
            </a:pathLst>
          </a:custGeom>
          <a:ln w="9525">
            <a:solidFill>
              <a:srgbClr val="000000"/>
            </a:solidFill>
          </a:ln>
        </p:spPr>
        <p:txBody>
          <a:bodyPr wrap="square" lIns="0" tIns="0" rIns="0" bIns="0" rtlCol="0"/>
          <a:lstStyle/>
          <a:p>
            <a:endParaRPr/>
          </a:p>
        </p:txBody>
      </p:sp>
      <p:sp>
        <p:nvSpPr>
          <p:cNvPr id="39" name="object 39"/>
          <p:cNvSpPr/>
          <p:nvPr/>
        </p:nvSpPr>
        <p:spPr>
          <a:xfrm>
            <a:off x="5696711" y="5485765"/>
            <a:ext cx="423545" cy="231140"/>
          </a:xfrm>
          <a:custGeom>
            <a:avLst/>
            <a:gdLst/>
            <a:ahLst/>
            <a:cxnLst/>
            <a:rect l="l" t="t" r="r" b="b"/>
            <a:pathLst>
              <a:path w="423545" h="231139">
                <a:moveTo>
                  <a:pt x="423290" y="0"/>
                </a:moveTo>
                <a:lnTo>
                  <a:pt x="0" y="230708"/>
                </a:lnTo>
              </a:path>
            </a:pathLst>
          </a:custGeom>
          <a:ln w="9525">
            <a:solidFill>
              <a:srgbClr val="000000"/>
            </a:solidFill>
          </a:ln>
        </p:spPr>
        <p:txBody>
          <a:bodyPr wrap="square" lIns="0" tIns="0" rIns="0" bIns="0" rtlCol="0"/>
          <a:lstStyle/>
          <a:p>
            <a:endParaRPr/>
          </a:p>
        </p:txBody>
      </p:sp>
      <p:sp>
        <p:nvSpPr>
          <p:cNvPr id="40" name="object 40"/>
          <p:cNvSpPr/>
          <p:nvPr/>
        </p:nvSpPr>
        <p:spPr>
          <a:xfrm>
            <a:off x="5430011" y="5716473"/>
            <a:ext cx="533400" cy="381000"/>
          </a:xfrm>
          <a:custGeom>
            <a:avLst/>
            <a:gdLst/>
            <a:ahLst/>
            <a:cxnLst/>
            <a:rect l="l" t="t" r="r" b="b"/>
            <a:pathLst>
              <a:path w="533400" h="381000">
                <a:moveTo>
                  <a:pt x="0" y="190500"/>
                </a:moveTo>
                <a:lnTo>
                  <a:pt x="5027" y="146821"/>
                </a:lnTo>
                <a:lnTo>
                  <a:pt x="19349" y="106724"/>
                </a:lnTo>
                <a:lnTo>
                  <a:pt x="41827" y="71353"/>
                </a:lnTo>
                <a:lnTo>
                  <a:pt x="71321" y="41851"/>
                </a:lnTo>
                <a:lnTo>
                  <a:pt x="106691" y="19363"/>
                </a:lnTo>
                <a:lnTo>
                  <a:pt x="146797" y="5031"/>
                </a:lnTo>
                <a:lnTo>
                  <a:pt x="190500" y="0"/>
                </a:lnTo>
                <a:lnTo>
                  <a:pt x="342900" y="0"/>
                </a:lnTo>
                <a:lnTo>
                  <a:pt x="386562" y="5031"/>
                </a:lnTo>
                <a:lnTo>
                  <a:pt x="426653" y="19363"/>
                </a:lnTo>
                <a:lnTo>
                  <a:pt x="462025" y="41851"/>
                </a:lnTo>
                <a:lnTo>
                  <a:pt x="491532" y="71353"/>
                </a:lnTo>
                <a:lnTo>
                  <a:pt x="514027" y="106724"/>
                </a:lnTo>
                <a:lnTo>
                  <a:pt x="528365" y="146821"/>
                </a:lnTo>
                <a:lnTo>
                  <a:pt x="533400" y="190500"/>
                </a:lnTo>
                <a:lnTo>
                  <a:pt x="528365" y="234182"/>
                </a:lnTo>
                <a:lnTo>
                  <a:pt x="514027" y="274281"/>
                </a:lnTo>
                <a:lnTo>
                  <a:pt x="491532" y="309651"/>
                </a:lnTo>
                <a:lnTo>
                  <a:pt x="462025" y="339152"/>
                </a:lnTo>
                <a:lnTo>
                  <a:pt x="426653" y="361638"/>
                </a:lnTo>
                <a:lnTo>
                  <a:pt x="386562" y="375969"/>
                </a:lnTo>
                <a:lnTo>
                  <a:pt x="342900" y="381000"/>
                </a:lnTo>
                <a:lnTo>
                  <a:pt x="190500" y="381000"/>
                </a:lnTo>
                <a:lnTo>
                  <a:pt x="146797" y="375969"/>
                </a:lnTo>
                <a:lnTo>
                  <a:pt x="106691" y="361638"/>
                </a:lnTo>
                <a:lnTo>
                  <a:pt x="71321" y="339152"/>
                </a:lnTo>
                <a:lnTo>
                  <a:pt x="41827" y="309651"/>
                </a:lnTo>
                <a:lnTo>
                  <a:pt x="19349" y="274281"/>
                </a:lnTo>
                <a:lnTo>
                  <a:pt x="5027" y="234182"/>
                </a:lnTo>
                <a:lnTo>
                  <a:pt x="0" y="190500"/>
                </a:lnTo>
                <a:close/>
              </a:path>
            </a:pathLst>
          </a:custGeom>
          <a:ln w="9525">
            <a:solidFill>
              <a:srgbClr val="000000"/>
            </a:solidFill>
          </a:ln>
        </p:spPr>
        <p:txBody>
          <a:bodyPr wrap="square" lIns="0" tIns="0" rIns="0" bIns="0" rtlCol="0"/>
          <a:lstStyle/>
          <a:p>
            <a:endParaRPr/>
          </a:p>
        </p:txBody>
      </p:sp>
      <p:sp>
        <p:nvSpPr>
          <p:cNvPr id="41" name="object 41"/>
          <p:cNvSpPr txBox="1"/>
          <p:nvPr/>
        </p:nvSpPr>
        <p:spPr>
          <a:xfrm>
            <a:off x="5612003" y="5735828"/>
            <a:ext cx="182880" cy="330835"/>
          </a:xfrm>
          <a:prstGeom prst="rect">
            <a:avLst/>
          </a:prstGeom>
        </p:spPr>
        <p:txBody>
          <a:bodyPr vert="horz" wrap="square" lIns="0" tIns="12700" rIns="0" bIns="0" rtlCol="0">
            <a:spAutoFit/>
          </a:bodyPr>
          <a:lstStyle/>
          <a:p>
            <a:pPr>
              <a:lnSpc>
                <a:spcPct val="100000"/>
              </a:lnSpc>
              <a:spcBef>
                <a:spcPts val="100"/>
              </a:spcBef>
            </a:pPr>
            <a:r>
              <a:rPr sz="2000" dirty="0">
                <a:latin typeface="Arial"/>
                <a:cs typeface="Arial"/>
              </a:rPr>
              <a:t>X</a:t>
            </a:r>
            <a:endParaRPr sz="2000">
              <a:latin typeface="Arial"/>
              <a:cs typeface="Arial"/>
            </a:endParaRPr>
          </a:p>
        </p:txBody>
      </p:sp>
      <p:sp>
        <p:nvSpPr>
          <p:cNvPr id="42" name="object 42"/>
          <p:cNvSpPr/>
          <p:nvPr/>
        </p:nvSpPr>
        <p:spPr>
          <a:xfrm>
            <a:off x="5451728" y="6097473"/>
            <a:ext cx="245110" cy="223520"/>
          </a:xfrm>
          <a:custGeom>
            <a:avLst/>
            <a:gdLst/>
            <a:ahLst/>
            <a:cxnLst/>
            <a:rect l="l" t="t" r="r" b="b"/>
            <a:pathLst>
              <a:path w="245110" h="223520">
                <a:moveTo>
                  <a:pt x="244983" y="0"/>
                </a:moveTo>
                <a:lnTo>
                  <a:pt x="0" y="223456"/>
                </a:lnTo>
              </a:path>
            </a:pathLst>
          </a:custGeom>
          <a:ln w="9524">
            <a:solidFill>
              <a:srgbClr val="000000"/>
            </a:solidFill>
          </a:ln>
        </p:spPr>
        <p:txBody>
          <a:bodyPr wrap="square" lIns="0" tIns="0" rIns="0" bIns="0" rtlCol="0"/>
          <a:lstStyle/>
          <a:p>
            <a:endParaRPr/>
          </a:p>
        </p:txBody>
      </p:sp>
      <p:sp>
        <p:nvSpPr>
          <p:cNvPr id="43" name="object 43"/>
          <p:cNvSpPr/>
          <p:nvPr/>
        </p:nvSpPr>
        <p:spPr>
          <a:xfrm>
            <a:off x="5696711" y="6097473"/>
            <a:ext cx="288925" cy="223520"/>
          </a:xfrm>
          <a:custGeom>
            <a:avLst/>
            <a:gdLst/>
            <a:ahLst/>
            <a:cxnLst/>
            <a:rect l="l" t="t" r="r" b="b"/>
            <a:pathLst>
              <a:path w="288925" h="223520">
                <a:moveTo>
                  <a:pt x="0" y="0"/>
                </a:moveTo>
                <a:lnTo>
                  <a:pt x="288416" y="223456"/>
                </a:lnTo>
              </a:path>
            </a:pathLst>
          </a:custGeom>
          <a:ln w="9525">
            <a:solidFill>
              <a:srgbClr val="000000"/>
            </a:solidFill>
          </a:ln>
        </p:spPr>
        <p:txBody>
          <a:bodyPr wrap="square" lIns="0" tIns="0" rIns="0" bIns="0" rtlCol="0"/>
          <a:lstStyle/>
          <a:p>
            <a:endParaRPr/>
          </a:p>
        </p:txBody>
      </p:sp>
      <p:sp>
        <p:nvSpPr>
          <p:cNvPr id="44" name="object 44"/>
          <p:cNvSpPr txBox="1"/>
          <p:nvPr/>
        </p:nvSpPr>
        <p:spPr>
          <a:xfrm>
            <a:off x="5398008" y="6349390"/>
            <a:ext cx="121920" cy="239395"/>
          </a:xfrm>
          <a:prstGeom prst="rect">
            <a:avLst/>
          </a:prstGeom>
        </p:spPr>
        <p:txBody>
          <a:bodyPr vert="horz" wrap="square" lIns="0" tIns="12700" rIns="0" bIns="0" rtlCol="0">
            <a:spAutoFit/>
          </a:bodyPr>
          <a:lstStyle/>
          <a:p>
            <a:pPr>
              <a:lnSpc>
                <a:spcPct val="100000"/>
              </a:lnSpc>
              <a:spcBef>
                <a:spcPts val="100"/>
              </a:spcBef>
            </a:pPr>
            <a:r>
              <a:rPr sz="1400" b="1" dirty="0">
                <a:solidFill>
                  <a:srgbClr val="FF0000"/>
                </a:solidFill>
                <a:latin typeface="Arial"/>
                <a:cs typeface="Arial"/>
              </a:rPr>
              <a:t>b</a:t>
            </a:r>
            <a:endParaRPr sz="1400">
              <a:latin typeface="Arial"/>
              <a:cs typeface="Arial"/>
            </a:endParaRPr>
          </a:p>
        </p:txBody>
      </p:sp>
      <p:sp>
        <p:nvSpPr>
          <p:cNvPr id="45" name="object 45"/>
          <p:cNvSpPr txBox="1"/>
          <p:nvPr/>
        </p:nvSpPr>
        <p:spPr>
          <a:xfrm>
            <a:off x="5935979" y="6349390"/>
            <a:ext cx="112395" cy="239395"/>
          </a:xfrm>
          <a:prstGeom prst="rect">
            <a:avLst/>
          </a:prstGeom>
        </p:spPr>
        <p:txBody>
          <a:bodyPr vert="horz" wrap="square" lIns="0" tIns="12700" rIns="0" bIns="0" rtlCol="0">
            <a:spAutoFit/>
          </a:bodyPr>
          <a:lstStyle/>
          <a:p>
            <a:pPr>
              <a:lnSpc>
                <a:spcPct val="100000"/>
              </a:lnSpc>
              <a:spcBef>
                <a:spcPts val="100"/>
              </a:spcBef>
            </a:pPr>
            <a:r>
              <a:rPr sz="1400" b="1" dirty="0">
                <a:solidFill>
                  <a:srgbClr val="FF0000"/>
                </a:solidFill>
                <a:latin typeface="Arial"/>
                <a:cs typeface="Arial"/>
              </a:rPr>
              <a:t>c</a:t>
            </a:r>
            <a:endParaRPr sz="1400">
              <a:latin typeface="Arial"/>
              <a:cs typeface="Arial"/>
            </a:endParaRPr>
          </a:p>
        </p:txBody>
      </p:sp>
      <p:sp>
        <p:nvSpPr>
          <p:cNvPr id="46" name="object 46"/>
          <p:cNvSpPr txBox="1"/>
          <p:nvPr/>
        </p:nvSpPr>
        <p:spPr>
          <a:xfrm>
            <a:off x="5182870" y="5122545"/>
            <a:ext cx="112395" cy="239395"/>
          </a:xfrm>
          <a:prstGeom prst="rect">
            <a:avLst/>
          </a:prstGeom>
        </p:spPr>
        <p:txBody>
          <a:bodyPr vert="horz" wrap="square" lIns="0" tIns="12700" rIns="0" bIns="0" rtlCol="0">
            <a:spAutoFit/>
          </a:bodyPr>
          <a:lstStyle/>
          <a:p>
            <a:pPr>
              <a:lnSpc>
                <a:spcPct val="100000"/>
              </a:lnSpc>
              <a:spcBef>
                <a:spcPts val="100"/>
              </a:spcBef>
            </a:pPr>
            <a:r>
              <a:rPr sz="1400" b="1" dirty="0">
                <a:solidFill>
                  <a:srgbClr val="FF0000"/>
                </a:solidFill>
                <a:latin typeface="Arial"/>
                <a:cs typeface="Arial"/>
              </a:rPr>
              <a:t>a</a:t>
            </a:r>
            <a:endParaRPr sz="1400">
              <a:latin typeface="Arial"/>
              <a:cs typeface="Arial"/>
            </a:endParaRPr>
          </a:p>
        </p:txBody>
      </p:sp>
      <p:sp>
        <p:nvSpPr>
          <p:cNvPr id="47" name="object 47"/>
          <p:cNvSpPr/>
          <p:nvPr/>
        </p:nvSpPr>
        <p:spPr>
          <a:xfrm>
            <a:off x="181355" y="1089695"/>
            <a:ext cx="534924" cy="380929"/>
          </a:xfrm>
          <a:prstGeom prst="rect">
            <a:avLst/>
          </a:prstGeom>
          <a:blipFill>
            <a:blip r:embed="rId2" cstate="print"/>
            <a:stretch>
              <a:fillRect/>
            </a:stretch>
          </a:blipFill>
        </p:spPr>
        <p:txBody>
          <a:bodyPr wrap="square" lIns="0" tIns="0" rIns="0" bIns="0" rtlCol="0"/>
          <a:lstStyle/>
          <a:p>
            <a:endParaRPr/>
          </a:p>
        </p:txBody>
      </p:sp>
      <p:sp>
        <p:nvSpPr>
          <p:cNvPr id="48" name="object 48"/>
          <p:cNvSpPr/>
          <p:nvPr/>
        </p:nvSpPr>
        <p:spPr>
          <a:xfrm>
            <a:off x="156971" y="1008888"/>
            <a:ext cx="641604" cy="618743"/>
          </a:xfrm>
          <a:prstGeom prst="rect">
            <a:avLst/>
          </a:prstGeom>
          <a:blipFill>
            <a:blip r:embed="rId3" cstate="print"/>
            <a:stretch>
              <a:fillRect/>
            </a:stretch>
          </a:blipFill>
        </p:spPr>
        <p:txBody>
          <a:bodyPr wrap="square" lIns="0" tIns="0" rIns="0" bIns="0" rtlCol="0"/>
          <a:lstStyle/>
          <a:p>
            <a:endParaRPr/>
          </a:p>
        </p:txBody>
      </p:sp>
      <p:sp>
        <p:nvSpPr>
          <p:cNvPr id="49" name="object 49"/>
          <p:cNvSpPr/>
          <p:nvPr/>
        </p:nvSpPr>
        <p:spPr>
          <a:xfrm>
            <a:off x="220230" y="1104772"/>
            <a:ext cx="457200" cy="304800"/>
          </a:xfrm>
          <a:prstGeom prst="rect">
            <a:avLst/>
          </a:prstGeom>
          <a:blipFill>
            <a:blip r:embed="rId4" cstate="print"/>
            <a:stretch>
              <a:fillRect/>
            </a:stretch>
          </a:blipFill>
        </p:spPr>
        <p:txBody>
          <a:bodyPr wrap="square" lIns="0" tIns="0" rIns="0" bIns="0" rtlCol="0"/>
          <a:lstStyle/>
          <a:p>
            <a:endParaRPr/>
          </a:p>
        </p:txBody>
      </p:sp>
      <p:sp>
        <p:nvSpPr>
          <p:cNvPr id="50" name="object 50"/>
          <p:cNvSpPr txBox="1"/>
          <p:nvPr/>
        </p:nvSpPr>
        <p:spPr>
          <a:xfrm>
            <a:off x="220230" y="1104772"/>
            <a:ext cx="457200" cy="304800"/>
          </a:xfrm>
          <a:prstGeom prst="rect">
            <a:avLst/>
          </a:prstGeom>
          <a:ln w="9525">
            <a:solidFill>
              <a:srgbClr val="D7D7D7"/>
            </a:solidFill>
          </a:ln>
        </p:spPr>
        <p:txBody>
          <a:bodyPr vert="horz" wrap="square" lIns="0" tIns="0" rIns="0" bIns="0" rtlCol="0">
            <a:spAutoFit/>
          </a:bodyPr>
          <a:lstStyle/>
          <a:p>
            <a:pPr marL="130810">
              <a:lnSpc>
                <a:spcPts val="2275"/>
              </a:lnSpc>
            </a:pPr>
            <a:r>
              <a:rPr sz="2000" dirty="0">
                <a:latin typeface="Calibri"/>
                <a:cs typeface="Calibri"/>
              </a:rPr>
              <a:t>1.</a:t>
            </a:r>
            <a:endParaRPr sz="2000">
              <a:latin typeface="Calibri"/>
              <a:cs typeface="Calibri"/>
            </a:endParaRPr>
          </a:p>
        </p:txBody>
      </p:sp>
      <p:sp>
        <p:nvSpPr>
          <p:cNvPr id="51" name="object 51"/>
          <p:cNvSpPr/>
          <p:nvPr/>
        </p:nvSpPr>
        <p:spPr>
          <a:xfrm>
            <a:off x="169138" y="3857278"/>
            <a:ext cx="533450" cy="380929"/>
          </a:xfrm>
          <a:prstGeom prst="rect">
            <a:avLst/>
          </a:prstGeom>
          <a:blipFill>
            <a:blip r:embed="rId5" cstate="print"/>
            <a:stretch>
              <a:fillRect/>
            </a:stretch>
          </a:blipFill>
        </p:spPr>
        <p:txBody>
          <a:bodyPr wrap="square" lIns="0" tIns="0" rIns="0" bIns="0" rtlCol="0"/>
          <a:lstStyle/>
          <a:p>
            <a:endParaRPr/>
          </a:p>
        </p:txBody>
      </p:sp>
      <p:sp>
        <p:nvSpPr>
          <p:cNvPr id="52" name="object 52"/>
          <p:cNvSpPr/>
          <p:nvPr/>
        </p:nvSpPr>
        <p:spPr>
          <a:xfrm>
            <a:off x="143255" y="3776471"/>
            <a:ext cx="641604" cy="618744"/>
          </a:xfrm>
          <a:prstGeom prst="rect">
            <a:avLst/>
          </a:prstGeom>
          <a:blipFill>
            <a:blip r:embed="rId6" cstate="print"/>
            <a:stretch>
              <a:fillRect/>
            </a:stretch>
          </a:blipFill>
        </p:spPr>
        <p:txBody>
          <a:bodyPr wrap="square" lIns="0" tIns="0" rIns="0" bIns="0" rtlCol="0"/>
          <a:lstStyle/>
          <a:p>
            <a:endParaRPr/>
          </a:p>
        </p:txBody>
      </p:sp>
      <p:sp>
        <p:nvSpPr>
          <p:cNvPr id="53" name="object 53"/>
          <p:cNvSpPr/>
          <p:nvPr/>
        </p:nvSpPr>
        <p:spPr>
          <a:xfrm>
            <a:off x="207175" y="3871848"/>
            <a:ext cx="457200" cy="304800"/>
          </a:xfrm>
          <a:prstGeom prst="rect">
            <a:avLst/>
          </a:prstGeom>
          <a:blipFill>
            <a:blip r:embed="rId4" cstate="print"/>
            <a:stretch>
              <a:fillRect/>
            </a:stretch>
          </a:blipFill>
        </p:spPr>
        <p:txBody>
          <a:bodyPr wrap="square" lIns="0" tIns="0" rIns="0" bIns="0" rtlCol="0"/>
          <a:lstStyle/>
          <a:p>
            <a:endParaRPr/>
          </a:p>
        </p:txBody>
      </p:sp>
      <p:sp>
        <p:nvSpPr>
          <p:cNvPr id="54" name="object 54"/>
          <p:cNvSpPr txBox="1"/>
          <p:nvPr/>
        </p:nvSpPr>
        <p:spPr>
          <a:xfrm>
            <a:off x="207175" y="3871848"/>
            <a:ext cx="457200" cy="304800"/>
          </a:xfrm>
          <a:prstGeom prst="rect">
            <a:avLst/>
          </a:prstGeom>
          <a:ln w="9525">
            <a:solidFill>
              <a:srgbClr val="D7D7D7"/>
            </a:solidFill>
          </a:ln>
        </p:spPr>
        <p:txBody>
          <a:bodyPr vert="horz" wrap="square" lIns="0" tIns="0" rIns="0" bIns="0" rtlCol="0">
            <a:spAutoFit/>
          </a:bodyPr>
          <a:lstStyle/>
          <a:p>
            <a:pPr marL="130810">
              <a:lnSpc>
                <a:spcPts val="2280"/>
              </a:lnSpc>
            </a:pPr>
            <a:r>
              <a:rPr sz="2000" dirty="0">
                <a:latin typeface="Calibri"/>
                <a:cs typeface="Calibri"/>
              </a:rPr>
              <a:t>2.</a:t>
            </a:r>
            <a:endParaRPr sz="2000">
              <a:latin typeface="Calibri"/>
              <a:cs typeface="Calibri"/>
            </a:endParaRPr>
          </a:p>
        </p:txBody>
      </p:sp>
      <p:sp>
        <p:nvSpPr>
          <p:cNvPr id="55" name="object 55"/>
          <p:cNvSpPr/>
          <p:nvPr/>
        </p:nvSpPr>
        <p:spPr>
          <a:xfrm>
            <a:off x="5451322" y="1121699"/>
            <a:ext cx="533450" cy="380929"/>
          </a:xfrm>
          <a:prstGeom prst="rect">
            <a:avLst/>
          </a:prstGeom>
          <a:blipFill>
            <a:blip r:embed="rId7" cstate="print"/>
            <a:stretch>
              <a:fillRect/>
            </a:stretch>
          </a:blipFill>
        </p:spPr>
        <p:txBody>
          <a:bodyPr wrap="square" lIns="0" tIns="0" rIns="0" bIns="0" rtlCol="0"/>
          <a:lstStyle/>
          <a:p>
            <a:endParaRPr/>
          </a:p>
        </p:txBody>
      </p:sp>
      <p:sp>
        <p:nvSpPr>
          <p:cNvPr id="56" name="object 56"/>
          <p:cNvSpPr/>
          <p:nvPr/>
        </p:nvSpPr>
        <p:spPr>
          <a:xfrm>
            <a:off x="5425440" y="1040891"/>
            <a:ext cx="641603" cy="618743"/>
          </a:xfrm>
          <a:prstGeom prst="rect">
            <a:avLst/>
          </a:prstGeom>
          <a:blipFill>
            <a:blip r:embed="rId8" cstate="print"/>
            <a:stretch>
              <a:fillRect/>
            </a:stretch>
          </a:blipFill>
        </p:spPr>
        <p:txBody>
          <a:bodyPr wrap="square" lIns="0" tIns="0" rIns="0" bIns="0" rtlCol="0"/>
          <a:lstStyle/>
          <a:p>
            <a:endParaRPr/>
          </a:p>
        </p:txBody>
      </p:sp>
      <p:sp>
        <p:nvSpPr>
          <p:cNvPr id="57" name="object 57"/>
          <p:cNvSpPr/>
          <p:nvPr/>
        </p:nvSpPr>
        <p:spPr>
          <a:xfrm>
            <a:off x="5489828" y="1136269"/>
            <a:ext cx="457200" cy="304800"/>
          </a:xfrm>
          <a:prstGeom prst="rect">
            <a:avLst/>
          </a:prstGeom>
          <a:blipFill>
            <a:blip r:embed="rId4" cstate="print"/>
            <a:stretch>
              <a:fillRect/>
            </a:stretch>
          </a:blipFill>
        </p:spPr>
        <p:txBody>
          <a:bodyPr wrap="square" lIns="0" tIns="0" rIns="0" bIns="0" rtlCol="0"/>
          <a:lstStyle/>
          <a:p>
            <a:endParaRPr/>
          </a:p>
        </p:txBody>
      </p:sp>
      <p:sp>
        <p:nvSpPr>
          <p:cNvPr id="58" name="object 58"/>
          <p:cNvSpPr txBox="1"/>
          <p:nvPr/>
        </p:nvSpPr>
        <p:spPr>
          <a:xfrm>
            <a:off x="5489828" y="1136269"/>
            <a:ext cx="457200" cy="304800"/>
          </a:xfrm>
          <a:prstGeom prst="rect">
            <a:avLst/>
          </a:prstGeom>
          <a:ln w="9525">
            <a:solidFill>
              <a:srgbClr val="D7D7D7"/>
            </a:solidFill>
          </a:ln>
        </p:spPr>
        <p:txBody>
          <a:bodyPr vert="horz" wrap="square" lIns="0" tIns="0" rIns="0" bIns="0" rtlCol="0">
            <a:spAutoFit/>
          </a:bodyPr>
          <a:lstStyle/>
          <a:p>
            <a:pPr marL="132080">
              <a:lnSpc>
                <a:spcPts val="2275"/>
              </a:lnSpc>
            </a:pPr>
            <a:r>
              <a:rPr sz="2000" spc="5" dirty="0">
                <a:latin typeface="Calibri"/>
                <a:cs typeface="Calibri"/>
              </a:rPr>
              <a:t>3.</a:t>
            </a:r>
            <a:endParaRPr sz="2000">
              <a:latin typeface="Calibri"/>
              <a:cs typeface="Calibri"/>
            </a:endParaRPr>
          </a:p>
        </p:txBody>
      </p:sp>
      <p:sp>
        <p:nvSpPr>
          <p:cNvPr id="59" name="object 59"/>
          <p:cNvSpPr txBox="1"/>
          <p:nvPr/>
        </p:nvSpPr>
        <p:spPr>
          <a:xfrm>
            <a:off x="267614" y="1468373"/>
            <a:ext cx="811530" cy="787400"/>
          </a:xfrm>
          <a:prstGeom prst="rect">
            <a:avLst/>
          </a:prstGeom>
        </p:spPr>
        <p:txBody>
          <a:bodyPr vert="horz" wrap="square" lIns="0" tIns="12700" rIns="0" bIns="0" rtlCol="0">
            <a:spAutoFit/>
          </a:bodyPr>
          <a:lstStyle/>
          <a:p>
            <a:pPr>
              <a:lnSpc>
                <a:spcPct val="100000"/>
              </a:lnSpc>
              <a:spcBef>
                <a:spcPts val="100"/>
              </a:spcBef>
            </a:pPr>
            <a:r>
              <a:rPr sz="1800" b="1" dirty="0">
                <a:solidFill>
                  <a:srgbClr val="0000FF"/>
                </a:solidFill>
                <a:latin typeface="Arial"/>
                <a:cs typeface="Arial"/>
              </a:rPr>
              <a:t>Zig-Zig</a:t>
            </a:r>
            <a:endParaRPr sz="1800">
              <a:latin typeface="Arial"/>
              <a:cs typeface="Arial"/>
            </a:endParaRPr>
          </a:p>
          <a:p>
            <a:pPr marR="5080" algn="r">
              <a:lnSpc>
                <a:spcPct val="100000"/>
              </a:lnSpc>
              <a:spcBef>
                <a:spcPts val="1435"/>
              </a:spcBef>
            </a:pPr>
            <a:r>
              <a:rPr sz="2000" dirty="0">
                <a:latin typeface="Arial"/>
                <a:cs typeface="Arial"/>
              </a:rPr>
              <a:t>P</a:t>
            </a:r>
            <a:endParaRPr sz="2000">
              <a:latin typeface="Arial"/>
              <a:cs typeface="Arial"/>
            </a:endParaRPr>
          </a:p>
        </p:txBody>
      </p:sp>
      <p:sp>
        <p:nvSpPr>
          <p:cNvPr id="60" name="object 60"/>
          <p:cNvSpPr txBox="1"/>
          <p:nvPr/>
        </p:nvSpPr>
        <p:spPr>
          <a:xfrm>
            <a:off x="2037333" y="1970277"/>
            <a:ext cx="121920" cy="239395"/>
          </a:xfrm>
          <a:prstGeom prst="rect">
            <a:avLst/>
          </a:prstGeom>
        </p:spPr>
        <p:txBody>
          <a:bodyPr vert="horz" wrap="square" lIns="0" tIns="13335" rIns="0" bIns="0" rtlCol="0">
            <a:spAutoFit/>
          </a:bodyPr>
          <a:lstStyle/>
          <a:p>
            <a:pPr>
              <a:lnSpc>
                <a:spcPct val="100000"/>
              </a:lnSpc>
              <a:spcBef>
                <a:spcPts val="105"/>
              </a:spcBef>
            </a:pPr>
            <a:r>
              <a:rPr sz="1400" b="1" dirty="0">
                <a:solidFill>
                  <a:srgbClr val="FF0000"/>
                </a:solidFill>
                <a:latin typeface="Arial"/>
                <a:cs typeface="Arial"/>
              </a:rPr>
              <a:t>d</a:t>
            </a:r>
            <a:endParaRPr sz="1400">
              <a:latin typeface="Arial"/>
              <a:cs typeface="Arial"/>
            </a:endParaRPr>
          </a:p>
        </p:txBody>
      </p:sp>
      <p:sp>
        <p:nvSpPr>
          <p:cNvPr id="61" name="object 61"/>
          <p:cNvSpPr/>
          <p:nvPr/>
        </p:nvSpPr>
        <p:spPr>
          <a:xfrm>
            <a:off x="5826378" y="2048891"/>
            <a:ext cx="533400" cy="381000"/>
          </a:xfrm>
          <a:custGeom>
            <a:avLst/>
            <a:gdLst/>
            <a:ahLst/>
            <a:cxnLst/>
            <a:rect l="l" t="t" r="r" b="b"/>
            <a:pathLst>
              <a:path w="533400" h="381000">
                <a:moveTo>
                  <a:pt x="0" y="190500"/>
                </a:moveTo>
                <a:lnTo>
                  <a:pt x="5027" y="146797"/>
                </a:lnTo>
                <a:lnTo>
                  <a:pt x="19349" y="106691"/>
                </a:lnTo>
                <a:lnTo>
                  <a:pt x="41827" y="71321"/>
                </a:lnTo>
                <a:lnTo>
                  <a:pt x="71321" y="41827"/>
                </a:lnTo>
                <a:lnTo>
                  <a:pt x="106691" y="19349"/>
                </a:lnTo>
                <a:lnTo>
                  <a:pt x="146797" y="5027"/>
                </a:lnTo>
                <a:lnTo>
                  <a:pt x="190500" y="0"/>
                </a:lnTo>
                <a:lnTo>
                  <a:pt x="342900" y="0"/>
                </a:lnTo>
                <a:lnTo>
                  <a:pt x="386562" y="5027"/>
                </a:lnTo>
                <a:lnTo>
                  <a:pt x="426653" y="19349"/>
                </a:lnTo>
                <a:lnTo>
                  <a:pt x="462025" y="41827"/>
                </a:lnTo>
                <a:lnTo>
                  <a:pt x="491532" y="71321"/>
                </a:lnTo>
                <a:lnTo>
                  <a:pt x="514027" y="106691"/>
                </a:lnTo>
                <a:lnTo>
                  <a:pt x="528365" y="146797"/>
                </a:lnTo>
                <a:lnTo>
                  <a:pt x="533400" y="190500"/>
                </a:lnTo>
                <a:lnTo>
                  <a:pt x="528365" y="234162"/>
                </a:lnTo>
                <a:lnTo>
                  <a:pt x="514027" y="274253"/>
                </a:lnTo>
                <a:lnTo>
                  <a:pt x="491532" y="309625"/>
                </a:lnTo>
                <a:lnTo>
                  <a:pt x="462025" y="339132"/>
                </a:lnTo>
                <a:lnTo>
                  <a:pt x="426653" y="361627"/>
                </a:lnTo>
                <a:lnTo>
                  <a:pt x="386562" y="375965"/>
                </a:lnTo>
                <a:lnTo>
                  <a:pt x="342900" y="381000"/>
                </a:lnTo>
                <a:lnTo>
                  <a:pt x="190500" y="381000"/>
                </a:lnTo>
                <a:lnTo>
                  <a:pt x="146797" y="375965"/>
                </a:lnTo>
                <a:lnTo>
                  <a:pt x="106691" y="361627"/>
                </a:lnTo>
                <a:lnTo>
                  <a:pt x="71321" y="339132"/>
                </a:lnTo>
                <a:lnTo>
                  <a:pt x="41827" y="309625"/>
                </a:lnTo>
                <a:lnTo>
                  <a:pt x="19349" y="274253"/>
                </a:lnTo>
                <a:lnTo>
                  <a:pt x="5027" y="234162"/>
                </a:lnTo>
                <a:lnTo>
                  <a:pt x="0" y="190500"/>
                </a:lnTo>
                <a:close/>
              </a:path>
            </a:pathLst>
          </a:custGeom>
          <a:ln w="9525">
            <a:solidFill>
              <a:srgbClr val="000000"/>
            </a:solidFill>
          </a:ln>
        </p:spPr>
        <p:txBody>
          <a:bodyPr wrap="square" lIns="0" tIns="0" rIns="0" bIns="0" rtlCol="0"/>
          <a:lstStyle/>
          <a:p>
            <a:endParaRPr/>
          </a:p>
        </p:txBody>
      </p:sp>
      <p:sp>
        <p:nvSpPr>
          <p:cNvPr id="62" name="object 62"/>
          <p:cNvSpPr txBox="1"/>
          <p:nvPr/>
        </p:nvSpPr>
        <p:spPr>
          <a:xfrm>
            <a:off x="6000877" y="2067306"/>
            <a:ext cx="196850" cy="330835"/>
          </a:xfrm>
          <a:prstGeom prst="rect">
            <a:avLst/>
          </a:prstGeom>
        </p:spPr>
        <p:txBody>
          <a:bodyPr vert="horz" wrap="square" lIns="0" tIns="13335" rIns="0" bIns="0" rtlCol="0">
            <a:spAutoFit/>
          </a:bodyPr>
          <a:lstStyle/>
          <a:p>
            <a:pPr>
              <a:lnSpc>
                <a:spcPct val="100000"/>
              </a:lnSpc>
              <a:spcBef>
                <a:spcPts val="105"/>
              </a:spcBef>
            </a:pPr>
            <a:r>
              <a:rPr sz="2000" dirty="0">
                <a:latin typeface="Arial"/>
                <a:cs typeface="Arial"/>
              </a:rPr>
              <a:t>R</a:t>
            </a:r>
            <a:endParaRPr sz="2000">
              <a:latin typeface="Arial"/>
              <a:cs typeface="Arial"/>
            </a:endParaRPr>
          </a:p>
        </p:txBody>
      </p:sp>
      <p:sp>
        <p:nvSpPr>
          <p:cNvPr id="63" name="object 63"/>
          <p:cNvSpPr/>
          <p:nvPr/>
        </p:nvSpPr>
        <p:spPr>
          <a:xfrm>
            <a:off x="6212713" y="2582291"/>
            <a:ext cx="533400" cy="381000"/>
          </a:xfrm>
          <a:custGeom>
            <a:avLst/>
            <a:gdLst/>
            <a:ahLst/>
            <a:cxnLst/>
            <a:rect l="l" t="t" r="r" b="b"/>
            <a:pathLst>
              <a:path w="533400" h="381000">
                <a:moveTo>
                  <a:pt x="0" y="190500"/>
                </a:moveTo>
                <a:lnTo>
                  <a:pt x="5034" y="146797"/>
                </a:lnTo>
                <a:lnTo>
                  <a:pt x="19372" y="106691"/>
                </a:lnTo>
                <a:lnTo>
                  <a:pt x="41867" y="71321"/>
                </a:lnTo>
                <a:lnTo>
                  <a:pt x="71374" y="41827"/>
                </a:lnTo>
                <a:lnTo>
                  <a:pt x="106746" y="19349"/>
                </a:lnTo>
                <a:lnTo>
                  <a:pt x="146837" y="5027"/>
                </a:lnTo>
                <a:lnTo>
                  <a:pt x="190500" y="0"/>
                </a:lnTo>
                <a:lnTo>
                  <a:pt x="342900" y="0"/>
                </a:lnTo>
                <a:lnTo>
                  <a:pt x="386602" y="5027"/>
                </a:lnTo>
                <a:lnTo>
                  <a:pt x="426708" y="19349"/>
                </a:lnTo>
                <a:lnTo>
                  <a:pt x="462078" y="41827"/>
                </a:lnTo>
                <a:lnTo>
                  <a:pt x="491572" y="71321"/>
                </a:lnTo>
                <a:lnTo>
                  <a:pt x="514050" y="106691"/>
                </a:lnTo>
                <a:lnTo>
                  <a:pt x="528372" y="146797"/>
                </a:lnTo>
                <a:lnTo>
                  <a:pt x="533400" y="190500"/>
                </a:lnTo>
                <a:lnTo>
                  <a:pt x="528372" y="234162"/>
                </a:lnTo>
                <a:lnTo>
                  <a:pt x="514050" y="274253"/>
                </a:lnTo>
                <a:lnTo>
                  <a:pt x="491572" y="309625"/>
                </a:lnTo>
                <a:lnTo>
                  <a:pt x="462078" y="339132"/>
                </a:lnTo>
                <a:lnTo>
                  <a:pt x="426708" y="361627"/>
                </a:lnTo>
                <a:lnTo>
                  <a:pt x="386602" y="375965"/>
                </a:lnTo>
                <a:lnTo>
                  <a:pt x="342900" y="381000"/>
                </a:lnTo>
                <a:lnTo>
                  <a:pt x="190500" y="381000"/>
                </a:lnTo>
                <a:lnTo>
                  <a:pt x="146837" y="375965"/>
                </a:lnTo>
                <a:lnTo>
                  <a:pt x="106746" y="361627"/>
                </a:lnTo>
                <a:lnTo>
                  <a:pt x="71374" y="339132"/>
                </a:lnTo>
                <a:lnTo>
                  <a:pt x="41867" y="309625"/>
                </a:lnTo>
                <a:lnTo>
                  <a:pt x="19372" y="274253"/>
                </a:lnTo>
                <a:lnTo>
                  <a:pt x="5034" y="234162"/>
                </a:lnTo>
                <a:lnTo>
                  <a:pt x="0" y="190500"/>
                </a:lnTo>
                <a:close/>
              </a:path>
            </a:pathLst>
          </a:custGeom>
          <a:ln w="9525">
            <a:solidFill>
              <a:srgbClr val="000000"/>
            </a:solidFill>
          </a:ln>
        </p:spPr>
        <p:txBody>
          <a:bodyPr wrap="square" lIns="0" tIns="0" rIns="0" bIns="0" rtlCol="0"/>
          <a:lstStyle/>
          <a:p>
            <a:endParaRPr/>
          </a:p>
        </p:txBody>
      </p:sp>
      <p:sp>
        <p:nvSpPr>
          <p:cNvPr id="64" name="object 64"/>
          <p:cNvSpPr txBox="1"/>
          <p:nvPr/>
        </p:nvSpPr>
        <p:spPr>
          <a:xfrm>
            <a:off x="6394958" y="2600706"/>
            <a:ext cx="182880" cy="330835"/>
          </a:xfrm>
          <a:prstGeom prst="rect">
            <a:avLst/>
          </a:prstGeom>
        </p:spPr>
        <p:txBody>
          <a:bodyPr vert="horz" wrap="square" lIns="0" tIns="13335" rIns="0" bIns="0" rtlCol="0">
            <a:spAutoFit/>
          </a:bodyPr>
          <a:lstStyle/>
          <a:p>
            <a:pPr>
              <a:lnSpc>
                <a:spcPct val="100000"/>
              </a:lnSpc>
              <a:spcBef>
                <a:spcPts val="105"/>
              </a:spcBef>
            </a:pPr>
            <a:r>
              <a:rPr sz="2000" dirty="0">
                <a:latin typeface="Arial"/>
                <a:cs typeface="Arial"/>
              </a:rPr>
              <a:t>X</a:t>
            </a:r>
            <a:endParaRPr sz="2000">
              <a:latin typeface="Arial"/>
              <a:cs typeface="Arial"/>
            </a:endParaRPr>
          </a:p>
        </p:txBody>
      </p:sp>
      <p:sp>
        <p:nvSpPr>
          <p:cNvPr id="65" name="object 65"/>
          <p:cNvSpPr/>
          <p:nvPr/>
        </p:nvSpPr>
        <p:spPr>
          <a:xfrm>
            <a:off x="6479413" y="2963291"/>
            <a:ext cx="304800" cy="195580"/>
          </a:xfrm>
          <a:custGeom>
            <a:avLst/>
            <a:gdLst/>
            <a:ahLst/>
            <a:cxnLst/>
            <a:rect l="l" t="t" r="r" b="b"/>
            <a:pathLst>
              <a:path w="304800" h="195580">
                <a:moveTo>
                  <a:pt x="0" y="0"/>
                </a:moveTo>
                <a:lnTo>
                  <a:pt x="304800" y="195580"/>
                </a:lnTo>
              </a:path>
            </a:pathLst>
          </a:custGeom>
          <a:ln w="9525">
            <a:solidFill>
              <a:srgbClr val="000000"/>
            </a:solidFill>
          </a:ln>
        </p:spPr>
        <p:txBody>
          <a:bodyPr wrap="square" lIns="0" tIns="0" rIns="0" bIns="0" rtlCol="0"/>
          <a:lstStyle/>
          <a:p>
            <a:endParaRPr/>
          </a:p>
        </p:txBody>
      </p:sp>
      <p:sp>
        <p:nvSpPr>
          <p:cNvPr id="66" name="object 66"/>
          <p:cNvSpPr/>
          <p:nvPr/>
        </p:nvSpPr>
        <p:spPr>
          <a:xfrm>
            <a:off x="6093078" y="2429891"/>
            <a:ext cx="386715" cy="152400"/>
          </a:xfrm>
          <a:custGeom>
            <a:avLst/>
            <a:gdLst/>
            <a:ahLst/>
            <a:cxnLst/>
            <a:rect l="l" t="t" r="r" b="b"/>
            <a:pathLst>
              <a:path w="386714" h="152400">
                <a:moveTo>
                  <a:pt x="0" y="0"/>
                </a:moveTo>
                <a:lnTo>
                  <a:pt x="386334" y="152400"/>
                </a:lnTo>
              </a:path>
            </a:pathLst>
          </a:custGeom>
          <a:ln w="9525">
            <a:solidFill>
              <a:srgbClr val="000000"/>
            </a:solidFill>
          </a:ln>
        </p:spPr>
        <p:txBody>
          <a:bodyPr wrap="square" lIns="0" tIns="0" rIns="0" bIns="0" rtlCol="0"/>
          <a:lstStyle/>
          <a:p>
            <a:endParaRPr/>
          </a:p>
        </p:txBody>
      </p:sp>
      <p:sp>
        <p:nvSpPr>
          <p:cNvPr id="67" name="object 67"/>
          <p:cNvSpPr/>
          <p:nvPr/>
        </p:nvSpPr>
        <p:spPr>
          <a:xfrm>
            <a:off x="6172708" y="2974594"/>
            <a:ext cx="306705" cy="196215"/>
          </a:xfrm>
          <a:custGeom>
            <a:avLst/>
            <a:gdLst/>
            <a:ahLst/>
            <a:cxnLst/>
            <a:rect l="l" t="t" r="r" b="b"/>
            <a:pathLst>
              <a:path w="306704" h="196214">
                <a:moveTo>
                  <a:pt x="306704" y="0"/>
                </a:moveTo>
                <a:lnTo>
                  <a:pt x="0" y="195706"/>
                </a:lnTo>
              </a:path>
            </a:pathLst>
          </a:custGeom>
          <a:ln w="9525">
            <a:solidFill>
              <a:srgbClr val="000000"/>
            </a:solidFill>
          </a:ln>
        </p:spPr>
        <p:txBody>
          <a:bodyPr wrap="square" lIns="0" tIns="0" rIns="0" bIns="0" rtlCol="0"/>
          <a:lstStyle/>
          <a:p>
            <a:endParaRPr/>
          </a:p>
        </p:txBody>
      </p:sp>
      <p:sp>
        <p:nvSpPr>
          <p:cNvPr id="68" name="object 68"/>
          <p:cNvSpPr/>
          <p:nvPr/>
        </p:nvSpPr>
        <p:spPr>
          <a:xfrm>
            <a:off x="5624957" y="2429891"/>
            <a:ext cx="468630" cy="152400"/>
          </a:xfrm>
          <a:custGeom>
            <a:avLst/>
            <a:gdLst/>
            <a:ahLst/>
            <a:cxnLst/>
            <a:rect l="l" t="t" r="r" b="b"/>
            <a:pathLst>
              <a:path w="468629" h="152400">
                <a:moveTo>
                  <a:pt x="468121" y="0"/>
                </a:moveTo>
                <a:lnTo>
                  <a:pt x="0" y="152400"/>
                </a:lnTo>
              </a:path>
            </a:pathLst>
          </a:custGeom>
          <a:ln w="9525">
            <a:solidFill>
              <a:srgbClr val="000000"/>
            </a:solidFill>
          </a:ln>
        </p:spPr>
        <p:txBody>
          <a:bodyPr wrap="square" lIns="0" tIns="0" rIns="0" bIns="0" rtlCol="0"/>
          <a:lstStyle/>
          <a:p>
            <a:endParaRPr/>
          </a:p>
        </p:txBody>
      </p:sp>
      <p:sp>
        <p:nvSpPr>
          <p:cNvPr id="69" name="object 69"/>
          <p:cNvSpPr txBox="1"/>
          <p:nvPr/>
        </p:nvSpPr>
        <p:spPr>
          <a:xfrm>
            <a:off x="5575680" y="2609850"/>
            <a:ext cx="112395" cy="239395"/>
          </a:xfrm>
          <a:prstGeom prst="rect">
            <a:avLst/>
          </a:prstGeom>
        </p:spPr>
        <p:txBody>
          <a:bodyPr vert="horz" wrap="square" lIns="0" tIns="13335" rIns="0" bIns="0" rtlCol="0">
            <a:spAutoFit/>
          </a:bodyPr>
          <a:lstStyle/>
          <a:p>
            <a:pPr>
              <a:lnSpc>
                <a:spcPct val="100000"/>
              </a:lnSpc>
              <a:spcBef>
                <a:spcPts val="105"/>
              </a:spcBef>
            </a:pPr>
            <a:r>
              <a:rPr sz="1400" b="1" dirty="0">
                <a:solidFill>
                  <a:srgbClr val="FF0000"/>
                </a:solidFill>
                <a:latin typeface="Arial"/>
                <a:cs typeface="Arial"/>
              </a:rPr>
              <a:t>a</a:t>
            </a:r>
            <a:endParaRPr sz="1400">
              <a:latin typeface="Arial"/>
              <a:cs typeface="Arial"/>
            </a:endParaRPr>
          </a:p>
        </p:txBody>
      </p:sp>
      <p:sp>
        <p:nvSpPr>
          <p:cNvPr id="70" name="object 70"/>
          <p:cNvSpPr/>
          <p:nvPr/>
        </p:nvSpPr>
        <p:spPr>
          <a:xfrm>
            <a:off x="3222117" y="1375917"/>
            <a:ext cx="533400" cy="381000"/>
          </a:xfrm>
          <a:custGeom>
            <a:avLst/>
            <a:gdLst/>
            <a:ahLst/>
            <a:cxnLst/>
            <a:rect l="l" t="t" r="r" b="b"/>
            <a:pathLst>
              <a:path w="533400" h="381000">
                <a:moveTo>
                  <a:pt x="0" y="190500"/>
                </a:moveTo>
                <a:lnTo>
                  <a:pt x="5034" y="146797"/>
                </a:lnTo>
                <a:lnTo>
                  <a:pt x="19372" y="106691"/>
                </a:lnTo>
                <a:lnTo>
                  <a:pt x="41867" y="71321"/>
                </a:lnTo>
                <a:lnTo>
                  <a:pt x="71374" y="41827"/>
                </a:lnTo>
                <a:lnTo>
                  <a:pt x="106746" y="19349"/>
                </a:lnTo>
                <a:lnTo>
                  <a:pt x="146837" y="5027"/>
                </a:lnTo>
                <a:lnTo>
                  <a:pt x="190499" y="0"/>
                </a:lnTo>
                <a:lnTo>
                  <a:pt x="342899" y="0"/>
                </a:lnTo>
                <a:lnTo>
                  <a:pt x="386602" y="5027"/>
                </a:lnTo>
                <a:lnTo>
                  <a:pt x="426708" y="19349"/>
                </a:lnTo>
                <a:lnTo>
                  <a:pt x="462078" y="41827"/>
                </a:lnTo>
                <a:lnTo>
                  <a:pt x="491572" y="71321"/>
                </a:lnTo>
                <a:lnTo>
                  <a:pt x="514050" y="106691"/>
                </a:lnTo>
                <a:lnTo>
                  <a:pt x="528372" y="146797"/>
                </a:lnTo>
                <a:lnTo>
                  <a:pt x="533399" y="190500"/>
                </a:lnTo>
                <a:lnTo>
                  <a:pt x="528372" y="234162"/>
                </a:lnTo>
                <a:lnTo>
                  <a:pt x="514050" y="274253"/>
                </a:lnTo>
                <a:lnTo>
                  <a:pt x="491572" y="309625"/>
                </a:lnTo>
                <a:lnTo>
                  <a:pt x="462078" y="339132"/>
                </a:lnTo>
                <a:lnTo>
                  <a:pt x="426708" y="361627"/>
                </a:lnTo>
                <a:lnTo>
                  <a:pt x="386602" y="375965"/>
                </a:lnTo>
                <a:lnTo>
                  <a:pt x="342899" y="381000"/>
                </a:lnTo>
                <a:lnTo>
                  <a:pt x="190499" y="381000"/>
                </a:lnTo>
                <a:lnTo>
                  <a:pt x="146837" y="375965"/>
                </a:lnTo>
                <a:lnTo>
                  <a:pt x="106746" y="361627"/>
                </a:lnTo>
                <a:lnTo>
                  <a:pt x="71374" y="339132"/>
                </a:lnTo>
                <a:lnTo>
                  <a:pt x="41867" y="309625"/>
                </a:lnTo>
                <a:lnTo>
                  <a:pt x="19372" y="274253"/>
                </a:lnTo>
                <a:lnTo>
                  <a:pt x="5034" y="234162"/>
                </a:lnTo>
                <a:lnTo>
                  <a:pt x="0" y="190500"/>
                </a:lnTo>
                <a:close/>
              </a:path>
            </a:pathLst>
          </a:custGeom>
          <a:ln w="9525">
            <a:solidFill>
              <a:srgbClr val="000000"/>
            </a:solidFill>
          </a:ln>
        </p:spPr>
        <p:txBody>
          <a:bodyPr wrap="square" lIns="0" tIns="0" rIns="0" bIns="0" rtlCol="0"/>
          <a:lstStyle/>
          <a:p>
            <a:endParaRPr/>
          </a:p>
        </p:txBody>
      </p:sp>
      <p:sp>
        <p:nvSpPr>
          <p:cNvPr id="71" name="object 71"/>
          <p:cNvSpPr txBox="1"/>
          <p:nvPr/>
        </p:nvSpPr>
        <p:spPr>
          <a:xfrm>
            <a:off x="3403980" y="1393951"/>
            <a:ext cx="182880" cy="330835"/>
          </a:xfrm>
          <a:prstGeom prst="rect">
            <a:avLst/>
          </a:prstGeom>
        </p:spPr>
        <p:txBody>
          <a:bodyPr vert="horz" wrap="square" lIns="0" tIns="13335" rIns="0" bIns="0" rtlCol="0">
            <a:spAutoFit/>
          </a:bodyPr>
          <a:lstStyle/>
          <a:p>
            <a:pPr>
              <a:lnSpc>
                <a:spcPct val="100000"/>
              </a:lnSpc>
              <a:spcBef>
                <a:spcPts val="105"/>
              </a:spcBef>
            </a:pPr>
            <a:r>
              <a:rPr sz="2000" dirty="0">
                <a:latin typeface="Arial"/>
                <a:cs typeface="Arial"/>
              </a:rPr>
              <a:t>X</a:t>
            </a:r>
            <a:endParaRPr sz="2000">
              <a:latin typeface="Arial"/>
              <a:cs typeface="Arial"/>
            </a:endParaRPr>
          </a:p>
        </p:txBody>
      </p:sp>
      <p:sp>
        <p:nvSpPr>
          <p:cNvPr id="72" name="object 72"/>
          <p:cNvSpPr/>
          <p:nvPr/>
        </p:nvSpPr>
        <p:spPr>
          <a:xfrm>
            <a:off x="3831716" y="1909317"/>
            <a:ext cx="533400" cy="381000"/>
          </a:xfrm>
          <a:custGeom>
            <a:avLst/>
            <a:gdLst/>
            <a:ahLst/>
            <a:cxnLst/>
            <a:rect l="l" t="t" r="r" b="b"/>
            <a:pathLst>
              <a:path w="533400" h="381000">
                <a:moveTo>
                  <a:pt x="0" y="190500"/>
                </a:moveTo>
                <a:lnTo>
                  <a:pt x="5034" y="146797"/>
                </a:lnTo>
                <a:lnTo>
                  <a:pt x="19372" y="106691"/>
                </a:lnTo>
                <a:lnTo>
                  <a:pt x="41867" y="71321"/>
                </a:lnTo>
                <a:lnTo>
                  <a:pt x="71374" y="41827"/>
                </a:lnTo>
                <a:lnTo>
                  <a:pt x="106746" y="19349"/>
                </a:lnTo>
                <a:lnTo>
                  <a:pt x="146837" y="5027"/>
                </a:lnTo>
                <a:lnTo>
                  <a:pt x="190500" y="0"/>
                </a:lnTo>
                <a:lnTo>
                  <a:pt x="342900" y="0"/>
                </a:lnTo>
                <a:lnTo>
                  <a:pt x="386602" y="5027"/>
                </a:lnTo>
                <a:lnTo>
                  <a:pt x="426708" y="19349"/>
                </a:lnTo>
                <a:lnTo>
                  <a:pt x="462078" y="41827"/>
                </a:lnTo>
                <a:lnTo>
                  <a:pt x="491572" y="71321"/>
                </a:lnTo>
                <a:lnTo>
                  <a:pt x="514050" y="106691"/>
                </a:lnTo>
                <a:lnTo>
                  <a:pt x="528372" y="146797"/>
                </a:lnTo>
                <a:lnTo>
                  <a:pt x="533400" y="190500"/>
                </a:lnTo>
                <a:lnTo>
                  <a:pt x="528372" y="234162"/>
                </a:lnTo>
                <a:lnTo>
                  <a:pt x="514050" y="274253"/>
                </a:lnTo>
                <a:lnTo>
                  <a:pt x="491572" y="309625"/>
                </a:lnTo>
                <a:lnTo>
                  <a:pt x="462078" y="339132"/>
                </a:lnTo>
                <a:lnTo>
                  <a:pt x="426708" y="361627"/>
                </a:lnTo>
                <a:lnTo>
                  <a:pt x="386602" y="375965"/>
                </a:lnTo>
                <a:lnTo>
                  <a:pt x="342900" y="381000"/>
                </a:lnTo>
                <a:lnTo>
                  <a:pt x="190500" y="381000"/>
                </a:lnTo>
                <a:lnTo>
                  <a:pt x="146837" y="375965"/>
                </a:lnTo>
                <a:lnTo>
                  <a:pt x="106746" y="361627"/>
                </a:lnTo>
                <a:lnTo>
                  <a:pt x="71374" y="339132"/>
                </a:lnTo>
                <a:lnTo>
                  <a:pt x="41867" y="309625"/>
                </a:lnTo>
                <a:lnTo>
                  <a:pt x="19372" y="274253"/>
                </a:lnTo>
                <a:lnTo>
                  <a:pt x="5034" y="234162"/>
                </a:lnTo>
                <a:lnTo>
                  <a:pt x="0" y="190500"/>
                </a:lnTo>
                <a:close/>
              </a:path>
            </a:pathLst>
          </a:custGeom>
          <a:ln w="9525">
            <a:solidFill>
              <a:srgbClr val="000000"/>
            </a:solidFill>
          </a:ln>
        </p:spPr>
        <p:txBody>
          <a:bodyPr wrap="square" lIns="0" tIns="0" rIns="0" bIns="0" rtlCol="0"/>
          <a:lstStyle/>
          <a:p>
            <a:endParaRPr/>
          </a:p>
        </p:txBody>
      </p:sp>
      <p:sp>
        <p:nvSpPr>
          <p:cNvPr id="73" name="object 73"/>
          <p:cNvSpPr txBox="1"/>
          <p:nvPr/>
        </p:nvSpPr>
        <p:spPr>
          <a:xfrm>
            <a:off x="4013580" y="1927606"/>
            <a:ext cx="182880" cy="330835"/>
          </a:xfrm>
          <a:prstGeom prst="rect">
            <a:avLst/>
          </a:prstGeom>
        </p:spPr>
        <p:txBody>
          <a:bodyPr vert="horz" wrap="square" lIns="0" tIns="13335" rIns="0" bIns="0" rtlCol="0">
            <a:spAutoFit/>
          </a:bodyPr>
          <a:lstStyle/>
          <a:p>
            <a:pPr>
              <a:lnSpc>
                <a:spcPct val="100000"/>
              </a:lnSpc>
              <a:spcBef>
                <a:spcPts val="105"/>
              </a:spcBef>
            </a:pPr>
            <a:r>
              <a:rPr sz="2000" dirty="0">
                <a:latin typeface="Arial"/>
                <a:cs typeface="Arial"/>
              </a:rPr>
              <a:t>P</a:t>
            </a:r>
            <a:endParaRPr sz="2000">
              <a:latin typeface="Arial"/>
              <a:cs typeface="Arial"/>
            </a:endParaRPr>
          </a:p>
        </p:txBody>
      </p:sp>
      <p:sp>
        <p:nvSpPr>
          <p:cNvPr id="74" name="object 74"/>
          <p:cNvSpPr/>
          <p:nvPr/>
        </p:nvSpPr>
        <p:spPr>
          <a:xfrm>
            <a:off x="4136516" y="2485898"/>
            <a:ext cx="533400" cy="381000"/>
          </a:xfrm>
          <a:custGeom>
            <a:avLst/>
            <a:gdLst/>
            <a:ahLst/>
            <a:cxnLst/>
            <a:rect l="l" t="t" r="r" b="b"/>
            <a:pathLst>
              <a:path w="533400" h="381000">
                <a:moveTo>
                  <a:pt x="0" y="190500"/>
                </a:moveTo>
                <a:lnTo>
                  <a:pt x="5034" y="146837"/>
                </a:lnTo>
                <a:lnTo>
                  <a:pt x="19372" y="106746"/>
                </a:lnTo>
                <a:lnTo>
                  <a:pt x="41867" y="71374"/>
                </a:lnTo>
                <a:lnTo>
                  <a:pt x="71374" y="41867"/>
                </a:lnTo>
                <a:lnTo>
                  <a:pt x="106746" y="19372"/>
                </a:lnTo>
                <a:lnTo>
                  <a:pt x="146837" y="5034"/>
                </a:lnTo>
                <a:lnTo>
                  <a:pt x="190500" y="0"/>
                </a:lnTo>
                <a:lnTo>
                  <a:pt x="342900" y="0"/>
                </a:lnTo>
                <a:lnTo>
                  <a:pt x="386602" y="5034"/>
                </a:lnTo>
                <a:lnTo>
                  <a:pt x="426708" y="19372"/>
                </a:lnTo>
                <a:lnTo>
                  <a:pt x="462078" y="41867"/>
                </a:lnTo>
                <a:lnTo>
                  <a:pt x="491572" y="71374"/>
                </a:lnTo>
                <a:lnTo>
                  <a:pt x="514050" y="106746"/>
                </a:lnTo>
                <a:lnTo>
                  <a:pt x="528372" y="146837"/>
                </a:lnTo>
                <a:lnTo>
                  <a:pt x="533400" y="190500"/>
                </a:lnTo>
                <a:lnTo>
                  <a:pt x="528372" y="234202"/>
                </a:lnTo>
                <a:lnTo>
                  <a:pt x="514050" y="274308"/>
                </a:lnTo>
                <a:lnTo>
                  <a:pt x="491572" y="309678"/>
                </a:lnTo>
                <a:lnTo>
                  <a:pt x="462078" y="339172"/>
                </a:lnTo>
                <a:lnTo>
                  <a:pt x="426708" y="361650"/>
                </a:lnTo>
                <a:lnTo>
                  <a:pt x="386602" y="375972"/>
                </a:lnTo>
                <a:lnTo>
                  <a:pt x="342900" y="381000"/>
                </a:lnTo>
                <a:lnTo>
                  <a:pt x="190500" y="381000"/>
                </a:lnTo>
                <a:lnTo>
                  <a:pt x="146837" y="375972"/>
                </a:lnTo>
                <a:lnTo>
                  <a:pt x="106746" y="361650"/>
                </a:lnTo>
                <a:lnTo>
                  <a:pt x="71374" y="339172"/>
                </a:lnTo>
                <a:lnTo>
                  <a:pt x="41867" y="309678"/>
                </a:lnTo>
                <a:lnTo>
                  <a:pt x="19372" y="274308"/>
                </a:lnTo>
                <a:lnTo>
                  <a:pt x="5034" y="234202"/>
                </a:lnTo>
                <a:lnTo>
                  <a:pt x="0" y="190500"/>
                </a:lnTo>
                <a:close/>
              </a:path>
            </a:pathLst>
          </a:custGeom>
          <a:ln w="9525">
            <a:solidFill>
              <a:srgbClr val="000000"/>
            </a:solidFill>
          </a:ln>
        </p:spPr>
        <p:txBody>
          <a:bodyPr wrap="square" lIns="0" tIns="0" rIns="0" bIns="0" rtlCol="0"/>
          <a:lstStyle/>
          <a:p>
            <a:endParaRPr/>
          </a:p>
        </p:txBody>
      </p:sp>
      <p:sp>
        <p:nvSpPr>
          <p:cNvPr id="75" name="object 75"/>
          <p:cNvSpPr txBox="1"/>
          <p:nvPr/>
        </p:nvSpPr>
        <p:spPr>
          <a:xfrm>
            <a:off x="4304665" y="2504313"/>
            <a:ext cx="210820" cy="330835"/>
          </a:xfrm>
          <a:prstGeom prst="rect">
            <a:avLst/>
          </a:prstGeom>
        </p:spPr>
        <p:txBody>
          <a:bodyPr vert="horz" wrap="square" lIns="0" tIns="13335" rIns="0" bIns="0" rtlCol="0">
            <a:spAutoFit/>
          </a:bodyPr>
          <a:lstStyle/>
          <a:p>
            <a:pPr>
              <a:lnSpc>
                <a:spcPct val="100000"/>
              </a:lnSpc>
              <a:spcBef>
                <a:spcPts val="105"/>
              </a:spcBef>
            </a:pPr>
            <a:r>
              <a:rPr sz="2000" dirty="0">
                <a:latin typeface="Arial"/>
                <a:cs typeface="Arial"/>
              </a:rPr>
              <a:t>G</a:t>
            </a:r>
            <a:endParaRPr sz="2000">
              <a:latin typeface="Arial"/>
              <a:cs typeface="Arial"/>
            </a:endParaRPr>
          </a:p>
        </p:txBody>
      </p:sp>
      <p:sp>
        <p:nvSpPr>
          <p:cNvPr id="76" name="object 76"/>
          <p:cNvSpPr/>
          <p:nvPr/>
        </p:nvSpPr>
        <p:spPr>
          <a:xfrm>
            <a:off x="4098416" y="2290317"/>
            <a:ext cx="304800" cy="195580"/>
          </a:xfrm>
          <a:custGeom>
            <a:avLst/>
            <a:gdLst/>
            <a:ahLst/>
            <a:cxnLst/>
            <a:rect l="l" t="t" r="r" b="b"/>
            <a:pathLst>
              <a:path w="304800" h="195580">
                <a:moveTo>
                  <a:pt x="0" y="0"/>
                </a:moveTo>
                <a:lnTo>
                  <a:pt x="304800" y="195580"/>
                </a:lnTo>
              </a:path>
            </a:pathLst>
          </a:custGeom>
          <a:ln w="9525">
            <a:solidFill>
              <a:srgbClr val="000000"/>
            </a:solidFill>
          </a:ln>
        </p:spPr>
        <p:txBody>
          <a:bodyPr wrap="square" lIns="0" tIns="0" rIns="0" bIns="0" rtlCol="0"/>
          <a:lstStyle/>
          <a:p>
            <a:endParaRPr/>
          </a:p>
        </p:txBody>
      </p:sp>
      <p:sp>
        <p:nvSpPr>
          <p:cNvPr id="77" name="object 77"/>
          <p:cNvSpPr/>
          <p:nvPr/>
        </p:nvSpPr>
        <p:spPr>
          <a:xfrm>
            <a:off x="3488816" y="1756917"/>
            <a:ext cx="609600" cy="152400"/>
          </a:xfrm>
          <a:custGeom>
            <a:avLst/>
            <a:gdLst/>
            <a:ahLst/>
            <a:cxnLst/>
            <a:rect l="l" t="t" r="r" b="b"/>
            <a:pathLst>
              <a:path w="609600" h="152400">
                <a:moveTo>
                  <a:pt x="0" y="0"/>
                </a:moveTo>
                <a:lnTo>
                  <a:pt x="609600" y="152400"/>
                </a:lnTo>
              </a:path>
            </a:pathLst>
          </a:custGeom>
          <a:ln w="9525">
            <a:solidFill>
              <a:srgbClr val="000000"/>
            </a:solidFill>
          </a:ln>
        </p:spPr>
        <p:txBody>
          <a:bodyPr wrap="square" lIns="0" tIns="0" rIns="0" bIns="0" rtlCol="0"/>
          <a:lstStyle/>
          <a:p>
            <a:endParaRPr/>
          </a:p>
        </p:txBody>
      </p:sp>
      <p:sp>
        <p:nvSpPr>
          <p:cNvPr id="78" name="object 78"/>
          <p:cNvSpPr/>
          <p:nvPr/>
        </p:nvSpPr>
        <p:spPr>
          <a:xfrm>
            <a:off x="4158360" y="2866898"/>
            <a:ext cx="245110" cy="223520"/>
          </a:xfrm>
          <a:custGeom>
            <a:avLst/>
            <a:gdLst/>
            <a:ahLst/>
            <a:cxnLst/>
            <a:rect l="l" t="t" r="r" b="b"/>
            <a:pathLst>
              <a:path w="245110" h="223519">
                <a:moveTo>
                  <a:pt x="244855" y="0"/>
                </a:moveTo>
                <a:lnTo>
                  <a:pt x="0" y="223519"/>
                </a:lnTo>
              </a:path>
            </a:pathLst>
          </a:custGeom>
          <a:ln w="9525">
            <a:solidFill>
              <a:srgbClr val="000000"/>
            </a:solidFill>
          </a:ln>
        </p:spPr>
        <p:txBody>
          <a:bodyPr wrap="square" lIns="0" tIns="0" rIns="0" bIns="0" rtlCol="0"/>
          <a:lstStyle/>
          <a:p>
            <a:endParaRPr/>
          </a:p>
        </p:txBody>
      </p:sp>
      <p:sp>
        <p:nvSpPr>
          <p:cNvPr id="79" name="object 79"/>
          <p:cNvSpPr/>
          <p:nvPr/>
        </p:nvSpPr>
        <p:spPr>
          <a:xfrm>
            <a:off x="4403216" y="2866898"/>
            <a:ext cx="288925" cy="223520"/>
          </a:xfrm>
          <a:custGeom>
            <a:avLst/>
            <a:gdLst/>
            <a:ahLst/>
            <a:cxnLst/>
            <a:rect l="l" t="t" r="r" b="b"/>
            <a:pathLst>
              <a:path w="288925" h="223519">
                <a:moveTo>
                  <a:pt x="0" y="0"/>
                </a:moveTo>
                <a:lnTo>
                  <a:pt x="288544" y="223519"/>
                </a:lnTo>
              </a:path>
            </a:pathLst>
          </a:custGeom>
          <a:ln w="9525">
            <a:solidFill>
              <a:srgbClr val="000000"/>
            </a:solidFill>
          </a:ln>
        </p:spPr>
        <p:txBody>
          <a:bodyPr wrap="square" lIns="0" tIns="0" rIns="0" bIns="0" rtlCol="0"/>
          <a:lstStyle/>
          <a:p>
            <a:endParaRPr/>
          </a:p>
        </p:txBody>
      </p:sp>
      <p:sp>
        <p:nvSpPr>
          <p:cNvPr id="80" name="object 80"/>
          <p:cNvSpPr txBox="1"/>
          <p:nvPr/>
        </p:nvSpPr>
        <p:spPr>
          <a:xfrm>
            <a:off x="4087114" y="3125470"/>
            <a:ext cx="112395" cy="239395"/>
          </a:xfrm>
          <a:prstGeom prst="rect">
            <a:avLst/>
          </a:prstGeom>
        </p:spPr>
        <p:txBody>
          <a:bodyPr vert="horz" wrap="square" lIns="0" tIns="13335" rIns="0" bIns="0" rtlCol="0">
            <a:spAutoFit/>
          </a:bodyPr>
          <a:lstStyle/>
          <a:p>
            <a:pPr>
              <a:lnSpc>
                <a:spcPct val="100000"/>
              </a:lnSpc>
              <a:spcBef>
                <a:spcPts val="105"/>
              </a:spcBef>
            </a:pPr>
            <a:r>
              <a:rPr sz="1400" b="1" dirty="0">
                <a:solidFill>
                  <a:srgbClr val="FF0000"/>
                </a:solidFill>
                <a:latin typeface="Arial"/>
                <a:cs typeface="Arial"/>
              </a:rPr>
              <a:t>c</a:t>
            </a:r>
            <a:endParaRPr sz="1400">
              <a:latin typeface="Arial"/>
              <a:cs typeface="Arial"/>
            </a:endParaRPr>
          </a:p>
        </p:txBody>
      </p:sp>
      <p:sp>
        <p:nvSpPr>
          <p:cNvPr id="81" name="object 81"/>
          <p:cNvSpPr txBox="1"/>
          <p:nvPr/>
        </p:nvSpPr>
        <p:spPr>
          <a:xfrm>
            <a:off x="4616196" y="3125470"/>
            <a:ext cx="121920" cy="239395"/>
          </a:xfrm>
          <a:prstGeom prst="rect">
            <a:avLst/>
          </a:prstGeom>
        </p:spPr>
        <p:txBody>
          <a:bodyPr vert="horz" wrap="square" lIns="0" tIns="13335" rIns="0" bIns="0" rtlCol="0">
            <a:spAutoFit/>
          </a:bodyPr>
          <a:lstStyle/>
          <a:p>
            <a:pPr>
              <a:lnSpc>
                <a:spcPct val="100000"/>
              </a:lnSpc>
              <a:spcBef>
                <a:spcPts val="105"/>
              </a:spcBef>
            </a:pPr>
            <a:r>
              <a:rPr sz="1400" b="1" dirty="0">
                <a:solidFill>
                  <a:srgbClr val="FF0000"/>
                </a:solidFill>
                <a:latin typeface="Arial"/>
                <a:cs typeface="Arial"/>
              </a:rPr>
              <a:t>d</a:t>
            </a:r>
            <a:endParaRPr sz="1400">
              <a:latin typeface="Arial"/>
              <a:cs typeface="Arial"/>
            </a:endParaRPr>
          </a:p>
        </p:txBody>
      </p:sp>
      <p:sp>
        <p:nvSpPr>
          <p:cNvPr id="82" name="object 82"/>
          <p:cNvSpPr/>
          <p:nvPr/>
        </p:nvSpPr>
        <p:spPr>
          <a:xfrm>
            <a:off x="3791711" y="2301620"/>
            <a:ext cx="306705" cy="196215"/>
          </a:xfrm>
          <a:custGeom>
            <a:avLst/>
            <a:gdLst/>
            <a:ahLst/>
            <a:cxnLst/>
            <a:rect l="l" t="t" r="r" b="b"/>
            <a:pathLst>
              <a:path w="306704" h="196214">
                <a:moveTo>
                  <a:pt x="306704" y="0"/>
                </a:moveTo>
                <a:lnTo>
                  <a:pt x="0" y="195706"/>
                </a:lnTo>
              </a:path>
            </a:pathLst>
          </a:custGeom>
          <a:ln w="9525">
            <a:solidFill>
              <a:srgbClr val="000000"/>
            </a:solidFill>
          </a:ln>
        </p:spPr>
        <p:txBody>
          <a:bodyPr wrap="square" lIns="0" tIns="0" rIns="0" bIns="0" rtlCol="0"/>
          <a:lstStyle/>
          <a:p>
            <a:endParaRPr/>
          </a:p>
        </p:txBody>
      </p:sp>
      <p:sp>
        <p:nvSpPr>
          <p:cNvPr id="83" name="object 83"/>
          <p:cNvSpPr txBox="1"/>
          <p:nvPr/>
        </p:nvSpPr>
        <p:spPr>
          <a:xfrm>
            <a:off x="3739641" y="2522601"/>
            <a:ext cx="121920" cy="239395"/>
          </a:xfrm>
          <a:prstGeom prst="rect">
            <a:avLst/>
          </a:prstGeom>
        </p:spPr>
        <p:txBody>
          <a:bodyPr vert="horz" wrap="square" lIns="0" tIns="13335" rIns="0" bIns="0" rtlCol="0">
            <a:spAutoFit/>
          </a:bodyPr>
          <a:lstStyle/>
          <a:p>
            <a:pPr>
              <a:lnSpc>
                <a:spcPct val="100000"/>
              </a:lnSpc>
              <a:spcBef>
                <a:spcPts val="105"/>
              </a:spcBef>
            </a:pPr>
            <a:r>
              <a:rPr sz="1400" b="1" dirty="0">
                <a:solidFill>
                  <a:srgbClr val="FF0000"/>
                </a:solidFill>
                <a:latin typeface="Arial"/>
                <a:cs typeface="Arial"/>
              </a:rPr>
              <a:t>b</a:t>
            </a:r>
            <a:endParaRPr sz="1400">
              <a:latin typeface="Arial"/>
              <a:cs typeface="Arial"/>
            </a:endParaRPr>
          </a:p>
        </p:txBody>
      </p:sp>
      <p:sp>
        <p:nvSpPr>
          <p:cNvPr id="84" name="object 84"/>
          <p:cNvSpPr/>
          <p:nvPr/>
        </p:nvSpPr>
        <p:spPr>
          <a:xfrm>
            <a:off x="3004947" y="1756917"/>
            <a:ext cx="483870" cy="152400"/>
          </a:xfrm>
          <a:custGeom>
            <a:avLst/>
            <a:gdLst/>
            <a:ahLst/>
            <a:cxnLst/>
            <a:rect l="l" t="t" r="r" b="b"/>
            <a:pathLst>
              <a:path w="483870" h="152400">
                <a:moveTo>
                  <a:pt x="483869" y="0"/>
                </a:moveTo>
                <a:lnTo>
                  <a:pt x="0" y="152400"/>
                </a:lnTo>
              </a:path>
            </a:pathLst>
          </a:custGeom>
          <a:ln w="9525">
            <a:solidFill>
              <a:srgbClr val="000000"/>
            </a:solidFill>
          </a:ln>
        </p:spPr>
        <p:txBody>
          <a:bodyPr wrap="square" lIns="0" tIns="0" rIns="0" bIns="0" rtlCol="0"/>
          <a:lstStyle/>
          <a:p>
            <a:endParaRPr/>
          </a:p>
        </p:txBody>
      </p:sp>
      <p:sp>
        <p:nvSpPr>
          <p:cNvPr id="85" name="object 85"/>
          <p:cNvSpPr txBox="1"/>
          <p:nvPr/>
        </p:nvSpPr>
        <p:spPr>
          <a:xfrm>
            <a:off x="2955289" y="1936750"/>
            <a:ext cx="112395" cy="239395"/>
          </a:xfrm>
          <a:prstGeom prst="rect">
            <a:avLst/>
          </a:prstGeom>
        </p:spPr>
        <p:txBody>
          <a:bodyPr vert="horz" wrap="square" lIns="0" tIns="13335" rIns="0" bIns="0" rtlCol="0">
            <a:spAutoFit/>
          </a:bodyPr>
          <a:lstStyle/>
          <a:p>
            <a:pPr>
              <a:lnSpc>
                <a:spcPct val="100000"/>
              </a:lnSpc>
              <a:spcBef>
                <a:spcPts val="105"/>
              </a:spcBef>
            </a:pPr>
            <a:r>
              <a:rPr sz="1400" b="1" dirty="0">
                <a:solidFill>
                  <a:srgbClr val="FF0000"/>
                </a:solidFill>
                <a:latin typeface="Arial"/>
                <a:cs typeface="Arial"/>
              </a:rPr>
              <a:t>a</a:t>
            </a:r>
            <a:endParaRPr sz="1400">
              <a:latin typeface="Arial"/>
              <a:cs typeface="Arial"/>
            </a:endParaRPr>
          </a:p>
        </p:txBody>
      </p:sp>
      <p:sp>
        <p:nvSpPr>
          <p:cNvPr id="86" name="object 86"/>
          <p:cNvSpPr/>
          <p:nvPr/>
        </p:nvSpPr>
        <p:spPr>
          <a:xfrm>
            <a:off x="2286000" y="1409572"/>
            <a:ext cx="485775" cy="344805"/>
          </a:xfrm>
          <a:custGeom>
            <a:avLst/>
            <a:gdLst/>
            <a:ahLst/>
            <a:cxnLst/>
            <a:rect l="l" t="t" r="r" b="b"/>
            <a:pathLst>
              <a:path w="485775" h="344805">
                <a:moveTo>
                  <a:pt x="172212" y="0"/>
                </a:moveTo>
                <a:lnTo>
                  <a:pt x="0" y="172085"/>
                </a:lnTo>
                <a:lnTo>
                  <a:pt x="172212" y="344297"/>
                </a:lnTo>
                <a:lnTo>
                  <a:pt x="172212" y="258190"/>
                </a:lnTo>
                <a:lnTo>
                  <a:pt x="399161" y="258190"/>
                </a:lnTo>
                <a:lnTo>
                  <a:pt x="485267" y="172085"/>
                </a:lnTo>
                <a:lnTo>
                  <a:pt x="399224" y="86105"/>
                </a:lnTo>
                <a:lnTo>
                  <a:pt x="172212" y="86105"/>
                </a:lnTo>
                <a:lnTo>
                  <a:pt x="172212" y="0"/>
                </a:lnTo>
                <a:close/>
              </a:path>
              <a:path w="485775" h="344805">
                <a:moveTo>
                  <a:pt x="399161" y="258190"/>
                </a:moveTo>
                <a:lnTo>
                  <a:pt x="313055" y="258190"/>
                </a:lnTo>
                <a:lnTo>
                  <a:pt x="313055" y="344297"/>
                </a:lnTo>
                <a:lnTo>
                  <a:pt x="399161" y="258190"/>
                </a:lnTo>
                <a:close/>
              </a:path>
              <a:path w="485775" h="344805">
                <a:moveTo>
                  <a:pt x="313055" y="0"/>
                </a:moveTo>
                <a:lnTo>
                  <a:pt x="313055" y="86105"/>
                </a:lnTo>
                <a:lnTo>
                  <a:pt x="399224" y="86105"/>
                </a:lnTo>
                <a:lnTo>
                  <a:pt x="313055" y="0"/>
                </a:lnTo>
                <a:close/>
              </a:path>
            </a:pathLst>
          </a:custGeom>
          <a:solidFill>
            <a:srgbClr val="DDDDDD"/>
          </a:solidFill>
        </p:spPr>
        <p:txBody>
          <a:bodyPr wrap="square" lIns="0" tIns="0" rIns="0" bIns="0" rtlCol="0"/>
          <a:lstStyle/>
          <a:p>
            <a:endParaRPr/>
          </a:p>
        </p:txBody>
      </p:sp>
      <p:sp>
        <p:nvSpPr>
          <p:cNvPr id="87" name="object 87"/>
          <p:cNvSpPr/>
          <p:nvPr/>
        </p:nvSpPr>
        <p:spPr>
          <a:xfrm>
            <a:off x="2286000" y="1409572"/>
            <a:ext cx="485775" cy="344805"/>
          </a:xfrm>
          <a:custGeom>
            <a:avLst/>
            <a:gdLst/>
            <a:ahLst/>
            <a:cxnLst/>
            <a:rect l="l" t="t" r="r" b="b"/>
            <a:pathLst>
              <a:path w="485775" h="344805">
                <a:moveTo>
                  <a:pt x="0" y="172085"/>
                </a:moveTo>
                <a:lnTo>
                  <a:pt x="172212" y="0"/>
                </a:lnTo>
                <a:lnTo>
                  <a:pt x="172212" y="86105"/>
                </a:lnTo>
                <a:lnTo>
                  <a:pt x="313055" y="86105"/>
                </a:lnTo>
                <a:lnTo>
                  <a:pt x="313055" y="0"/>
                </a:lnTo>
                <a:lnTo>
                  <a:pt x="485267" y="172085"/>
                </a:lnTo>
                <a:lnTo>
                  <a:pt x="313055" y="344297"/>
                </a:lnTo>
                <a:lnTo>
                  <a:pt x="313055" y="258190"/>
                </a:lnTo>
                <a:lnTo>
                  <a:pt x="172212" y="258190"/>
                </a:lnTo>
                <a:lnTo>
                  <a:pt x="172212" y="344297"/>
                </a:lnTo>
                <a:lnTo>
                  <a:pt x="0" y="172085"/>
                </a:lnTo>
                <a:close/>
              </a:path>
            </a:pathLst>
          </a:custGeom>
          <a:ln w="25400">
            <a:solidFill>
              <a:srgbClr val="A1A1A1"/>
            </a:solidFill>
          </a:ln>
        </p:spPr>
        <p:txBody>
          <a:bodyPr wrap="square" lIns="0" tIns="0" rIns="0" bIns="0" rtlCol="0"/>
          <a:lstStyle/>
          <a:p>
            <a:endParaRPr/>
          </a:p>
        </p:txBody>
      </p:sp>
      <p:sp>
        <p:nvSpPr>
          <p:cNvPr id="88" name="object 88"/>
          <p:cNvSpPr/>
          <p:nvPr/>
        </p:nvSpPr>
        <p:spPr>
          <a:xfrm>
            <a:off x="7941818" y="2049779"/>
            <a:ext cx="533400" cy="381000"/>
          </a:xfrm>
          <a:custGeom>
            <a:avLst/>
            <a:gdLst/>
            <a:ahLst/>
            <a:cxnLst/>
            <a:rect l="l" t="t" r="r" b="b"/>
            <a:pathLst>
              <a:path w="533400" h="381000">
                <a:moveTo>
                  <a:pt x="0" y="190500"/>
                </a:moveTo>
                <a:lnTo>
                  <a:pt x="5034" y="146797"/>
                </a:lnTo>
                <a:lnTo>
                  <a:pt x="19372" y="106691"/>
                </a:lnTo>
                <a:lnTo>
                  <a:pt x="41867" y="71321"/>
                </a:lnTo>
                <a:lnTo>
                  <a:pt x="71374" y="41827"/>
                </a:lnTo>
                <a:lnTo>
                  <a:pt x="106746" y="19349"/>
                </a:lnTo>
                <a:lnTo>
                  <a:pt x="146837" y="5027"/>
                </a:lnTo>
                <a:lnTo>
                  <a:pt x="190500" y="0"/>
                </a:lnTo>
                <a:lnTo>
                  <a:pt x="342900" y="0"/>
                </a:lnTo>
                <a:lnTo>
                  <a:pt x="386602" y="5027"/>
                </a:lnTo>
                <a:lnTo>
                  <a:pt x="426708" y="19349"/>
                </a:lnTo>
                <a:lnTo>
                  <a:pt x="462078" y="41827"/>
                </a:lnTo>
                <a:lnTo>
                  <a:pt x="491572" y="71321"/>
                </a:lnTo>
                <a:lnTo>
                  <a:pt x="514050" y="106691"/>
                </a:lnTo>
                <a:lnTo>
                  <a:pt x="528372" y="146797"/>
                </a:lnTo>
                <a:lnTo>
                  <a:pt x="533400" y="190500"/>
                </a:lnTo>
                <a:lnTo>
                  <a:pt x="528372" y="234162"/>
                </a:lnTo>
                <a:lnTo>
                  <a:pt x="514050" y="274253"/>
                </a:lnTo>
                <a:lnTo>
                  <a:pt x="491572" y="309625"/>
                </a:lnTo>
                <a:lnTo>
                  <a:pt x="462078" y="339132"/>
                </a:lnTo>
                <a:lnTo>
                  <a:pt x="426708" y="361627"/>
                </a:lnTo>
                <a:lnTo>
                  <a:pt x="386602" y="375965"/>
                </a:lnTo>
                <a:lnTo>
                  <a:pt x="342900" y="381000"/>
                </a:lnTo>
                <a:lnTo>
                  <a:pt x="190500" y="381000"/>
                </a:lnTo>
                <a:lnTo>
                  <a:pt x="146837" y="375965"/>
                </a:lnTo>
                <a:lnTo>
                  <a:pt x="106746" y="361627"/>
                </a:lnTo>
                <a:lnTo>
                  <a:pt x="71374" y="339132"/>
                </a:lnTo>
                <a:lnTo>
                  <a:pt x="41867" y="309625"/>
                </a:lnTo>
                <a:lnTo>
                  <a:pt x="19372" y="274253"/>
                </a:lnTo>
                <a:lnTo>
                  <a:pt x="5034" y="234162"/>
                </a:lnTo>
                <a:lnTo>
                  <a:pt x="0" y="190500"/>
                </a:lnTo>
                <a:close/>
              </a:path>
            </a:pathLst>
          </a:custGeom>
          <a:ln w="9525">
            <a:solidFill>
              <a:srgbClr val="000000"/>
            </a:solidFill>
          </a:ln>
        </p:spPr>
        <p:txBody>
          <a:bodyPr wrap="square" lIns="0" tIns="0" rIns="0" bIns="0" rtlCol="0"/>
          <a:lstStyle/>
          <a:p>
            <a:endParaRPr/>
          </a:p>
        </p:txBody>
      </p:sp>
      <p:sp>
        <p:nvSpPr>
          <p:cNvPr id="89" name="object 89"/>
          <p:cNvSpPr txBox="1"/>
          <p:nvPr/>
        </p:nvSpPr>
        <p:spPr>
          <a:xfrm>
            <a:off x="8116823" y="2068195"/>
            <a:ext cx="196850" cy="330835"/>
          </a:xfrm>
          <a:prstGeom prst="rect">
            <a:avLst/>
          </a:prstGeom>
        </p:spPr>
        <p:txBody>
          <a:bodyPr vert="horz" wrap="square" lIns="0" tIns="13335" rIns="0" bIns="0" rtlCol="0">
            <a:spAutoFit/>
          </a:bodyPr>
          <a:lstStyle/>
          <a:p>
            <a:pPr>
              <a:lnSpc>
                <a:spcPct val="100000"/>
              </a:lnSpc>
              <a:spcBef>
                <a:spcPts val="105"/>
              </a:spcBef>
            </a:pPr>
            <a:r>
              <a:rPr sz="2000" dirty="0">
                <a:latin typeface="Arial"/>
                <a:cs typeface="Arial"/>
              </a:rPr>
              <a:t>R</a:t>
            </a:r>
            <a:endParaRPr sz="2000">
              <a:latin typeface="Arial"/>
              <a:cs typeface="Arial"/>
            </a:endParaRPr>
          </a:p>
        </p:txBody>
      </p:sp>
      <p:sp>
        <p:nvSpPr>
          <p:cNvPr id="90" name="object 90"/>
          <p:cNvSpPr/>
          <p:nvPr/>
        </p:nvSpPr>
        <p:spPr>
          <a:xfrm>
            <a:off x="8208518" y="2430779"/>
            <a:ext cx="515620" cy="152400"/>
          </a:xfrm>
          <a:custGeom>
            <a:avLst/>
            <a:gdLst/>
            <a:ahLst/>
            <a:cxnLst/>
            <a:rect l="l" t="t" r="r" b="b"/>
            <a:pathLst>
              <a:path w="515620" h="152400">
                <a:moveTo>
                  <a:pt x="0" y="0"/>
                </a:moveTo>
                <a:lnTo>
                  <a:pt x="515620" y="152400"/>
                </a:lnTo>
              </a:path>
            </a:pathLst>
          </a:custGeom>
          <a:ln w="9525">
            <a:solidFill>
              <a:srgbClr val="000000"/>
            </a:solidFill>
          </a:ln>
        </p:spPr>
        <p:txBody>
          <a:bodyPr wrap="square" lIns="0" tIns="0" rIns="0" bIns="0" rtlCol="0"/>
          <a:lstStyle/>
          <a:p>
            <a:endParaRPr/>
          </a:p>
        </p:txBody>
      </p:sp>
      <p:sp>
        <p:nvSpPr>
          <p:cNvPr id="91" name="object 91"/>
          <p:cNvSpPr/>
          <p:nvPr/>
        </p:nvSpPr>
        <p:spPr>
          <a:xfrm>
            <a:off x="7724647" y="2430779"/>
            <a:ext cx="483870" cy="152400"/>
          </a:xfrm>
          <a:custGeom>
            <a:avLst/>
            <a:gdLst/>
            <a:ahLst/>
            <a:cxnLst/>
            <a:rect l="l" t="t" r="r" b="b"/>
            <a:pathLst>
              <a:path w="483870" h="152400">
                <a:moveTo>
                  <a:pt x="483870" y="0"/>
                </a:moveTo>
                <a:lnTo>
                  <a:pt x="0" y="152400"/>
                </a:lnTo>
              </a:path>
            </a:pathLst>
          </a:custGeom>
          <a:ln w="9525">
            <a:solidFill>
              <a:srgbClr val="000000"/>
            </a:solidFill>
          </a:ln>
        </p:spPr>
        <p:txBody>
          <a:bodyPr wrap="square" lIns="0" tIns="0" rIns="0" bIns="0" rtlCol="0"/>
          <a:lstStyle/>
          <a:p>
            <a:endParaRPr/>
          </a:p>
        </p:txBody>
      </p:sp>
      <p:sp>
        <p:nvSpPr>
          <p:cNvPr id="92" name="object 92"/>
          <p:cNvSpPr txBox="1"/>
          <p:nvPr/>
        </p:nvSpPr>
        <p:spPr>
          <a:xfrm>
            <a:off x="8675496" y="2610738"/>
            <a:ext cx="112395" cy="239395"/>
          </a:xfrm>
          <a:prstGeom prst="rect">
            <a:avLst/>
          </a:prstGeom>
        </p:spPr>
        <p:txBody>
          <a:bodyPr vert="horz" wrap="square" lIns="0" tIns="13335" rIns="0" bIns="0" rtlCol="0">
            <a:spAutoFit/>
          </a:bodyPr>
          <a:lstStyle/>
          <a:p>
            <a:pPr>
              <a:lnSpc>
                <a:spcPct val="100000"/>
              </a:lnSpc>
              <a:spcBef>
                <a:spcPts val="105"/>
              </a:spcBef>
            </a:pPr>
            <a:r>
              <a:rPr sz="1400" b="1" dirty="0">
                <a:solidFill>
                  <a:srgbClr val="FF0000"/>
                </a:solidFill>
                <a:latin typeface="Arial"/>
                <a:cs typeface="Arial"/>
              </a:rPr>
              <a:t>c</a:t>
            </a:r>
            <a:endParaRPr sz="1400">
              <a:latin typeface="Arial"/>
              <a:cs typeface="Arial"/>
            </a:endParaRPr>
          </a:p>
        </p:txBody>
      </p:sp>
      <p:sp>
        <p:nvSpPr>
          <p:cNvPr id="93" name="object 93"/>
          <p:cNvSpPr/>
          <p:nvPr/>
        </p:nvSpPr>
        <p:spPr>
          <a:xfrm>
            <a:off x="7468869" y="2583179"/>
            <a:ext cx="533400" cy="381000"/>
          </a:xfrm>
          <a:custGeom>
            <a:avLst/>
            <a:gdLst/>
            <a:ahLst/>
            <a:cxnLst/>
            <a:rect l="l" t="t" r="r" b="b"/>
            <a:pathLst>
              <a:path w="533400" h="381000">
                <a:moveTo>
                  <a:pt x="0" y="190500"/>
                </a:moveTo>
                <a:lnTo>
                  <a:pt x="5034" y="146797"/>
                </a:lnTo>
                <a:lnTo>
                  <a:pt x="19372" y="106691"/>
                </a:lnTo>
                <a:lnTo>
                  <a:pt x="41867" y="71321"/>
                </a:lnTo>
                <a:lnTo>
                  <a:pt x="71374" y="41827"/>
                </a:lnTo>
                <a:lnTo>
                  <a:pt x="106746" y="19349"/>
                </a:lnTo>
                <a:lnTo>
                  <a:pt x="146837" y="5027"/>
                </a:lnTo>
                <a:lnTo>
                  <a:pt x="190500" y="0"/>
                </a:lnTo>
                <a:lnTo>
                  <a:pt x="342900" y="0"/>
                </a:lnTo>
                <a:lnTo>
                  <a:pt x="386562" y="5027"/>
                </a:lnTo>
                <a:lnTo>
                  <a:pt x="426653" y="19349"/>
                </a:lnTo>
                <a:lnTo>
                  <a:pt x="462025" y="41827"/>
                </a:lnTo>
                <a:lnTo>
                  <a:pt x="491532" y="71321"/>
                </a:lnTo>
                <a:lnTo>
                  <a:pt x="514027" y="106691"/>
                </a:lnTo>
                <a:lnTo>
                  <a:pt x="528365" y="146797"/>
                </a:lnTo>
                <a:lnTo>
                  <a:pt x="533400" y="190500"/>
                </a:lnTo>
                <a:lnTo>
                  <a:pt x="528365" y="234162"/>
                </a:lnTo>
                <a:lnTo>
                  <a:pt x="514027" y="274253"/>
                </a:lnTo>
                <a:lnTo>
                  <a:pt x="491532" y="309625"/>
                </a:lnTo>
                <a:lnTo>
                  <a:pt x="462025" y="339132"/>
                </a:lnTo>
                <a:lnTo>
                  <a:pt x="426653" y="361627"/>
                </a:lnTo>
                <a:lnTo>
                  <a:pt x="386562" y="375965"/>
                </a:lnTo>
                <a:lnTo>
                  <a:pt x="342900" y="381000"/>
                </a:lnTo>
                <a:lnTo>
                  <a:pt x="190500" y="381000"/>
                </a:lnTo>
                <a:lnTo>
                  <a:pt x="146837" y="375965"/>
                </a:lnTo>
                <a:lnTo>
                  <a:pt x="106746" y="361627"/>
                </a:lnTo>
                <a:lnTo>
                  <a:pt x="71374" y="339132"/>
                </a:lnTo>
                <a:lnTo>
                  <a:pt x="41867" y="309625"/>
                </a:lnTo>
                <a:lnTo>
                  <a:pt x="19372" y="274253"/>
                </a:lnTo>
                <a:lnTo>
                  <a:pt x="5034" y="234162"/>
                </a:lnTo>
                <a:lnTo>
                  <a:pt x="0" y="190500"/>
                </a:lnTo>
                <a:close/>
              </a:path>
            </a:pathLst>
          </a:custGeom>
          <a:ln w="9525">
            <a:solidFill>
              <a:srgbClr val="000000"/>
            </a:solidFill>
          </a:ln>
        </p:spPr>
        <p:txBody>
          <a:bodyPr wrap="square" lIns="0" tIns="0" rIns="0" bIns="0" rtlCol="0"/>
          <a:lstStyle/>
          <a:p>
            <a:endParaRPr/>
          </a:p>
        </p:txBody>
      </p:sp>
      <p:sp>
        <p:nvSpPr>
          <p:cNvPr id="94" name="object 94"/>
          <p:cNvSpPr txBox="1"/>
          <p:nvPr/>
        </p:nvSpPr>
        <p:spPr>
          <a:xfrm>
            <a:off x="7651368" y="2601595"/>
            <a:ext cx="182880" cy="330835"/>
          </a:xfrm>
          <a:prstGeom prst="rect">
            <a:avLst/>
          </a:prstGeom>
        </p:spPr>
        <p:txBody>
          <a:bodyPr vert="horz" wrap="square" lIns="0" tIns="13335" rIns="0" bIns="0" rtlCol="0">
            <a:spAutoFit/>
          </a:bodyPr>
          <a:lstStyle/>
          <a:p>
            <a:pPr>
              <a:lnSpc>
                <a:spcPct val="100000"/>
              </a:lnSpc>
              <a:spcBef>
                <a:spcPts val="105"/>
              </a:spcBef>
            </a:pPr>
            <a:r>
              <a:rPr sz="2000" dirty="0">
                <a:latin typeface="Arial"/>
                <a:cs typeface="Arial"/>
              </a:rPr>
              <a:t>X</a:t>
            </a:r>
            <a:endParaRPr sz="2000">
              <a:latin typeface="Arial"/>
              <a:cs typeface="Arial"/>
            </a:endParaRPr>
          </a:p>
        </p:txBody>
      </p:sp>
      <p:sp>
        <p:nvSpPr>
          <p:cNvPr id="95" name="object 95"/>
          <p:cNvSpPr/>
          <p:nvPr/>
        </p:nvSpPr>
        <p:spPr>
          <a:xfrm>
            <a:off x="7735569" y="2964179"/>
            <a:ext cx="304800" cy="195580"/>
          </a:xfrm>
          <a:custGeom>
            <a:avLst/>
            <a:gdLst/>
            <a:ahLst/>
            <a:cxnLst/>
            <a:rect l="l" t="t" r="r" b="b"/>
            <a:pathLst>
              <a:path w="304800" h="195580">
                <a:moveTo>
                  <a:pt x="0" y="0"/>
                </a:moveTo>
                <a:lnTo>
                  <a:pt x="304800" y="195580"/>
                </a:lnTo>
              </a:path>
            </a:pathLst>
          </a:custGeom>
          <a:ln w="9525">
            <a:solidFill>
              <a:srgbClr val="000000"/>
            </a:solidFill>
          </a:ln>
        </p:spPr>
        <p:txBody>
          <a:bodyPr wrap="square" lIns="0" tIns="0" rIns="0" bIns="0" rtlCol="0"/>
          <a:lstStyle/>
          <a:p>
            <a:endParaRPr/>
          </a:p>
        </p:txBody>
      </p:sp>
      <p:sp>
        <p:nvSpPr>
          <p:cNvPr id="96" name="object 96"/>
          <p:cNvSpPr/>
          <p:nvPr/>
        </p:nvSpPr>
        <p:spPr>
          <a:xfrm>
            <a:off x="7428865" y="2975482"/>
            <a:ext cx="306705" cy="196215"/>
          </a:xfrm>
          <a:custGeom>
            <a:avLst/>
            <a:gdLst/>
            <a:ahLst/>
            <a:cxnLst/>
            <a:rect l="l" t="t" r="r" b="b"/>
            <a:pathLst>
              <a:path w="306704" h="196214">
                <a:moveTo>
                  <a:pt x="306704" y="0"/>
                </a:moveTo>
                <a:lnTo>
                  <a:pt x="0" y="195706"/>
                </a:lnTo>
              </a:path>
            </a:pathLst>
          </a:custGeom>
          <a:ln w="9525">
            <a:solidFill>
              <a:srgbClr val="000000"/>
            </a:solidFill>
          </a:ln>
        </p:spPr>
        <p:txBody>
          <a:bodyPr wrap="square" lIns="0" tIns="0" rIns="0" bIns="0" rtlCol="0"/>
          <a:lstStyle/>
          <a:p>
            <a:endParaRPr/>
          </a:p>
        </p:txBody>
      </p:sp>
      <p:sp>
        <p:nvSpPr>
          <p:cNvPr id="97" name="object 97"/>
          <p:cNvSpPr/>
          <p:nvPr/>
        </p:nvSpPr>
        <p:spPr>
          <a:xfrm>
            <a:off x="8131682" y="2684017"/>
            <a:ext cx="386715" cy="350520"/>
          </a:xfrm>
          <a:custGeom>
            <a:avLst/>
            <a:gdLst/>
            <a:ahLst/>
            <a:cxnLst/>
            <a:rect l="l" t="t" r="r" b="b"/>
            <a:pathLst>
              <a:path w="386715" h="350519">
                <a:moveTo>
                  <a:pt x="386461" y="262890"/>
                </a:moveTo>
                <a:lnTo>
                  <a:pt x="211200" y="262890"/>
                </a:lnTo>
                <a:lnTo>
                  <a:pt x="307213" y="350520"/>
                </a:lnTo>
                <a:lnTo>
                  <a:pt x="386461" y="262890"/>
                </a:lnTo>
                <a:close/>
              </a:path>
              <a:path w="386715" h="350519">
                <a:moveTo>
                  <a:pt x="87630" y="0"/>
                </a:moveTo>
                <a:lnTo>
                  <a:pt x="0" y="0"/>
                </a:lnTo>
                <a:lnTo>
                  <a:pt x="44222" y="4951"/>
                </a:lnTo>
                <a:lnTo>
                  <a:pt x="86316" y="19323"/>
                </a:lnTo>
                <a:lnTo>
                  <a:pt x="125582" y="42393"/>
                </a:lnTo>
                <a:lnTo>
                  <a:pt x="161321" y="73437"/>
                </a:lnTo>
                <a:lnTo>
                  <a:pt x="192834" y="111732"/>
                </a:lnTo>
                <a:lnTo>
                  <a:pt x="219420" y="156555"/>
                </a:lnTo>
                <a:lnTo>
                  <a:pt x="240380" y="207182"/>
                </a:lnTo>
                <a:lnTo>
                  <a:pt x="255016" y="262890"/>
                </a:lnTo>
                <a:lnTo>
                  <a:pt x="342646" y="262890"/>
                </a:lnTo>
                <a:lnTo>
                  <a:pt x="328010" y="207182"/>
                </a:lnTo>
                <a:lnTo>
                  <a:pt x="307050" y="156555"/>
                </a:lnTo>
                <a:lnTo>
                  <a:pt x="280464" y="111732"/>
                </a:lnTo>
                <a:lnTo>
                  <a:pt x="248951" y="73437"/>
                </a:lnTo>
                <a:lnTo>
                  <a:pt x="213212" y="42393"/>
                </a:lnTo>
                <a:lnTo>
                  <a:pt x="173946" y="19323"/>
                </a:lnTo>
                <a:lnTo>
                  <a:pt x="131852" y="4951"/>
                </a:lnTo>
                <a:lnTo>
                  <a:pt x="87630" y="0"/>
                </a:lnTo>
                <a:close/>
              </a:path>
            </a:pathLst>
          </a:custGeom>
          <a:solidFill>
            <a:srgbClr val="808080"/>
          </a:solidFill>
        </p:spPr>
        <p:txBody>
          <a:bodyPr wrap="square" lIns="0" tIns="0" rIns="0" bIns="0" rtlCol="0"/>
          <a:lstStyle/>
          <a:p>
            <a:endParaRPr/>
          </a:p>
        </p:txBody>
      </p:sp>
      <p:sp>
        <p:nvSpPr>
          <p:cNvPr id="98" name="object 98"/>
          <p:cNvSpPr/>
          <p:nvPr/>
        </p:nvSpPr>
        <p:spPr>
          <a:xfrm>
            <a:off x="7868284" y="2684017"/>
            <a:ext cx="307340" cy="350520"/>
          </a:xfrm>
          <a:custGeom>
            <a:avLst/>
            <a:gdLst/>
            <a:ahLst/>
            <a:cxnLst/>
            <a:rect l="l" t="t" r="r" b="b"/>
            <a:pathLst>
              <a:path w="307340" h="350519">
                <a:moveTo>
                  <a:pt x="263398" y="0"/>
                </a:moveTo>
                <a:lnTo>
                  <a:pt x="224487" y="3801"/>
                </a:lnTo>
                <a:lnTo>
                  <a:pt x="187345" y="14843"/>
                </a:lnTo>
                <a:lnTo>
                  <a:pt x="152380" y="32584"/>
                </a:lnTo>
                <a:lnTo>
                  <a:pt x="119999" y="56480"/>
                </a:lnTo>
                <a:lnTo>
                  <a:pt x="90612" y="85989"/>
                </a:lnTo>
                <a:lnTo>
                  <a:pt x="64625" y="120568"/>
                </a:lnTo>
                <a:lnTo>
                  <a:pt x="42449" y="159675"/>
                </a:lnTo>
                <a:lnTo>
                  <a:pt x="24489" y="202766"/>
                </a:lnTo>
                <a:lnTo>
                  <a:pt x="11156" y="249299"/>
                </a:lnTo>
                <a:lnTo>
                  <a:pt x="2857" y="298731"/>
                </a:lnTo>
                <a:lnTo>
                  <a:pt x="0" y="350520"/>
                </a:lnTo>
                <a:lnTo>
                  <a:pt x="87630" y="350520"/>
                </a:lnTo>
                <a:lnTo>
                  <a:pt x="90987" y="294550"/>
                </a:lnTo>
                <a:lnTo>
                  <a:pt x="100736" y="241196"/>
                </a:lnTo>
                <a:lnTo>
                  <a:pt x="116393" y="191219"/>
                </a:lnTo>
                <a:lnTo>
                  <a:pt x="137471" y="145382"/>
                </a:lnTo>
                <a:lnTo>
                  <a:pt x="163485" y="104445"/>
                </a:lnTo>
                <a:lnTo>
                  <a:pt x="193952" y="69172"/>
                </a:lnTo>
                <a:lnTo>
                  <a:pt x="228385" y="40324"/>
                </a:lnTo>
                <a:lnTo>
                  <a:pt x="266301" y="18664"/>
                </a:lnTo>
                <a:lnTo>
                  <a:pt x="307213" y="4953"/>
                </a:lnTo>
                <a:lnTo>
                  <a:pt x="296330" y="2786"/>
                </a:lnTo>
                <a:lnTo>
                  <a:pt x="285400" y="1238"/>
                </a:lnTo>
                <a:lnTo>
                  <a:pt x="274423" y="309"/>
                </a:lnTo>
                <a:lnTo>
                  <a:pt x="263398" y="0"/>
                </a:lnTo>
                <a:close/>
              </a:path>
            </a:pathLst>
          </a:custGeom>
          <a:solidFill>
            <a:srgbClr val="676767"/>
          </a:solidFill>
        </p:spPr>
        <p:txBody>
          <a:bodyPr wrap="square" lIns="0" tIns="0" rIns="0" bIns="0" rtlCol="0"/>
          <a:lstStyle/>
          <a:p>
            <a:endParaRPr/>
          </a:p>
        </p:txBody>
      </p:sp>
      <p:sp>
        <p:nvSpPr>
          <p:cNvPr id="99" name="object 99"/>
          <p:cNvSpPr/>
          <p:nvPr/>
        </p:nvSpPr>
        <p:spPr>
          <a:xfrm>
            <a:off x="5575808" y="2696591"/>
            <a:ext cx="426720" cy="350520"/>
          </a:xfrm>
          <a:custGeom>
            <a:avLst/>
            <a:gdLst/>
            <a:ahLst/>
            <a:cxnLst/>
            <a:rect l="l" t="t" r="r" b="b"/>
            <a:pathLst>
              <a:path w="426720" h="350519">
                <a:moveTo>
                  <a:pt x="175259" y="262889"/>
                </a:moveTo>
                <a:lnTo>
                  <a:pt x="0" y="262889"/>
                </a:lnTo>
                <a:lnTo>
                  <a:pt x="77977" y="350520"/>
                </a:lnTo>
                <a:lnTo>
                  <a:pt x="175259" y="262889"/>
                </a:lnTo>
                <a:close/>
              </a:path>
              <a:path w="426720" h="350519">
                <a:moveTo>
                  <a:pt x="426592" y="0"/>
                </a:moveTo>
                <a:lnTo>
                  <a:pt x="338963" y="0"/>
                </a:lnTo>
                <a:lnTo>
                  <a:pt x="293394" y="3918"/>
                </a:lnTo>
                <a:lnTo>
                  <a:pt x="249692" y="15338"/>
                </a:lnTo>
                <a:lnTo>
                  <a:pt x="208425" y="33753"/>
                </a:lnTo>
                <a:lnTo>
                  <a:pt x="170163" y="58660"/>
                </a:lnTo>
                <a:lnTo>
                  <a:pt x="135473" y="89553"/>
                </a:lnTo>
                <a:lnTo>
                  <a:pt x="104925" y="125927"/>
                </a:lnTo>
                <a:lnTo>
                  <a:pt x="79087" y="167278"/>
                </a:lnTo>
                <a:lnTo>
                  <a:pt x="58527" y="213100"/>
                </a:lnTo>
                <a:lnTo>
                  <a:pt x="43814" y="262889"/>
                </a:lnTo>
                <a:lnTo>
                  <a:pt x="131444" y="262889"/>
                </a:lnTo>
                <a:lnTo>
                  <a:pt x="146157" y="213100"/>
                </a:lnTo>
                <a:lnTo>
                  <a:pt x="166717" y="167278"/>
                </a:lnTo>
                <a:lnTo>
                  <a:pt x="192555" y="125927"/>
                </a:lnTo>
                <a:lnTo>
                  <a:pt x="223103" y="89553"/>
                </a:lnTo>
                <a:lnTo>
                  <a:pt x="257793" y="58660"/>
                </a:lnTo>
                <a:lnTo>
                  <a:pt x="296055" y="33753"/>
                </a:lnTo>
                <a:lnTo>
                  <a:pt x="337322" y="15338"/>
                </a:lnTo>
                <a:lnTo>
                  <a:pt x="381024" y="3918"/>
                </a:lnTo>
                <a:lnTo>
                  <a:pt x="426592" y="0"/>
                </a:lnTo>
                <a:close/>
              </a:path>
            </a:pathLst>
          </a:custGeom>
          <a:solidFill>
            <a:srgbClr val="808080"/>
          </a:solidFill>
        </p:spPr>
        <p:txBody>
          <a:bodyPr wrap="square" lIns="0" tIns="0" rIns="0" bIns="0" rtlCol="0"/>
          <a:lstStyle/>
          <a:p>
            <a:endParaRPr/>
          </a:p>
        </p:txBody>
      </p:sp>
      <p:sp>
        <p:nvSpPr>
          <p:cNvPr id="100" name="object 100"/>
          <p:cNvSpPr/>
          <p:nvPr/>
        </p:nvSpPr>
        <p:spPr>
          <a:xfrm>
            <a:off x="5958585" y="2696591"/>
            <a:ext cx="348615" cy="350520"/>
          </a:xfrm>
          <a:custGeom>
            <a:avLst/>
            <a:gdLst/>
            <a:ahLst/>
            <a:cxnLst/>
            <a:rect l="l" t="t" r="r" b="b"/>
            <a:pathLst>
              <a:path w="348614" h="350519">
                <a:moveTo>
                  <a:pt x="43814" y="0"/>
                </a:moveTo>
                <a:lnTo>
                  <a:pt x="32843" y="216"/>
                </a:lnTo>
                <a:lnTo>
                  <a:pt x="21859" y="873"/>
                </a:lnTo>
                <a:lnTo>
                  <a:pt x="10900" y="1982"/>
                </a:lnTo>
                <a:lnTo>
                  <a:pt x="0" y="3556"/>
                </a:lnTo>
                <a:lnTo>
                  <a:pt x="43723" y="14649"/>
                </a:lnTo>
                <a:lnTo>
                  <a:pt x="84738" y="32563"/>
                </a:lnTo>
                <a:lnTo>
                  <a:pt x="122461" y="56625"/>
                </a:lnTo>
                <a:lnTo>
                  <a:pt x="156606" y="86349"/>
                </a:lnTo>
                <a:lnTo>
                  <a:pt x="186689" y="121126"/>
                </a:lnTo>
                <a:lnTo>
                  <a:pt x="212277" y="160375"/>
                </a:lnTo>
                <a:lnTo>
                  <a:pt x="232935" y="203518"/>
                </a:lnTo>
                <a:lnTo>
                  <a:pt x="248229" y="249976"/>
                </a:lnTo>
                <a:lnTo>
                  <a:pt x="257723" y="299170"/>
                </a:lnTo>
                <a:lnTo>
                  <a:pt x="260985" y="350520"/>
                </a:lnTo>
                <a:lnTo>
                  <a:pt x="348614" y="350520"/>
                </a:lnTo>
                <a:lnTo>
                  <a:pt x="345311" y="298702"/>
                </a:lnTo>
                <a:lnTo>
                  <a:pt x="335715" y="249253"/>
                </a:lnTo>
                <a:lnTo>
                  <a:pt x="320296" y="202711"/>
                </a:lnTo>
                <a:lnTo>
                  <a:pt x="299526" y="159619"/>
                </a:lnTo>
                <a:lnTo>
                  <a:pt x="273874" y="120517"/>
                </a:lnTo>
                <a:lnTo>
                  <a:pt x="243812" y="85946"/>
                </a:lnTo>
                <a:lnTo>
                  <a:pt x="209810" y="56448"/>
                </a:lnTo>
                <a:lnTo>
                  <a:pt x="172267" y="32532"/>
                </a:lnTo>
                <a:lnTo>
                  <a:pt x="131869" y="14833"/>
                </a:lnTo>
                <a:lnTo>
                  <a:pt x="88870" y="3798"/>
                </a:lnTo>
                <a:lnTo>
                  <a:pt x="43814" y="0"/>
                </a:lnTo>
                <a:close/>
              </a:path>
            </a:pathLst>
          </a:custGeom>
          <a:solidFill>
            <a:srgbClr val="676767"/>
          </a:solidFill>
        </p:spPr>
        <p:txBody>
          <a:bodyPr wrap="square" lIns="0" tIns="0" rIns="0" bIns="0" rtlCol="0"/>
          <a:lstStyle/>
          <a:p>
            <a:endParaRPr/>
          </a:p>
        </p:txBody>
      </p:sp>
      <p:sp>
        <p:nvSpPr>
          <p:cNvPr id="101" name="object 101"/>
          <p:cNvSpPr txBox="1"/>
          <p:nvPr/>
        </p:nvSpPr>
        <p:spPr>
          <a:xfrm>
            <a:off x="6236208" y="5811113"/>
            <a:ext cx="121920" cy="240029"/>
          </a:xfrm>
          <a:prstGeom prst="rect">
            <a:avLst/>
          </a:prstGeom>
        </p:spPr>
        <p:txBody>
          <a:bodyPr vert="horz" wrap="square" lIns="0" tIns="13335" rIns="0" bIns="0" rtlCol="0">
            <a:spAutoFit/>
          </a:bodyPr>
          <a:lstStyle/>
          <a:p>
            <a:pPr>
              <a:lnSpc>
                <a:spcPct val="100000"/>
              </a:lnSpc>
              <a:spcBef>
                <a:spcPts val="105"/>
              </a:spcBef>
            </a:pPr>
            <a:r>
              <a:rPr sz="1400" b="1" dirty="0">
                <a:solidFill>
                  <a:srgbClr val="FF0000"/>
                </a:solidFill>
                <a:latin typeface="Arial"/>
                <a:cs typeface="Arial"/>
              </a:rPr>
              <a:t>d</a:t>
            </a:r>
            <a:endParaRPr sz="1400">
              <a:latin typeface="Arial"/>
              <a:cs typeface="Arial"/>
            </a:endParaRPr>
          </a:p>
        </p:txBody>
      </p:sp>
      <p:sp>
        <p:nvSpPr>
          <p:cNvPr id="102" name="object 102"/>
          <p:cNvSpPr/>
          <p:nvPr/>
        </p:nvSpPr>
        <p:spPr>
          <a:xfrm>
            <a:off x="6120003" y="5485765"/>
            <a:ext cx="170180" cy="297180"/>
          </a:xfrm>
          <a:custGeom>
            <a:avLst/>
            <a:gdLst/>
            <a:ahLst/>
            <a:cxnLst/>
            <a:rect l="l" t="t" r="r" b="b"/>
            <a:pathLst>
              <a:path w="170179" h="297179">
                <a:moveTo>
                  <a:pt x="0" y="0"/>
                </a:moveTo>
                <a:lnTo>
                  <a:pt x="169925" y="297129"/>
                </a:lnTo>
              </a:path>
            </a:pathLst>
          </a:custGeom>
          <a:ln w="9525">
            <a:solidFill>
              <a:srgbClr val="000000"/>
            </a:solidFill>
          </a:ln>
        </p:spPr>
        <p:txBody>
          <a:bodyPr wrap="square" lIns="0" tIns="0" rIns="0" bIns="0" rtlCol="0"/>
          <a:lstStyle/>
          <a:p>
            <a:endParaRPr/>
          </a:p>
        </p:txBody>
      </p:sp>
      <p:sp>
        <p:nvSpPr>
          <p:cNvPr id="103" name="object 103"/>
          <p:cNvSpPr/>
          <p:nvPr/>
        </p:nvSpPr>
        <p:spPr>
          <a:xfrm>
            <a:off x="461263" y="5368544"/>
            <a:ext cx="510540" cy="351155"/>
          </a:xfrm>
          <a:custGeom>
            <a:avLst/>
            <a:gdLst/>
            <a:ahLst/>
            <a:cxnLst/>
            <a:rect l="l" t="t" r="r" b="b"/>
            <a:pathLst>
              <a:path w="510540" h="351154">
                <a:moveTo>
                  <a:pt x="175259" y="262928"/>
                </a:moveTo>
                <a:lnTo>
                  <a:pt x="0" y="262928"/>
                </a:lnTo>
                <a:lnTo>
                  <a:pt x="75196" y="350558"/>
                </a:lnTo>
                <a:lnTo>
                  <a:pt x="175259" y="262928"/>
                </a:lnTo>
                <a:close/>
              </a:path>
              <a:path w="510540" h="351154">
                <a:moveTo>
                  <a:pt x="510489" y="0"/>
                </a:moveTo>
                <a:lnTo>
                  <a:pt x="422859" y="0"/>
                </a:lnTo>
                <a:lnTo>
                  <a:pt x="370072" y="3184"/>
                </a:lnTo>
                <a:lnTo>
                  <a:pt x="319173" y="12491"/>
                </a:lnTo>
                <a:lnTo>
                  <a:pt x="270694" y="27549"/>
                </a:lnTo>
                <a:lnTo>
                  <a:pt x="225167" y="47990"/>
                </a:lnTo>
                <a:lnTo>
                  <a:pt x="183124" y="73442"/>
                </a:lnTo>
                <a:lnTo>
                  <a:pt x="145098" y="103536"/>
                </a:lnTo>
                <a:lnTo>
                  <a:pt x="111620" y="137902"/>
                </a:lnTo>
                <a:lnTo>
                  <a:pt x="83224" y="176169"/>
                </a:lnTo>
                <a:lnTo>
                  <a:pt x="60440" y="217968"/>
                </a:lnTo>
                <a:lnTo>
                  <a:pt x="43802" y="262928"/>
                </a:lnTo>
                <a:lnTo>
                  <a:pt x="131445" y="262928"/>
                </a:lnTo>
                <a:lnTo>
                  <a:pt x="148082" y="217968"/>
                </a:lnTo>
                <a:lnTo>
                  <a:pt x="170865" y="176169"/>
                </a:lnTo>
                <a:lnTo>
                  <a:pt x="199260" y="137902"/>
                </a:lnTo>
                <a:lnTo>
                  <a:pt x="232736" y="103536"/>
                </a:lnTo>
                <a:lnTo>
                  <a:pt x="270760" y="73442"/>
                </a:lnTo>
                <a:lnTo>
                  <a:pt x="312801" y="47990"/>
                </a:lnTo>
                <a:lnTo>
                  <a:pt x="358326" y="27549"/>
                </a:lnTo>
                <a:lnTo>
                  <a:pt x="406804" y="12491"/>
                </a:lnTo>
                <a:lnTo>
                  <a:pt x="457702" y="3184"/>
                </a:lnTo>
                <a:lnTo>
                  <a:pt x="510489" y="0"/>
                </a:lnTo>
                <a:close/>
              </a:path>
            </a:pathLst>
          </a:custGeom>
          <a:solidFill>
            <a:srgbClr val="808080"/>
          </a:solidFill>
        </p:spPr>
        <p:txBody>
          <a:bodyPr wrap="square" lIns="0" tIns="0" rIns="0" bIns="0" rtlCol="0"/>
          <a:lstStyle/>
          <a:p>
            <a:endParaRPr/>
          </a:p>
        </p:txBody>
      </p:sp>
      <p:sp>
        <p:nvSpPr>
          <p:cNvPr id="104" name="object 104"/>
          <p:cNvSpPr/>
          <p:nvPr/>
        </p:nvSpPr>
        <p:spPr>
          <a:xfrm>
            <a:off x="927938" y="5368544"/>
            <a:ext cx="435609" cy="351155"/>
          </a:xfrm>
          <a:custGeom>
            <a:avLst/>
            <a:gdLst/>
            <a:ahLst/>
            <a:cxnLst/>
            <a:rect l="l" t="t" r="r" b="b"/>
            <a:pathLst>
              <a:path w="435609" h="351154">
                <a:moveTo>
                  <a:pt x="43815" y="0"/>
                </a:moveTo>
                <a:lnTo>
                  <a:pt x="32836" y="142"/>
                </a:lnTo>
                <a:lnTo>
                  <a:pt x="21869" y="571"/>
                </a:lnTo>
                <a:lnTo>
                  <a:pt x="10921" y="1285"/>
                </a:lnTo>
                <a:lnTo>
                  <a:pt x="0" y="2285"/>
                </a:lnTo>
                <a:lnTo>
                  <a:pt x="48432" y="9921"/>
                </a:lnTo>
                <a:lnTo>
                  <a:pt x="94499" y="22622"/>
                </a:lnTo>
                <a:lnTo>
                  <a:pt x="137848" y="40035"/>
                </a:lnTo>
                <a:lnTo>
                  <a:pt x="178128" y="61808"/>
                </a:lnTo>
                <a:lnTo>
                  <a:pt x="214986" y="87587"/>
                </a:lnTo>
                <a:lnTo>
                  <a:pt x="248072" y="117019"/>
                </a:lnTo>
                <a:lnTo>
                  <a:pt x="277032" y="149751"/>
                </a:lnTo>
                <a:lnTo>
                  <a:pt x="301516" y="185431"/>
                </a:lnTo>
                <a:lnTo>
                  <a:pt x="321172" y="223704"/>
                </a:lnTo>
                <a:lnTo>
                  <a:pt x="335653" y="264248"/>
                </a:lnTo>
                <a:lnTo>
                  <a:pt x="344590" y="306621"/>
                </a:lnTo>
                <a:lnTo>
                  <a:pt x="347649" y="350558"/>
                </a:lnTo>
                <a:lnTo>
                  <a:pt x="435279" y="350558"/>
                </a:lnTo>
                <a:lnTo>
                  <a:pt x="432229" y="306589"/>
                </a:lnTo>
                <a:lnTo>
                  <a:pt x="423313" y="264219"/>
                </a:lnTo>
                <a:lnTo>
                  <a:pt x="408930" y="223865"/>
                </a:lnTo>
                <a:lnTo>
                  <a:pt x="389414" y="185768"/>
                </a:lnTo>
                <a:lnTo>
                  <a:pt x="365143" y="150286"/>
                </a:lnTo>
                <a:lnTo>
                  <a:pt x="336484" y="117747"/>
                </a:lnTo>
                <a:lnTo>
                  <a:pt x="303804" y="88480"/>
                </a:lnTo>
                <a:lnTo>
                  <a:pt x="267469" y="62814"/>
                </a:lnTo>
                <a:lnTo>
                  <a:pt x="227846" y="41077"/>
                </a:lnTo>
                <a:lnTo>
                  <a:pt x="185303" y="23599"/>
                </a:lnTo>
                <a:lnTo>
                  <a:pt x="140205" y="10707"/>
                </a:lnTo>
                <a:lnTo>
                  <a:pt x="92920" y="2731"/>
                </a:lnTo>
                <a:lnTo>
                  <a:pt x="43815" y="0"/>
                </a:lnTo>
                <a:close/>
              </a:path>
            </a:pathLst>
          </a:custGeom>
          <a:solidFill>
            <a:srgbClr val="676767"/>
          </a:solidFill>
        </p:spPr>
        <p:txBody>
          <a:bodyPr wrap="square" lIns="0" tIns="0" rIns="0" bIns="0" rtlCol="0"/>
          <a:lstStyle/>
          <a:p>
            <a:endParaRPr/>
          </a:p>
        </p:txBody>
      </p:sp>
      <p:sp>
        <p:nvSpPr>
          <p:cNvPr id="105" name="object 105"/>
          <p:cNvSpPr/>
          <p:nvPr/>
        </p:nvSpPr>
        <p:spPr>
          <a:xfrm>
            <a:off x="1271142" y="4859273"/>
            <a:ext cx="510540" cy="350520"/>
          </a:xfrm>
          <a:custGeom>
            <a:avLst/>
            <a:gdLst/>
            <a:ahLst/>
            <a:cxnLst/>
            <a:rect l="l" t="t" r="r" b="b"/>
            <a:pathLst>
              <a:path w="510539" h="350520">
                <a:moveTo>
                  <a:pt x="510539" y="262889"/>
                </a:moveTo>
                <a:lnTo>
                  <a:pt x="335279" y="262889"/>
                </a:lnTo>
                <a:lnTo>
                  <a:pt x="435229" y="350519"/>
                </a:lnTo>
                <a:lnTo>
                  <a:pt x="510539" y="262889"/>
                </a:lnTo>
                <a:close/>
              </a:path>
              <a:path w="510539" h="350520">
                <a:moveTo>
                  <a:pt x="87629" y="0"/>
                </a:moveTo>
                <a:lnTo>
                  <a:pt x="0" y="0"/>
                </a:lnTo>
                <a:lnTo>
                  <a:pt x="52798" y="3180"/>
                </a:lnTo>
                <a:lnTo>
                  <a:pt x="103702" y="12478"/>
                </a:lnTo>
                <a:lnTo>
                  <a:pt x="152181" y="27524"/>
                </a:lnTo>
                <a:lnTo>
                  <a:pt x="197705" y="47951"/>
                </a:lnTo>
                <a:lnTo>
                  <a:pt x="239744" y="73390"/>
                </a:lnTo>
                <a:lnTo>
                  <a:pt x="277767" y="103473"/>
                </a:lnTo>
                <a:lnTo>
                  <a:pt x="311244" y="137833"/>
                </a:lnTo>
                <a:lnTo>
                  <a:pt x="339644" y="176101"/>
                </a:lnTo>
                <a:lnTo>
                  <a:pt x="362438" y="217909"/>
                </a:lnTo>
                <a:lnTo>
                  <a:pt x="379094" y="262889"/>
                </a:lnTo>
                <a:lnTo>
                  <a:pt x="466725" y="262889"/>
                </a:lnTo>
                <a:lnTo>
                  <a:pt x="450068" y="217909"/>
                </a:lnTo>
                <a:lnTo>
                  <a:pt x="427274" y="176101"/>
                </a:lnTo>
                <a:lnTo>
                  <a:pt x="398874" y="137833"/>
                </a:lnTo>
                <a:lnTo>
                  <a:pt x="365397" y="103473"/>
                </a:lnTo>
                <a:lnTo>
                  <a:pt x="327374" y="73390"/>
                </a:lnTo>
                <a:lnTo>
                  <a:pt x="285335" y="47951"/>
                </a:lnTo>
                <a:lnTo>
                  <a:pt x="239811" y="27524"/>
                </a:lnTo>
                <a:lnTo>
                  <a:pt x="191332" y="12478"/>
                </a:lnTo>
                <a:lnTo>
                  <a:pt x="140428" y="3180"/>
                </a:lnTo>
                <a:lnTo>
                  <a:pt x="87629" y="0"/>
                </a:lnTo>
                <a:close/>
              </a:path>
            </a:pathLst>
          </a:custGeom>
          <a:solidFill>
            <a:srgbClr val="808080"/>
          </a:solidFill>
        </p:spPr>
        <p:txBody>
          <a:bodyPr wrap="square" lIns="0" tIns="0" rIns="0" bIns="0" rtlCol="0"/>
          <a:lstStyle/>
          <a:p>
            <a:endParaRPr/>
          </a:p>
        </p:txBody>
      </p:sp>
      <p:sp>
        <p:nvSpPr>
          <p:cNvPr id="106" name="object 106"/>
          <p:cNvSpPr/>
          <p:nvPr/>
        </p:nvSpPr>
        <p:spPr>
          <a:xfrm>
            <a:off x="879652" y="4859273"/>
            <a:ext cx="435609" cy="350520"/>
          </a:xfrm>
          <a:custGeom>
            <a:avLst/>
            <a:gdLst/>
            <a:ahLst/>
            <a:cxnLst/>
            <a:rect l="l" t="t" r="r" b="b"/>
            <a:pathLst>
              <a:path w="435609" h="350520">
                <a:moveTo>
                  <a:pt x="391490" y="0"/>
                </a:moveTo>
                <a:lnTo>
                  <a:pt x="342381" y="2729"/>
                </a:lnTo>
                <a:lnTo>
                  <a:pt x="295093" y="10699"/>
                </a:lnTo>
                <a:lnTo>
                  <a:pt x="249993" y="23583"/>
                </a:lnTo>
                <a:lnTo>
                  <a:pt x="207447" y="41051"/>
                </a:lnTo>
                <a:lnTo>
                  <a:pt x="167821" y="62777"/>
                </a:lnTo>
                <a:lnTo>
                  <a:pt x="131484" y="88432"/>
                </a:lnTo>
                <a:lnTo>
                  <a:pt x="98802" y="117690"/>
                </a:lnTo>
                <a:lnTo>
                  <a:pt x="70141" y="150221"/>
                </a:lnTo>
                <a:lnTo>
                  <a:pt x="45868" y="185699"/>
                </a:lnTo>
                <a:lnTo>
                  <a:pt x="26351" y="223796"/>
                </a:lnTo>
                <a:lnTo>
                  <a:pt x="11956" y="264183"/>
                </a:lnTo>
                <a:lnTo>
                  <a:pt x="3048" y="306562"/>
                </a:lnTo>
                <a:lnTo>
                  <a:pt x="0" y="350519"/>
                </a:lnTo>
                <a:lnTo>
                  <a:pt x="87630" y="350519"/>
                </a:lnTo>
                <a:lnTo>
                  <a:pt x="90695" y="306534"/>
                </a:lnTo>
                <a:lnTo>
                  <a:pt x="99633" y="264143"/>
                </a:lnTo>
                <a:lnTo>
                  <a:pt x="114109" y="223615"/>
                </a:lnTo>
                <a:lnTo>
                  <a:pt x="133766" y="185330"/>
                </a:lnTo>
                <a:lnTo>
                  <a:pt x="158252" y="149642"/>
                </a:lnTo>
                <a:lnTo>
                  <a:pt x="187215" y="116903"/>
                </a:lnTo>
                <a:lnTo>
                  <a:pt x="220303" y="87466"/>
                </a:lnTo>
                <a:lnTo>
                  <a:pt x="257164" y="61684"/>
                </a:lnTo>
                <a:lnTo>
                  <a:pt x="297447" y="39909"/>
                </a:lnTo>
                <a:lnTo>
                  <a:pt x="340799" y="22495"/>
                </a:lnTo>
                <a:lnTo>
                  <a:pt x="386869" y="9794"/>
                </a:lnTo>
                <a:lnTo>
                  <a:pt x="435305" y="2158"/>
                </a:lnTo>
                <a:lnTo>
                  <a:pt x="424351" y="1232"/>
                </a:lnTo>
                <a:lnTo>
                  <a:pt x="413397" y="555"/>
                </a:lnTo>
                <a:lnTo>
                  <a:pt x="402443" y="140"/>
                </a:lnTo>
                <a:lnTo>
                  <a:pt x="391490" y="0"/>
                </a:lnTo>
                <a:close/>
              </a:path>
            </a:pathLst>
          </a:custGeom>
          <a:solidFill>
            <a:srgbClr val="676767"/>
          </a:solidFill>
        </p:spPr>
        <p:txBody>
          <a:bodyPr wrap="square" lIns="0" tIns="0" rIns="0" bIns="0" rtlCol="0"/>
          <a:lstStyle/>
          <a:p>
            <a:endParaRPr/>
          </a:p>
        </p:txBody>
      </p:sp>
      <p:sp>
        <p:nvSpPr>
          <p:cNvPr id="107" name="object 107"/>
          <p:cNvSpPr/>
          <p:nvPr/>
        </p:nvSpPr>
        <p:spPr>
          <a:xfrm>
            <a:off x="1330197" y="5301360"/>
            <a:ext cx="277495" cy="317500"/>
          </a:xfrm>
          <a:custGeom>
            <a:avLst/>
            <a:gdLst/>
            <a:ahLst/>
            <a:cxnLst/>
            <a:rect l="l" t="t" r="r" b="b"/>
            <a:pathLst>
              <a:path w="277494" h="317500">
                <a:moveTo>
                  <a:pt x="138684" y="0"/>
                </a:moveTo>
                <a:lnTo>
                  <a:pt x="94853" y="7072"/>
                </a:lnTo>
                <a:lnTo>
                  <a:pt x="56784" y="26769"/>
                </a:lnTo>
                <a:lnTo>
                  <a:pt x="26761" y="56811"/>
                </a:lnTo>
                <a:lnTo>
                  <a:pt x="7071" y="94918"/>
                </a:lnTo>
                <a:lnTo>
                  <a:pt x="0" y="138810"/>
                </a:lnTo>
                <a:lnTo>
                  <a:pt x="0" y="178180"/>
                </a:lnTo>
                <a:lnTo>
                  <a:pt x="7071" y="222074"/>
                </a:lnTo>
                <a:lnTo>
                  <a:pt x="26761" y="260184"/>
                </a:lnTo>
                <a:lnTo>
                  <a:pt x="56784" y="290230"/>
                </a:lnTo>
                <a:lnTo>
                  <a:pt x="94853" y="309931"/>
                </a:lnTo>
                <a:lnTo>
                  <a:pt x="138684" y="317004"/>
                </a:lnTo>
                <a:lnTo>
                  <a:pt x="182576" y="309931"/>
                </a:lnTo>
                <a:lnTo>
                  <a:pt x="220683" y="290230"/>
                </a:lnTo>
                <a:lnTo>
                  <a:pt x="250725" y="260184"/>
                </a:lnTo>
                <a:lnTo>
                  <a:pt x="270422" y="222074"/>
                </a:lnTo>
                <a:lnTo>
                  <a:pt x="277495" y="178180"/>
                </a:lnTo>
                <a:lnTo>
                  <a:pt x="277495" y="138810"/>
                </a:lnTo>
                <a:lnTo>
                  <a:pt x="270422" y="94918"/>
                </a:lnTo>
                <a:lnTo>
                  <a:pt x="250725" y="56811"/>
                </a:lnTo>
                <a:lnTo>
                  <a:pt x="220683" y="26769"/>
                </a:lnTo>
                <a:lnTo>
                  <a:pt x="182576" y="7072"/>
                </a:lnTo>
                <a:lnTo>
                  <a:pt x="138684" y="0"/>
                </a:lnTo>
                <a:close/>
              </a:path>
            </a:pathLst>
          </a:custGeom>
          <a:solidFill>
            <a:srgbClr val="990000"/>
          </a:solidFill>
        </p:spPr>
        <p:txBody>
          <a:bodyPr wrap="square" lIns="0" tIns="0" rIns="0" bIns="0" rtlCol="0"/>
          <a:lstStyle/>
          <a:p>
            <a:endParaRPr/>
          </a:p>
        </p:txBody>
      </p:sp>
      <p:sp>
        <p:nvSpPr>
          <p:cNvPr id="108" name="object 108"/>
          <p:cNvSpPr/>
          <p:nvPr/>
        </p:nvSpPr>
        <p:spPr>
          <a:xfrm>
            <a:off x="1330197" y="5301360"/>
            <a:ext cx="277495" cy="317500"/>
          </a:xfrm>
          <a:custGeom>
            <a:avLst/>
            <a:gdLst/>
            <a:ahLst/>
            <a:cxnLst/>
            <a:rect l="l" t="t" r="r" b="b"/>
            <a:pathLst>
              <a:path w="277494" h="317500">
                <a:moveTo>
                  <a:pt x="0" y="138810"/>
                </a:moveTo>
                <a:lnTo>
                  <a:pt x="7071" y="94918"/>
                </a:lnTo>
                <a:lnTo>
                  <a:pt x="26761" y="56811"/>
                </a:lnTo>
                <a:lnTo>
                  <a:pt x="56784" y="26769"/>
                </a:lnTo>
                <a:lnTo>
                  <a:pt x="94853" y="7072"/>
                </a:lnTo>
                <a:lnTo>
                  <a:pt x="138684" y="0"/>
                </a:lnTo>
                <a:lnTo>
                  <a:pt x="182576" y="7072"/>
                </a:lnTo>
                <a:lnTo>
                  <a:pt x="220683" y="26769"/>
                </a:lnTo>
                <a:lnTo>
                  <a:pt x="250725" y="56811"/>
                </a:lnTo>
                <a:lnTo>
                  <a:pt x="270422" y="94918"/>
                </a:lnTo>
                <a:lnTo>
                  <a:pt x="277495" y="138810"/>
                </a:lnTo>
                <a:lnTo>
                  <a:pt x="277495" y="178180"/>
                </a:lnTo>
                <a:lnTo>
                  <a:pt x="270422" y="222074"/>
                </a:lnTo>
                <a:lnTo>
                  <a:pt x="250725" y="260184"/>
                </a:lnTo>
                <a:lnTo>
                  <a:pt x="220683" y="290230"/>
                </a:lnTo>
                <a:lnTo>
                  <a:pt x="182576" y="309931"/>
                </a:lnTo>
                <a:lnTo>
                  <a:pt x="138684" y="317004"/>
                </a:lnTo>
                <a:lnTo>
                  <a:pt x="94853" y="309931"/>
                </a:lnTo>
                <a:lnTo>
                  <a:pt x="56784" y="290230"/>
                </a:lnTo>
                <a:lnTo>
                  <a:pt x="26761" y="260184"/>
                </a:lnTo>
                <a:lnTo>
                  <a:pt x="7071" y="222074"/>
                </a:lnTo>
                <a:lnTo>
                  <a:pt x="0" y="178180"/>
                </a:lnTo>
                <a:lnTo>
                  <a:pt x="0" y="138810"/>
                </a:lnTo>
                <a:close/>
              </a:path>
            </a:pathLst>
          </a:custGeom>
          <a:ln w="9524">
            <a:solidFill>
              <a:srgbClr val="000000"/>
            </a:solidFill>
          </a:ln>
        </p:spPr>
        <p:txBody>
          <a:bodyPr wrap="square" lIns="0" tIns="0" rIns="0" bIns="0" rtlCol="0"/>
          <a:lstStyle/>
          <a:p>
            <a:endParaRPr/>
          </a:p>
        </p:txBody>
      </p:sp>
      <p:sp>
        <p:nvSpPr>
          <p:cNvPr id="109" name="object 109"/>
          <p:cNvSpPr txBox="1"/>
          <p:nvPr/>
        </p:nvSpPr>
        <p:spPr>
          <a:xfrm>
            <a:off x="1397253" y="5138673"/>
            <a:ext cx="360045" cy="480695"/>
          </a:xfrm>
          <a:prstGeom prst="rect">
            <a:avLst/>
          </a:prstGeom>
        </p:spPr>
        <p:txBody>
          <a:bodyPr vert="horz" wrap="square" lIns="0" tIns="12700" rIns="0" bIns="0" rtlCol="0">
            <a:spAutoFit/>
          </a:bodyPr>
          <a:lstStyle/>
          <a:p>
            <a:pPr marL="238125">
              <a:lnSpc>
                <a:spcPts val="1430"/>
              </a:lnSpc>
              <a:spcBef>
                <a:spcPts val="100"/>
              </a:spcBef>
            </a:pPr>
            <a:r>
              <a:rPr sz="1400" b="1" dirty="0">
                <a:solidFill>
                  <a:srgbClr val="FF0000"/>
                </a:solidFill>
                <a:latin typeface="Arial"/>
                <a:cs typeface="Arial"/>
              </a:rPr>
              <a:t>d</a:t>
            </a:r>
            <a:endParaRPr sz="1400">
              <a:latin typeface="Arial"/>
              <a:cs typeface="Arial"/>
            </a:endParaRPr>
          </a:p>
          <a:p>
            <a:pPr>
              <a:lnSpc>
                <a:spcPts val="2150"/>
              </a:lnSpc>
            </a:pPr>
            <a:r>
              <a:rPr sz="2000" dirty="0">
                <a:solidFill>
                  <a:srgbClr val="FFFFFF"/>
                </a:solidFill>
                <a:latin typeface="Arial"/>
                <a:cs typeface="Arial"/>
              </a:rPr>
              <a:t>1</a:t>
            </a:r>
            <a:endParaRPr sz="2000">
              <a:latin typeface="Arial"/>
              <a:cs typeface="Arial"/>
            </a:endParaRPr>
          </a:p>
        </p:txBody>
      </p:sp>
      <p:sp>
        <p:nvSpPr>
          <p:cNvPr id="110" name="object 110"/>
          <p:cNvSpPr/>
          <p:nvPr/>
        </p:nvSpPr>
        <p:spPr>
          <a:xfrm>
            <a:off x="699134" y="4704460"/>
            <a:ext cx="278130" cy="317500"/>
          </a:xfrm>
          <a:custGeom>
            <a:avLst/>
            <a:gdLst/>
            <a:ahLst/>
            <a:cxnLst/>
            <a:rect l="l" t="t" r="r" b="b"/>
            <a:pathLst>
              <a:path w="278130" h="317500">
                <a:moveTo>
                  <a:pt x="138785" y="0"/>
                </a:moveTo>
                <a:lnTo>
                  <a:pt x="94920" y="7084"/>
                </a:lnTo>
                <a:lnTo>
                  <a:pt x="56822" y="26806"/>
                </a:lnTo>
                <a:lnTo>
                  <a:pt x="26778" y="56866"/>
                </a:lnTo>
                <a:lnTo>
                  <a:pt x="7075" y="94967"/>
                </a:lnTo>
                <a:lnTo>
                  <a:pt x="0" y="138811"/>
                </a:lnTo>
                <a:lnTo>
                  <a:pt x="0" y="178307"/>
                </a:lnTo>
                <a:lnTo>
                  <a:pt x="7075" y="222151"/>
                </a:lnTo>
                <a:lnTo>
                  <a:pt x="26778" y="260252"/>
                </a:lnTo>
                <a:lnTo>
                  <a:pt x="56822" y="290312"/>
                </a:lnTo>
                <a:lnTo>
                  <a:pt x="94920" y="310034"/>
                </a:lnTo>
                <a:lnTo>
                  <a:pt x="138785" y="317119"/>
                </a:lnTo>
                <a:lnTo>
                  <a:pt x="182656" y="310034"/>
                </a:lnTo>
                <a:lnTo>
                  <a:pt x="220758" y="290312"/>
                </a:lnTo>
                <a:lnTo>
                  <a:pt x="250804" y="260252"/>
                </a:lnTo>
                <a:lnTo>
                  <a:pt x="270507" y="222151"/>
                </a:lnTo>
                <a:lnTo>
                  <a:pt x="277583" y="178307"/>
                </a:lnTo>
                <a:lnTo>
                  <a:pt x="277583" y="138811"/>
                </a:lnTo>
                <a:lnTo>
                  <a:pt x="270507" y="94967"/>
                </a:lnTo>
                <a:lnTo>
                  <a:pt x="250804" y="56866"/>
                </a:lnTo>
                <a:lnTo>
                  <a:pt x="220758" y="26806"/>
                </a:lnTo>
                <a:lnTo>
                  <a:pt x="182656" y="7084"/>
                </a:lnTo>
                <a:lnTo>
                  <a:pt x="138785" y="0"/>
                </a:lnTo>
                <a:close/>
              </a:path>
            </a:pathLst>
          </a:custGeom>
          <a:solidFill>
            <a:srgbClr val="990000"/>
          </a:solidFill>
        </p:spPr>
        <p:txBody>
          <a:bodyPr wrap="square" lIns="0" tIns="0" rIns="0" bIns="0" rtlCol="0"/>
          <a:lstStyle/>
          <a:p>
            <a:endParaRPr/>
          </a:p>
        </p:txBody>
      </p:sp>
      <p:sp>
        <p:nvSpPr>
          <p:cNvPr id="111" name="object 111"/>
          <p:cNvSpPr/>
          <p:nvPr/>
        </p:nvSpPr>
        <p:spPr>
          <a:xfrm>
            <a:off x="699134" y="4704460"/>
            <a:ext cx="278130" cy="317500"/>
          </a:xfrm>
          <a:custGeom>
            <a:avLst/>
            <a:gdLst/>
            <a:ahLst/>
            <a:cxnLst/>
            <a:rect l="l" t="t" r="r" b="b"/>
            <a:pathLst>
              <a:path w="278130" h="317500">
                <a:moveTo>
                  <a:pt x="0" y="138811"/>
                </a:moveTo>
                <a:lnTo>
                  <a:pt x="7075" y="94967"/>
                </a:lnTo>
                <a:lnTo>
                  <a:pt x="26778" y="56866"/>
                </a:lnTo>
                <a:lnTo>
                  <a:pt x="56822" y="26806"/>
                </a:lnTo>
                <a:lnTo>
                  <a:pt x="94920" y="7084"/>
                </a:lnTo>
                <a:lnTo>
                  <a:pt x="138785" y="0"/>
                </a:lnTo>
                <a:lnTo>
                  <a:pt x="182656" y="7084"/>
                </a:lnTo>
                <a:lnTo>
                  <a:pt x="220758" y="26806"/>
                </a:lnTo>
                <a:lnTo>
                  <a:pt x="250804" y="56866"/>
                </a:lnTo>
                <a:lnTo>
                  <a:pt x="270507" y="94967"/>
                </a:lnTo>
                <a:lnTo>
                  <a:pt x="277583" y="138811"/>
                </a:lnTo>
                <a:lnTo>
                  <a:pt x="277583" y="178307"/>
                </a:lnTo>
                <a:lnTo>
                  <a:pt x="270507" y="222151"/>
                </a:lnTo>
                <a:lnTo>
                  <a:pt x="250804" y="260252"/>
                </a:lnTo>
                <a:lnTo>
                  <a:pt x="220758" y="290312"/>
                </a:lnTo>
                <a:lnTo>
                  <a:pt x="182656" y="310034"/>
                </a:lnTo>
                <a:lnTo>
                  <a:pt x="138785" y="317119"/>
                </a:lnTo>
                <a:lnTo>
                  <a:pt x="94920" y="310034"/>
                </a:lnTo>
                <a:lnTo>
                  <a:pt x="56822" y="290312"/>
                </a:lnTo>
                <a:lnTo>
                  <a:pt x="26778" y="260252"/>
                </a:lnTo>
                <a:lnTo>
                  <a:pt x="7075" y="222151"/>
                </a:lnTo>
                <a:lnTo>
                  <a:pt x="0" y="178307"/>
                </a:lnTo>
                <a:lnTo>
                  <a:pt x="0" y="138811"/>
                </a:lnTo>
                <a:close/>
              </a:path>
            </a:pathLst>
          </a:custGeom>
          <a:ln w="9525">
            <a:solidFill>
              <a:srgbClr val="000000"/>
            </a:solidFill>
          </a:ln>
        </p:spPr>
        <p:txBody>
          <a:bodyPr wrap="square" lIns="0" tIns="0" rIns="0" bIns="0" rtlCol="0"/>
          <a:lstStyle/>
          <a:p>
            <a:endParaRPr/>
          </a:p>
        </p:txBody>
      </p:sp>
      <p:sp>
        <p:nvSpPr>
          <p:cNvPr id="112" name="object 112"/>
          <p:cNvSpPr txBox="1"/>
          <p:nvPr/>
        </p:nvSpPr>
        <p:spPr>
          <a:xfrm>
            <a:off x="766267" y="4569434"/>
            <a:ext cx="201295" cy="880744"/>
          </a:xfrm>
          <a:prstGeom prst="rect">
            <a:avLst/>
          </a:prstGeom>
        </p:spPr>
        <p:txBody>
          <a:bodyPr vert="horz" wrap="square" lIns="0" tIns="135255" rIns="0" bIns="0" rtlCol="0">
            <a:spAutoFit/>
          </a:bodyPr>
          <a:lstStyle/>
          <a:p>
            <a:pPr>
              <a:lnSpc>
                <a:spcPct val="100000"/>
              </a:lnSpc>
              <a:spcBef>
                <a:spcPts val="1065"/>
              </a:spcBef>
            </a:pPr>
            <a:r>
              <a:rPr sz="2000" dirty="0">
                <a:solidFill>
                  <a:srgbClr val="FFFFFF"/>
                </a:solidFill>
                <a:latin typeface="Arial"/>
                <a:cs typeface="Arial"/>
              </a:rPr>
              <a:t>2</a:t>
            </a:r>
            <a:endParaRPr sz="2000">
              <a:latin typeface="Arial"/>
              <a:cs typeface="Arial"/>
            </a:endParaRPr>
          </a:p>
          <a:p>
            <a:pPr marL="17780">
              <a:lnSpc>
                <a:spcPct val="100000"/>
              </a:lnSpc>
              <a:spcBef>
                <a:spcPts val="965"/>
              </a:spcBef>
            </a:pPr>
            <a:r>
              <a:rPr sz="2000" dirty="0">
                <a:latin typeface="Arial"/>
                <a:cs typeface="Arial"/>
              </a:rPr>
              <a:t>P</a:t>
            </a:r>
            <a:endParaRPr sz="2000">
              <a:latin typeface="Arial"/>
              <a:cs typeface="Arial"/>
            </a:endParaRPr>
          </a:p>
        </p:txBody>
      </p:sp>
      <p:sp>
        <p:nvSpPr>
          <p:cNvPr id="113" name="object 113"/>
          <p:cNvSpPr/>
          <p:nvPr/>
        </p:nvSpPr>
        <p:spPr>
          <a:xfrm>
            <a:off x="2056638" y="4683505"/>
            <a:ext cx="381000" cy="315595"/>
          </a:xfrm>
          <a:custGeom>
            <a:avLst/>
            <a:gdLst/>
            <a:ahLst/>
            <a:cxnLst/>
            <a:rect l="l" t="t" r="r" b="b"/>
            <a:pathLst>
              <a:path w="381000" h="315595">
                <a:moveTo>
                  <a:pt x="223519" y="0"/>
                </a:moveTo>
                <a:lnTo>
                  <a:pt x="223519" y="78740"/>
                </a:lnTo>
                <a:lnTo>
                  <a:pt x="0" y="78740"/>
                </a:lnTo>
                <a:lnTo>
                  <a:pt x="0" y="236347"/>
                </a:lnTo>
                <a:lnTo>
                  <a:pt x="223519" y="236347"/>
                </a:lnTo>
                <a:lnTo>
                  <a:pt x="223519" y="315087"/>
                </a:lnTo>
                <a:lnTo>
                  <a:pt x="381000" y="157607"/>
                </a:lnTo>
                <a:lnTo>
                  <a:pt x="223519" y="0"/>
                </a:lnTo>
                <a:close/>
              </a:path>
            </a:pathLst>
          </a:custGeom>
          <a:solidFill>
            <a:srgbClr val="808080"/>
          </a:solidFill>
        </p:spPr>
        <p:txBody>
          <a:bodyPr wrap="square" lIns="0" tIns="0" rIns="0" bIns="0" rtlCol="0"/>
          <a:lstStyle/>
          <a:p>
            <a:endParaRPr/>
          </a:p>
        </p:txBody>
      </p:sp>
      <p:sp>
        <p:nvSpPr>
          <p:cNvPr id="114" name="object 114"/>
          <p:cNvSpPr/>
          <p:nvPr/>
        </p:nvSpPr>
        <p:spPr>
          <a:xfrm>
            <a:off x="2761995" y="4566792"/>
            <a:ext cx="533400" cy="381000"/>
          </a:xfrm>
          <a:custGeom>
            <a:avLst/>
            <a:gdLst/>
            <a:ahLst/>
            <a:cxnLst/>
            <a:rect l="l" t="t" r="r" b="b"/>
            <a:pathLst>
              <a:path w="533400" h="381000">
                <a:moveTo>
                  <a:pt x="0" y="190499"/>
                </a:moveTo>
                <a:lnTo>
                  <a:pt x="5027" y="146837"/>
                </a:lnTo>
                <a:lnTo>
                  <a:pt x="19349" y="106746"/>
                </a:lnTo>
                <a:lnTo>
                  <a:pt x="41827" y="71374"/>
                </a:lnTo>
                <a:lnTo>
                  <a:pt x="71321" y="41867"/>
                </a:lnTo>
                <a:lnTo>
                  <a:pt x="106691" y="19372"/>
                </a:lnTo>
                <a:lnTo>
                  <a:pt x="146797" y="5034"/>
                </a:lnTo>
                <a:lnTo>
                  <a:pt x="190500" y="0"/>
                </a:lnTo>
                <a:lnTo>
                  <a:pt x="342900" y="0"/>
                </a:lnTo>
                <a:lnTo>
                  <a:pt x="386562" y="5034"/>
                </a:lnTo>
                <a:lnTo>
                  <a:pt x="426653" y="19372"/>
                </a:lnTo>
                <a:lnTo>
                  <a:pt x="462025" y="41867"/>
                </a:lnTo>
                <a:lnTo>
                  <a:pt x="491532" y="71374"/>
                </a:lnTo>
                <a:lnTo>
                  <a:pt x="514027" y="106746"/>
                </a:lnTo>
                <a:lnTo>
                  <a:pt x="528365" y="146837"/>
                </a:lnTo>
                <a:lnTo>
                  <a:pt x="533400" y="190499"/>
                </a:lnTo>
                <a:lnTo>
                  <a:pt x="528365" y="234202"/>
                </a:lnTo>
                <a:lnTo>
                  <a:pt x="514027" y="274308"/>
                </a:lnTo>
                <a:lnTo>
                  <a:pt x="491532" y="309678"/>
                </a:lnTo>
                <a:lnTo>
                  <a:pt x="462025" y="339172"/>
                </a:lnTo>
                <a:lnTo>
                  <a:pt x="426653" y="361650"/>
                </a:lnTo>
                <a:lnTo>
                  <a:pt x="386562" y="375972"/>
                </a:lnTo>
                <a:lnTo>
                  <a:pt x="342900" y="380999"/>
                </a:lnTo>
                <a:lnTo>
                  <a:pt x="190500" y="380999"/>
                </a:lnTo>
                <a:lnTo>
                  <a:pt x="146797" y="375972"/>
                </a:lnTo>
                <a:lnTo>
                  <a:pt x="106691" y="361650"/>
                </a:lnTo>
                <a:lnTo>
                  <a:pt x="71321" y="339172"/>
                </a:lnTo>
                <a:lnTo>
                  <a:pt x="41827" y="309678"/>
                </a:lnTo>
                <a:lnTo>
                  <a:pt x="19349" y="274308"/>
                </a:lnTo>
                <a:lnTo>
                  <a:pt x="5027" y="234202"/>
                </a:lnTo>
                <a:lnTo>
                  <a:pt x="0" y="190499"/>
                </a:lnTo>
                <a:close/>
              </a:path>
            </a:pathLst>
          </a:custGeom>
          <a:ln w="9524">
            <a:solidFill>
              <a:srgbClr val="000000"/>
            </a:solidFill>
          </a:ln>
        </p:spPr>
        <p:txBody>
          <a:bodyPr wrap="square" lIns="0" tIns="0" rIns="0" bIns="0" rtlCol="0"/>
          <a:lstStyle/>
          <a:p>
            <a:endParaRPr/>
          </a:p>
        </p:txBody>
      </p:sp>
      <p:sp>
        <p:nvSpPr>
          <p:cNvPr id="115" name="object 115"/>
          <p:cNvSpPr txBox="1"/>
          <p:nvPr/>
        </p:nvSpPr>
        <p:spPr>
          <a:xfrm>
            <a:off x="2943732" y="4585842"/>
            <a:ext cx="182880" cy="330835"/>
          </a:xfrm>
          <a:prstGeom prst="rect">
            <a:avLst/>
          </a:prstGeom>
        </p:spPr>
        <p:txBody>
          <a:bodyPr vert="horz" wrap="square" lIns="0" tIns="12700" rIns="0" bIns="0" rtlCol="0">
            <a:spAutoFit/>
          </a:bodyPr>
          <a:lstStyle/>
          <a:p>
            <a:pPr>
              <a:lnSpc>
                <a:spcPct val="100000"/>
              </a:lnSpc>
              <a:spcBef>
                <a:spcPts val="100"/>
              </a:spcBef>
            </a:pPr>
            <a:r>
              <a:rPr sz="2000" dirty="0">
                <a:latin typeface="Arial"/>
                <a:cs typeface="Arial"/>
              </a:rPr>
              <a:t>X</a:t>
            </a:r>
            <a:endParaRPr sz="2000">
              <a:latin typeface="Arial"/>
              <a:cs typeface="Arial"/>
            </a:endParaRPr>
          </a:p>
        </p:txBody>
      </p:sp>
      <p:sp>
        <p:nvSpPr>
          <p:cNvPr id="116" name="object 116"/>
          <p:cNvSpPr/>
          <p:nvPr/>
        </p:nvSpPr>
        <p:spPr>
          <a:xfrm>
            <a:off x="2387980" y="5113782"/>
            <a:ext cx="533400" cy="381000"/>
          </a:xfrm>
          <a:custGeom>
            <a:avLst/>
            <a:gdLst/>
            <a:ahLst/>
            <a:cxnLst/>
            <a:rect l="l" t="t" r="r" b="b"/>
            <a:pathLst>
              <a:path w="533400" h="381000">
                <a:moveTo>
                  <a:pt x="0" y="190500"/>
                </a:moveTo>
                <a:lnTo>
                  <a:pt x="5034" y="146797"/>
                </a:lnTo>
                <a:lnTo>
                  <a:pt x="19372" y="106691"/>
                </a:lnTo>
                <a:lnTo>
                  <a:pt x="41867" y="71321"/>
                </a:lnTo>
                <a:lnTo>
                  <a:pt x="71374" y="41827"/>
                </a:lnTo>
                <a:lnTo>
                  <a:pt x="106746" y="19349"/>
                </a:lnTo>
                <a:lnTo>
                  <a:pt x="146837" y="5027"/>
                </a:lnTo>
                <a:lnTo>
                  <a:pt x="190500" y="0"/>
                </a:lnTo>
                <a:lnTo>
                  <a:pt x="342900" y="0"/>
                </a:lnTo>
                <a:lnTo>
                  <a:pt x="386602" y="5027"/>
                </a:lnTo>
                <a:lnTo>
                  <a:pt x="426708" y="19349"/>
                </a:lnTo>
                <a:lnTo>
                  <a:pt x="462078" y="41827"/>
                </a:lnTo>
                <a:lnTo>
                  <a:pt x="491572" y="71321"/>
                </a:lnTo>
                <a:lnTo>
                  <a:pt x="514050" y="106691"/>
                </a:lnTo>
                <a:lnTo>
                  <a:pt x="528372" y="146797"/>
                </a:lnTo>
                <a:lnTo>
                  <a:pt x="533400" y="190500"/>
                </a:lnTo>
                <a:lnTo>
                  <a:pt x="528372" y="234162"/>
                </a:lnTo>
                <a:lnTo>
                  <a:pt x="514050" y="274253"/>
                </a:lnTo>
                <a:lnTo>
                  <a:pt x="491572" y="309625"/>
                </a:lnTo>
                <a:lnTo>
                  <a:pt x="462078" y="339132"/>
                </a:lnTo>
                <a:lnTo>
                  <a:pt x="426708" y="361627"/>
                </a:lnTo>
                <a:lnTo>
                  <a:pt x="386602" y="375965"/>
                </a:lnTo>
                <a:lnTo>
                  <a:pt x="342900" y="381000"/>
                </a:lnTo>
                <a:lnTo>
                  <a:pt x="190500" y="381000"/>
                </a:lnTo>
                <a:lnTo>
                  <a:pt x="146837" y="375965"/>
                </a:lnTo>
                <a:lnTo>
                  <a:pt x="106746" y="361627"/>
                </a:lnTo>
                <a:lnTo>
                  <a:pt x="71374" y="339132"/>
                </a:lnTo>
                <a:lnTo>
                  <a:pt x="41867" y="309625"/>
                </a:lnTo>
                <a:lnTo>
                  <a:pt x="19372" y="274253"/>
                </a:lnTo>
                <a:lnTo>
                  <a:pt x="5034" y="234162"/>
                </a:lnTo>
                <a:lnTo>
                  <a:pt x="0" y="190500"/>
                </a:lnTo>
                <a:close/>
              </a:path>
            </a:pathLst>
          </a:custGeom>
          <a:ln w="9525">
            <a:solidFill>
              <a:srgbClr val="000000"/>
            </a:solidFill>
          </a:ln>
        </p:spPr>
        <p:txBody>
          <a:bodyPr wrap="square" lIns="0" tIns="0" rIns="0" bIns="0" rtlCol="0"/>
          <a:lstStyle/>
          <a:p>
            <a:endParaRPr/>
          </a:p>
        </p:txBody>
      </p:sp>
      <p:sp>
        <p:nvSpPr>
          <p:cNvPr id="117" name="object 117"/>
          <p:cNvSpPr txBox="1"/>
          <p:nvPr/>
        </p:nvSpPr>
        <p:spPr>
          <a:xfrm>
            <a:off x="2569717" y="5132959"/>
            <a:ext cx="182880" cy="330835"/>
          </a:xfrm>
          <a:prstGeom prst="rect">
            <a:avLst/>
          </a:prstGeom>
        </p:spPr>
        <p:txBody>
          <a:bodyPr vert="horz" wrap="square" lIns="0" tIns="12700" rIns="0" bIns="0" rtlCol="0">
            <a:spAutoFit/>
          </a:bodyPr>
          <a:lstStyle/>
          <a:p>
            <a:pPr>
              <a:lnSpc>
                <a:spcPct val="100000"/>
              </a:lnSpc>
              <a:spcBef>
                <a:spcPts val="100"/>
              </a:spcBef>
            </a:pPr>
            <a:r>
              <a:rPr sz="2000" dirty="0">
                <a:latin typeface="Arial"/>
                <a:cs typeface="Arial"/>
              </a:rPr>
              <a:t>P</a:t>
            </a:r>
            <a:endParaRPr sz="2000">
              <a:latin typeface="Arial"/>
              <a:cs typeface="Arial"/>
            </a:endParaRPr>
          </a:p>
        </p:txBody>
      </p:sp>
      <p:sp>
        <p:nvSpPr>
          <p:cNvPr id="118" name="object 118"/>
          <p:cNvSpPr/>
          <p:nvPr/>
        </p:nvSpPr>
        <p:spPr>
          <a:xfrm>
            <a:off x="3142995" y="5118480"/>
            <a:ext cx="533400" cy="381000"/>
          </a:xfrm>
          <a:custGeom>
            <a:avLst/>
            <a:gdLst/>
            <a:ahLst/>
            <a:cxnLst/>
            <a:rect l="l" t="t" r="r" b="b"/>
            <a:pathLst>
              <a:path w="533400" h="381000">
                <a:moveTo>
                  <a:pt x="0" y="190500"/>
                </a:moveTo>
                <a:lnTo>
                  <a:pt x="5027" y="146797"/>
                </a:lnTo>
                <a:lnTo>
                  <a:pt x="19349" y="106691"/>
                </a:lnTo>
                <a:lnTo>
                  <a:pt x="41827" y="71321"/>
                </a:lnTo>
                <a:lnTo>
                  <a:pt x="71321" y="41827"/>
                </a:lnTo>
                <a:lnTo>
                  <a:pt x="106691" y="19349"/>
                </a:lnTo>
                <a:lnTo>
                  <a:pt x="146797" y="5027"/>
                </a:lnTo>
                <a:lnTo>
                  <a:pt x="190500" y="0"/>
                </a:lnTo>
                <a:lnTo>
                  <a:pt x="342900" y="0"/>
                </a:lnTo>
                <a:lnTo>
                  <a:pt x="386562" y="5027"/>
                </a:lnTo>
                <a:lnTo>
                  <a:pt x="426653" y="19349"/>
                </a:lnTo>
                <a:lnTo>
                  <a:pt x="462025" y="41827"/>
                </a:lnTo>
                <a:lnTo>
                  <a:pt x="491532" y="71321"/>
                </a:lnTo>
                <a:lnTo>
                  <a:pt x="514027" y="106691"/>
                </a:lnTo>
                <a:lnTo>
                  <a:pt x="528365" y="146797"/>
                </a:lnTo>
                <a:lnTo>
                  <a:pt x="533400" y="190500"/>
                </a:lnTo>
                <a:lnTo>
                  <a:pt x="528365" y="234162"/>
                </a:lnTo>
                <a:lnTo>
                  <a:pt x="514027" y="274253"/>
                </a:lnTo>
                <a:lnTo>
                  <a:pt x="491532" y="309625"/>
                </a:lnTo>
                <a:lnTo>
                  <a:pt x="462025" y="339132"/>
                </a:lnTo>
                <a:lnTo>
                  <a:pt x="426653" y="361627"/>
                </a:lnTo>
                <a:lnTo>
                  <a:pt x="386562" y="375965"/>
                </a:lnTo>
                <a:lnTo>
                  <a:pt x="342900" y="381000"/>
                </a:lnTo>
                <a:lnTo>
                  <a:pt x="190500" y="381000"/>
                </a:lnTo>
                <a:lnTo>
                  <a:pt x="146797" y="375965"/>
                </a:lnTo>
                <a:lnTo>
                  <a:pt x="106691" y="361627"/>
                </a:lnTo>
                <a:lnTo>
                  <a:pt x="71321" y="339132"/>
                </a:lnTo>
                <a:lnTo>
                  <a:pt x="41827" y="309625"/>
                </a:lnTo>
                <a:lnTo>
                  <a:pt x="19349" y="274253"/>
                </a:lnTo>
                <a:lnTo>
                  <a:pt x="5027" y="234162"/>
                </a:lnTo>
                <a:lnTo>
                  <a:pt x="0" y="190500"/>
                </a:lnTo>
                <a:close/>
              </a:path>
            </a:pathLst>
          </a:custGeom>
          <a:ln w="9524">
            <a:solidFill>
              <a:srgbClr val="000000"/>
            </a:solidFill>
          </a:ln>
        </p:spPr>
        <p:txBody>
          <a:bodyPr wrap="square" lIns="0" tIns="0" rIns="0" bIns="0" rtlCol="0"/>
          <a:lstStyle/>
          <a:p>
            <a:endParaRPr/>
          </a:p>
        </p:txBody>
      </p:sp>
      <p:sp>
        <p:nvSpPr>
          <p:cNvPr id="119" name="object 119"/>
          <p:cNvSpPr txBox="1"/>
          <p:nvPr/>
        </p:nvSpPr>
        <p:spPr>
          <a:xfrm>
            <a:off x="3311016" y="5137530"/>
            <a:ext cx="210820" cy="330835"/>
          </a:xfrm>
          <a:prstGeom prst="rect">
            <a:avLst/>
          </a:prstGeom>
        </p:spPr>
        <p:txBody>
          <a:bodyPr vert="horz" wrap="square" lIns="0" tIns="12700" rIns="0" bIns="0" rtlCol="0">
            <a:spAutoFit/>
          </a:bodyPr>
          <a:lstStyle/>
          <a:p>
            <a:pPr>
              <a:lnSpc>
                <a:spcPct val="100000"/>
              </a:lnSpc>
              <a:spcBef>
                <a:spcPts val="100"/>
              </a:spcBef>
            </a:pPr>
            <a:r>
              <a:rPr sz="2000" dirty="0">
                <a:latin typeface="Arial"/>
                <a:cs typeface="Arial"/>
              </a:rPr>
              <a:t>G</a:t>
            </a:r>
            <a:endParaRPr sz="2000">
              <a:latin typeface="Arial"/>
              <a:cs typeface="Arial"/>
            </a:endParaRPr>
          </a:p>
        </p:txBody>
      </p:sp>
      <p:sp>
        <p:nvSpPr>
          <p:cNvPr id="120" name="object 120"/>
          <p:cNvSpPr/>
          <p:nvPr/>
        </p:nvSpPr>
        <p:spPr>
          <a:xfrm>
            <a:off x="3028695" y="4947792"/>
            <a:ext cx="381000" cy="170815"/>
          </a:xfrm>
          <a:custGeom>
            <a:avLst/>
            <a:gdLst/>
            <a:ahLst/>
            <a:cxnLst/>
            <a:rect l="l" t="t" r="r" b="b"/>
            <a:pathLst>
              <a:path w="381000" h="170814">
                <a:moveTo>
                  <a:pt x="0" y="0"/>
                </a:moveTo>
                <a:lnTo>
                  <a:pt x="381000" y="170687"/>
                </a:lnTo>
              </a:path>
            </a:pathLst>
          </a:custGeom>
          <a:ln w="9524">
            <a:solidFill>
              <a:srgbClr val="000000"/>
            </a:solidFill>
          </a:ln>
        </p:spPr>
        <p:txBody>
          <a:bodyPr wrap="square" lIns="0" tIns="0" rIns="0" bIns="0" rtlCol="0"/>
          <a:lstStyle/>
          <a:p>
            <a:endParaRPr/>
          </a:p>
        </p:txBody>
      </p:sp>
      <p:sp>
        <p:nvSpPr>
          <p:cNvPr id="121" name="object 121"/>
          <p:cNvSpPr/>
          <p:nvPr/>
        </p:nvSpPr>
        <p:spPr>
          <a:xfrm>
            <a:off x="2654680" y="4947792"/>
            <a:ext cx="374015" cy="166370"/>
          </a:xfrm>
          <a:custGeom>
            <a:avLst/>
            <a:gdLst/>
            <a:ahLst/>
            <a:cxnLst/>
            <a:rect l="l" t="t" r="r" b="b"/>
            <a:pathLst>
              <a:path w="374014" h="166370">
                <a:moveTo>
                  <a:pt x="374014" y="0"/>
                </a:moveTo>
                <a:lnTo>
                  <a:pt x="0" y="165988"/>
                </a:lnTo>
              </a:path>
            </a:pathLst>
          </a:custGeom>
          <a:ln w="9524">
            <a:solidFill>
              <a:srgbClr val="000000"/>
            </a:solidFill>
          </a:ln>
        </p:spPr>
        <p:txBody>
          <a:bodyPr wrap="square" lIns="0" tIns="0" rIns="0" bIns="0" rtlCol="0"/>
          <a:lstStyle/>
          <a:p>
            <a:endParaRPr/>
          </a:p>
        </p:txBody>
      </p:sp>
      <p:sp>
        <p:nvSpPr>
          <p:cNvPr id="122" name="object 122"/>
          <p:cNvSpPr txBox="1"/>
          <p:nvPr/>
        </p:nvSpPr>
        <p:spPr>
          <a:xfrm>
            <a:off x="2323464" y="5740400"/>
            <a:ext cx="927735" cy="239395"/>
          </a:xfrm>
          <a:prstGeom prst="rect">
            <a:avLst/>
          </a:prstGeom>
        </p:spPr>
        <p:txBody>
          <a:bodyPr vert="horz" wrap="square" lIns="0" tIns="12700" rIns="0" bIns="0" rtlCol="0">
            <a:spAutoFit/>
          </a:bodyPr>
          <a:lstStyle/>
          <a:p>
            <a:pPr>
              <a:lnSpc>
                <a:spcPct val="100000"/>
              </a:lnSpc>
              <a:spcBef>
                <a:spcPts val="100"/>
              </a:spcBef>
              <a:tabLst>
                <a:tab pos="452120" algn="l"/>
                <a:tab pos="814705" algn="l"/>
              </a:tabLst>
            </a:pPr>
            <a:r>
              <a:rPr sz="1400" b="1" dirty="0">
                <a:solidFill>
                  <a:srgbClr val="FF0000"/>
                </a:solidFill>
                <a:latin typeface="Arial"/>
                <a:cs typeface="Arial"/>
              </a:rPr>
              <a:t>a	b	c</a:t>
            </a:r>
            <a:endParaRPr sz="1400">
              <a:latin typeface="Arial"/>
              <a:cs typeface="Arial"/>
            </a:endParaRPr>
          </a:p>
        </p:txBody>
      </p:sp>
      <p:sp>
        <p:nvSpPr>
          <p:cNvPr id="123" name="object 123"/>
          <p:cNvSpPr txBox="1"/>
          <p:nvPr/>
        </p:nvSpPr>
        <p:spPr>
          <a:xfrm>
            <a:off x="3630421" y="5740400"/>
            <a:ext cx="121920" cy="239395"/>
          </a:xfrm>
          <a:prstGeom prst="rect">
            <a:avLst/>
          </a:prstGeom>
        </p:spPr>
        <p:txBody>
          <a:bodyPr vert="horz" wrap="square" lIns="0" tIns="12700" rIns="0" bIns="0" rtlCol="0">
            <a:spAutoFit/>
          </a:bodyPr>
          <a:lstStyle/>
          <a:p>
            <a:pPr>
              <a:lnSpc>
                <a:spcPct val="100000"/>
              </a:lnSpc>
              <a:spcBef>
                <a:spcPts val="100"/>
              </a:spcBef>
            </a:pPr>
            <a:r>
              <a:rPr sz="1400" b="1" dirty="0">
                <a:solidFill>
                  <a:srgbClr val="FF0000"/>
                </a:solidFill>
                <a:latin typeface="Arial"/>
                <a:cs typeface="Arial"/>
              </a:rPr>
              <a:t>d</a:t>
            </a:r>
            <a:endParaRPr sz="1400">
              <a:latin typeface="Arial"/>
              <a:cs typeface="Arial"/>
            </a:endParaRPr>
          </a:p>
        </p:txBody>
      </p:sp>
      <p:sp>
        <p:nvSpPr>
          <p:cNvPr id="124" name="object 124"/>
          <p:cNvSpPr/>
          <p:nvPr/>
        </p:nvSpPr>
        <p:spPr>
          <a:xfrm>
            <a:off x="2373122" y="5494782"/>
            <a:ext cx="281940" cy="217804"/>
          </a:xfrm>
          <a:custGeom>
            <a:avLst/>
            <a:gdLst/>
            <a:ahLst/>
            <a:cxnLst/>
            <a:rect l="l" t="t" r="r" b="b"/>
            <a:pathLst>
              <a:path w="281939" h="217804">
                <a:moveTo>
                  <a:pt x="281558" y="0"/>
                </a:moveTo>
                <a:lnTo>
                  <a:pt x="0" y="217246"/>
                </a:lnTo>
              </a:path>
            </a:pathLst>
          </a:custGeom>
          <a:ln w="9525">
            <a:solidFill>
              <a:srgbClr val="000000"/>
            </a:solidFill>
          </a:ln>
        </p:spPr>
        <p:txBody>
          <a:bodyPr wrap="square" lIns="0" tIns="0" rIns="0" bIns="0" rtlCol="0"/>
          <a:lstStyle/>
          <a:p>
            <a:endParaRPr/>
          </a:p>
        </p:txBody>
      </p:sp>
      <p:sp>
        <p:nvSpPr>
          <p:cNvPr id="125" name="object 125"/>
          <p:cNvSpPr/>
          <p:nvPr/>
        </p:nvSpPr>
        <p:spPr>
          <a:xfrm>
            <a:off x="2654680" y="5494782"/>
            <a:ext cx="175895" cy="217804"/>
          </a:xfrm>
          <a:custGeom>
            <a:avLst/>
            <a:gdLst/>
            <a:ahLst/>
            <a:cxnLst/>
            <a:rect l="l" t="t" r="r" b="b"/>
            <a:pathLst>
              <a:path w="175894" h="217804">
                <a:moveTo>
                  <a:pt x="0" y="0"/>
                </a:moveTo>
                <a:lnTo>
                  <a:pt x="175641" y="217246"/>
                </a:lnTo>
              </a:path>
            </a:pathLst>
          </a:custGeom>
          <a:ln w="9525">
            <a:solidFill>
              <a:srgbClr val="000000"/>
            </a:solidFill>
          </a:ln>
        </p:spPr>
        <p:txBody>
          <a:bodyPr wrap="square" lIns="0" tIns="0" rIns="0" bIns="0" rtlCol="0"/>
          <a:lstStyle/>
          <a:p>
            <a:endParaRPr/>
          </a:p>
        </p:txBody>
      </p:sp>
      <p:sp>
        <p:nvSpPr>
          <p:cNvPr id="126" name="object 126"/>
          <p:cNvSpPr/>
          <p:nvPr/>
        </p:nvSpPr>
        <p:spPr>
          <a:xfrm>
            <a:off x="3188207" y="5499480"/>
            <a:ext cx="221615" cy="212725"/>
          </a:xfrm>
          <a:custGeom>
            <a:avLst/>
            <a:gdLst/>
            <a:ahLst/>
            <a:cxnLst/>
            <a:rect l="l" t="t" r="r" b="b"/>
            <a:pathLst>
              <a:path w="221614" h="212725">
                <a:moveTo>
                  <a:pt x="221488" y="0"/>
                </a:moveTo>
                <a:lnTo>
                  <a:pt x="0" y="212547"/>
                </a:lnTo>
              </a:path>
            </a:pathLst>
          </a:custGeom>
          <a:ln w="9525">
            <a:solidFill>
              <a:srgbClr val="000000"/>
            </a:solidFill>
          </a:ln>
        </p:spPr>
        <p:txBody>
          <a:bodyPr wrap="square" lIns="0" tIns="0" rIns="0" bIns="0" rtlCol="0"/>
          <a:lstStyle/>
          <a:p>
            <a:endParaRPr/>
          </a:p>
        </p:txBody>
      </p:sp>
      <p:sp>
        <p:nvSpPr>
          <p:cNvPr id="127" name="object 127"/>
          <p:cNvSpPr/>
          <p:nvPr/>
        </p:nvSpPr>
        <p:spPr>
          <a:xfrm>
            <a:off x="3409696" y="5499480"/>
            <a:ext cx="274955" cy="212725"/>
          </a:xfrm>
          <a:custGeom>
            <a:avLst/>
            <a:gdLst/>
            <a:ahLst/>
            <a:cxnLst/>
            <a:rect l="l" t="t" r="r" b="b"/>
            <a:pathLst>
              <a:path w="274954" h="212725">
                <a:moveTo>
                  <a:pt x="0" y="0"/>
                </a:moveTo>
                <a:lnTo>
                  <a:pt x="274574" y="212547"/>
                </a:lnTo>
              </a:path>
            </a:pathLst>
          </a:custGeom>
          <a:ln w="9525">
            <a:solidFill>
              <a:srgbClr val="000000"/>
            </a:solidFill>
          </a:ln>
        </p:spPr>
        <p:txBody>
          <a:bodyPr wrap="square" lIns="0" tIns="0" rIns="0" bIns="0" rtlCol="0"/>
          <a:lstStyle/>
          <a:p>
            <a:endParaRPr/>
          </a:p>
        </p:txBody>
      </p:sp>
      <p:sp>
        <p:nvSpPr>
          <p:cNvPr id="128" name="object 128"/>
          <p:cNvSpPr/>
          <p:nvPr/>
        </p:nvSpPr>
        <p:spPr>
          <a:xfrm>
            <a:off x="7604252" y="4567682"/>
            <a:ext cx="533400" cy="381000"/>
          </a:xfrm>
          <a:custGeom>
            <a:avLst/>
            <a:gdLst/>
            <a:ahLst/>
            <a:cxnLst/>
            <a:rect l="l" t="t" r="r" b="b"/>
            <a:pathLst>
              <a:path w="533400" h="381000">
                <a:moveTo>
                  <a:pt x="0" y="190500"/>
                </a:moveTo>
                <a:lnTo>
                  <a:pt x="5027" y="146797"/>
                </a:lnTo>
                <a:lnTo>
                  <a:pt x="19349" y="106691"/>
                </a:lnTo>
                <a:lnTo>
                  <a:pt x="41827" y="71321"/>
                </a:lnTo>
                <a:lnTo>
                  <a:pt x="71321" y="41827"/>
                </a:lnTo>
                <a:lnTo>
                  <a:pt x="106691" y="19349"/>
                </a:lnTo>
                <a:lnTo>
                  <a:pt x="146797" y="5027"/>
                </a:lnTo>
                <a:lnTo>
                  <a:pt x="190500" y="0"/>
                </a:lnTo>
                <a:lnTo>
                  <a:pt x="342900" y="0"/>
                </a:lnTo>
                <a:lnTo>
                  <a:pt x="386562" y="5027"/>
                </a:lnTo>
                <a:lnTo>
                  <a:pt x="426653" y="19349"/>
                </a:lnTo>
                <a:lnTo>
                  <a:pt x="462025" y="41827"/>
                </a:lnTo>
                <a:lnTo>
                  <a:pt x="491532" y="71321"/>
                </a:lnTo>
                <a:lnTo>
                  <a:pt x="514027" y="106691"/>
                </a:lnTo>
                <a:lnTo>
                  <a:pt x="528365" y="146797"/>
                </a:lnTo>
                <a:lnTo>
                  <a:pt x="533400" y="190500"/>
                </a:lnTo>
                <a:lnTo>
                  <a:pt x="528365" y="234162"/>
                </a:lnTo>
                <a:lnTo>
                  <a:pt x="514027" y="274253"/>
                </a:lnTo>
                <a:lnTo>
                  <a:pt x="491532" y="309625"/>
                </a:lnTo>
                <a:lnTo>
                  <a:pt x="462025" y="339132"/>
                </a:lnTo>
                <a:lnTo>
                  <a:pt x="426653" y="361627"/>
                </a:lnTo>
                <a:lnTo>
                  <a:pt x="386562" y="375965"/>
                </a:lnTo>
                <a:lnTo>
                  <a:pt x="342900" y="381000"/>
                </a:lnTo>
                <a:lnTo>
                  <a:pt x="190500" y="381000"/>
                </a:lnTo>
                <a:lnTo>
                  <a:pt x="146797" y="375965"/>
                </a:lnTo>
                <a:lnTo>
                  <a:pt x="106691" y="361627"/>
                </a:lnTo>
                <a:lnTo>
                  <a:pt x="71321" y="339132"/>
                </a:lnTo>
                <a:lnTo>
                  <a:pt x="41827" y="309625"/>
                </a:lnTo>
                <a:lnTo>
                  <a:pt x="19349" y="274253"/>
                </a:lnTo>
                <a:lnTo>
                  <a:pt x="5027" y="234162"/>
                </a:lnTo>
                <a:lnTo>
                  <a:pt x="0" y="190500"/>
                </a:lnTo>
                <a:close/>
              </a:path>
            </a:pathLst>
          </a:custGeom>
          <a:ln w="9525">
            <a:solidFill>
              <a:srgbClr val="000000"/>
            </a:solidFill>
          </a:ln>
        </p:spPr>
        <p:txBody>
          <a:bodyPr wrap="square" lIns="0" tIns="0" rIns="0" bIns="0" rtlCol="0"/>
          <a:lstStyle/>
          <a:p>
            <a:endParaRPr/>
          </a:p>
        </p:txBody>
      </p:sp>
      <p:sp>
        <p:nvSpPr>
          <p:cNvPr id="129" name="object 129"/>
          <p:cNvSpPr txBox="1"/>
          <p:nvPr/>
        </p:nvSpPr>
        <p:spPr>
          <a:xfrm>
            <a:off x="7786751" y="4586427"/>
            <a:ext cx="182880" cy="331470"/>
          </a:xfrm>
          <a:prstGeom prst="rect">
            <a:avLst/>
          </a:prstGeom>
        </p:spPr>
        <p:txBody>
          <a:bodyPr vert="horz" wrap="square" lIns="0" tIns="13335" rIns="0" bIns="0" rtlCol="0">
            <a:spAutoFit/>
          </a:bodyPr>
          <a:lstStyle/>
          <a:p>
            <a:pPr>
              <a:lnSpc>
                <a:spcPct val="100000"/>
              </a:lnSpc>
              <a:spcBef>
                <a:spcPts val="105"/>
              </a:spcBef>
            </a:pPr>
            <a:r>
              <a:rPr sz="2000" dirty="0">
                <a:latin typeface="Arial"/>
                <a:cs typeface="Arial"/>
              </a:rPr>
              <a:t>X</a:t>
            </a:r>
            <a:endParaRPr sz="2000">
              <a:latin typeface="Arial"/>
              <a:cs typeface="Arial"/>
            </a:endParaRPr>
          </a:p>
        </p:txBody>
      </p:sp>
      <p:sp>
        <p:nvSpPr>
          <p:cNvPr id="130" name="object 130"/>
          <p:cNvSpPr/>
          <p:nvPr/>
        </p:nvSpPr>
        <p:spPr>
          <a:xfrm>
            <a:off x="7230236" y="5114544"/>
            <a:ext cx="533400" cy="381000"/>
          </a:xfrm>
          <a:custGeom>
            <a:avLst/>
            <a:gdLst/>
            <a:ahLst/>
            <a:cxnLst/>
            <a:rect l="l" t="t" r="r" b="b"/>
            <a:pathLst>
              <a:path w="533400" h="381000">
                <a:moveTo>
                  <a:pt x="0" y="190499"/>
                </a:moveTo>
                <a:lnTo>
                  <a:pt x="5034" y="146837"/>
                </a:lnTo>
                <a:lnTo>
                  <a:pt x="19372" y="106746"/>
                </a:lnTo>
                <a:lnTo>
                  <a:pt x="41867" y="71374"/>
                </a:lnTo>
                <a:lnTo>
                  <a:pt x="71374" y="41867"/>
                </a:lnTo>
                <a:lnTo>
                  <a:pt x="106746" y="19372"/>
                </a:lnTo>
                <a:lnTo>
                  <a:pt x="146837" y="5034"/>
                </a:lnTo>
                <a:lnTo>
                  <a:pt x="190500" y="0"/>
                </a:lnTo>
                <a:lnTo>
                  <a:pt x="342900" y="0"/>
                </a:lnTo>
                <a:lnTo>
                  <a:pt x="386602" y="5034"/>
                </a:lnTo>
                <a:lnTo>
                  <a:pt x="426708" y="19372"/>
                </a:lnTo>
                <a:lnTo>
                  <a:pt x="462078" y="41867"/>
                </a:lnTo>
                <a:lnTo>
                  <a:pt x="491572" y="71374"/>
                </a:lnTo>
                <a:lnTo>
                  <a:pt x="514050" y="106746"/>
                </a:lnTo>
                <a:lnTo>
                  <a:pt x="528372" y="146837"/>
                </a:lnTo>
                <a:lnTo>
                  <a:pt x="533400" y="190499"/>
                </a:lnTo>
                <a:lnTo>
                  <a:pt x="528372" y="234202"/>
                </a:lnTo>
                <a:lnTo>
                  <a:pt x="514050" y="274308"/>
                </a:lnTo>
                <a:lnTo>
                  <a:pt x="491572" y="309678"/>
                </a:lnTo>
                <a:lnTo>
                  <a:pt x="462078" y="339172"/>
                </a:lnTo>
                <a:lnTo>
                  <a:pt x="426708" y="361650"/>
                </a:lnTo>
                <a:lnTo>
                  <a:pt x="386602" y="375972"/>
                </a:lnTo>
                <a:lnTo>
                  <a:pt x="342900" y="380999"/>
                </a:lnTo>
                <a:lnTo>
                  <a:pt x="190500" y="380999"/>
                </a:lnTo>
                <a:lnTo>
                  <a:pt x="146837" y="375972"/>
                </a:lnTo>
                <a:lnTo>
                  <a:pt x="106746" y="361650"/>
                </a:lnTo>
                <a:lnTo>
                  <a:pt x="71374" y="339172"/>
                </a:lnTo>
                <a:lnTo>
                  <a:pt x="41867" y="309678"/>
                </a:lnTo>
                <a:lnTo>
                  <a:pt x="19372" y="274308"/>
                </a:lnTo>
                <a:lnTo>
                  <a:pt x="5034" y="234202"/>
                </a:lnTo>
                <a:lnTo>
                  <a:pt x="0" y="190499"/>
                </a:lnTo>
                <a:close/>
              </a:path>
            </a:pathLst>
          </a:custGeom>
          <a:ln w="9525">
            <a:solidFill>
              <a:srgbClr val="000000"/>
            </a:solidFill>
          </a:ln>
        </p:spPr>
        <p:txBody>
          <a:bodyPr wrap="square" lIns="0" tIns="0" rIns="0" bIns="0" rtlCol="0"/>
          <a:lstStyle/>
          <a:p>
            <a:endParaRPr/>
          </a:p>
        </p:txBody>
      </p:sp>
      <p:sp>
        <p:nvSpPr>
          <p:cNvPr id="131" name="object 131"/>
          <p:cNvSpPr txBox="1"/>
          <p:nvPr/>
        </p:nvSpPr>
        <p:spPr>
          <a:xfrm>
            <a:off x="7399019" y="5133594"/>
            <a:ext cx="210820" cy="330835"/>
          </a:xfrm>
          <a:prstGeom prst="rect">
            <a:avLst/>
          </a:prstGeom>
        </p:spPr>
        <p:txBody>
          <a:bodyPr vert="horz" wrap="square" lIns="0" tIns="12700" rIns="0" bIns="0" rtlCol="0">
            <a:spAutoFit/>
          </a:bodyPr>
          <a:lstStyle/>
          <a:p>
            <a:pPr>
              <a:lnSpc>
                <a:spcPct val="100000"/>
              </a:lnSpc>
              <a:spcBef>
                <a:spcPts val="100"/>
              </a:spcBef>
            </a:pPr>
            <a:r>
              <a:rPr sz="2000" dirty="0">
                <a:latin typeface="Arial"/>
                <a:cs typeface="Arial"/>
              </a:rPr>
              <a:t>G</a:t>
            </a:r>
            <a:endParaRPr sz="2000">
              <a:latin typeface="Arial"/>
              <a:cs typeface="Arial"/>
            </a:endParaRPr>
          </a:p>
        </p:txBody>
      </p:sp>
      <p:sp>
        <p:nvSpPr>
          <p:cNvPr id="132" name="object 132"/>
          <p:cNvSpPr/>
          <p:nvPr/>
        </p:nvSpPr>
        <p:spPr>
          <a:xfrm>
            <a:off x="7985252" y="5119242"/>
            <a:ext cx="533400" cy="381000"/>
          </a:xfrm>
          <a:custGeom>
            <a:avLst/>
            <a:gdLst/>
            <a:ahLst/>
            <a:cxnLst/>
            <a:rect l="l" t="t" r="r" b="b"/>
            <a:pathLst>
              <a:path w="533400" h="381000">
                <a:moveTo>
                  <a:pt x="0" y="190499"/>
                </a:moveTo>
                <a:lnTo>
                  <a:pt x="5027" y="146797"/>
                </a:lnTo>
                <a:lnTo>
                  <a:pt x="19349" y="106691"/>
                </a:lnTo>
                <a:lnTo>
                  <a:pt x="41827" y="71321"/>
                </a:lnTo>
                <a:lnTo>
                  <a:pt x="71321" y="41827"/>
                </a:lnTo>
                <a:lnTo>
                  <a:pt x="106691" y="19349"/>
                </a:lnTo>
                <a:lnTo>
                  <a:pt x="146797" y="5027"/>
                </a:lnTo>
                <a:lnTo>
                  <a:pt x="190500" y="0"/>
                </a:lnTo>
                <a:lnTo>
                  <a:pt x="342900" y="0"/>
                </a:lnTo>
                <a:lnTo>
                  <a:pt x="386562" y="5027"/>
                </a:lnTo>
                <a:lnTo>
                  <a:pt x="426653" y="19349"/>
                </a:lnTo>
                <a:lnTo>
                  <a:pt x="462025" y="41827"/>
                </a:lnTo>
                <a:lnTo>
                  <a:pt x="491532" y="71321"/>
                </a:lnTo>
                <a:lnTo>
                  <a:pt x="514027" y="106691"/>
                </a:lnTo>
                <a:lnTo>
                  <a:pt x="528365" y="146797"/>
                </a:lnTo>
                <a:lnTo>
                  <a:pt x="533400" y="190499"/>
                </a:lnTo>
                <a:lnTo>
                  <a:pt x="528365" y="234162"/>
                </a:lnTo>
                <a:lnTo>
                  <a:pt x="514027" y="274253"/>
                </a:lnTo>
                <a:lnTo>
                  <a:pt x="491532" y="309625"/>
                </a:lnTo>
                <a:lnTo>
                  <a:pt x="462025" y="339132"/>
                </a:lnTo>
                <a:lnTo>
                  <a:pt x="426653" y="361627"/>
                </a:lnTo>
                <a:lnTo>
                  <a:pt x="386562" y="375965"/>
                </a:lnTo>
                <a:lnTo>
                  <a:pt x="342900" y="380999"/>
                </a:lnTo>
                <a:lnTo>
                  <a:pt x="190500" y="380999"/>
                </a:lnTo>
                <a:lnTo>
                  <a:pt x="146797" y="375965"/>
                </a:lnTo>
                <a:lnTo>
                  <a:pt x="106691" y="361627"/>
                </a:lnTo>
                <a:lnTo>
                  <a:pt x="71321" y="339132"/>
                </a:lnTo>
                <a:lnTo>
                  <a:pt x="41827" y="309625"/>
                </a:lnTo>
                <a:lnTo>
                  <a:pt x="19349" y="274253"/>
                </a:lnTo>
                <a:lnTo>
                  <a:pt x="5027" y="234162"/>
                </a:lnTo>
                <a:lnTo>
                  <a:pt x="0" y="190499"/>
                </a:lnTo>
                <a:close/>
              </a:path>
            </a:pathLst>
          </a:custGeom>
          <a:ln w="9525">
            <a:solidFill>
              <a:srgbClr val="000000"/>
            </a:solidFill>
          </a:ln>
        </p:spPr>
        <p:txBody>
          <a:bodyPr wrap="square" lIns="0" tIns="0" rIns="0" bIns="0" rtlCol="0"/>
          <a:lstStyle/>
          <a:p>
            <a:endParaRPr/>
          </a:p>
        </p:txBody>
      </p:sp>
      <p:sp>
        <p:nvSpPr>
          <p:cNvPr id="133" name="object 133"/>
          <p:cNvSpPr txBox="1"/>
          <p:nvPr/>
        </p:nvSpPr>
        <p:spPr>
          <a:xfrm>
            <a:off x="8167751" y="5138420"/>
            <a:ext cx="182880" cy="330835"/>
          </a:xfrm>
          <a:prstGeom prst="rect">
            <a:avLst/>
          </a:prstGeom>
        </p:spPr>
        <p:txBody>
          <a:bodyPr vert="horz" wrap="square" lIns="0" tIns="12700" rIns="0" bIns="0" rtlCol="0">
            <a:spAutoFit/>
          </a:bodyPr>
          <a:lstStyle/>
          <a:p>
            <a:pPr>
              <a:lnSpc>
                <a:spcPct val="100000"/>
              </a:lnSpc>
              <a:spcBef>
                <a:spcPts val="100"/>
              </a:spcBef>
            </a:pPr>
            <a:r>
              <a:rPr sz="2000" dirty="0">
                <a:latin typeface="Arial"/>
                <a:cs typeface="Arial"/>
              </a:rPr>
              <a:t>P</a:t>
            </a:r>
            <a:endParaRPr sz="2000">
              <a:latin typeface="Arial"/>
              <a:cs typeface="Arial"/>
            </a:endParaRPr>
          </a:p>
        </p:txBody>
      </p:sp>
      <p:sp>
        <p:nvSpPr>
          <p:cNvPr id="134" name="object 134"/>
          <p:cNvSpPr/>
          <p:nvPr/>
        </p:nvSpPr>
        <p:spPr>
          <a:xfrm>
            <a:off x="7870952" y="4948682"/>
            <a:ext cx="381000" cy="170815"/>
          </a:xfrm>
          <a:custGeom>
            <a:avLst/>
            <a:gdLst/>
            <a:ahLst/>
            <a:cxnLst/>
            <a:rect l="l" t="t" r="r" b="b"/>
            <a:pathLst>
              <a:path w="381000" h="170814">
                <a:moveTo>
                  <a:pt x="0" y="0"/>
                </a:moveTo>
                <a:lnTo>
                  <a:pt x="381000" y="170561"/>
                </a:lnTo>
              </a:path>
            </a:pathLst>
          </a:custGeom>
          <a:ln w="9524">
            <a:solidFill>
              <a:srgbClr val="000000"/>
            </a:solidFill>
          </a:ln>
        </p:spPr>
        <p:txBody>
          <a:bodyPr wrap="square" lIns="0" tIns="0" rIns="0" bIns="0" rtlCol="0"/>
          <a:lstStyle/>
          <a:p>
            <a:endParaRPr/>
          </a:p>
        </p:txBody>
      </p:sp>
      <p:sp>
        <p:nvSpPr>
          <p:cNvPr id="135" name="object 135"/>
          <p:cNvSpPr/>
          <p:nvPr/>
        </p:nvSpPr>
        <p:spPr>
          <a:xfrm>
            <a:off x="7496936" y="4948682"/>
            <a:ext cx="374015" cy="166370"/>
          </a:xfrm>
          <a:custGeom>
            <a:avLst/>
            <a:gdLst/>
            <a:ahLst/>
            <a:cxnLst/>
            <a:rect l="l" t="t" r="r" b="b"/>
            <a:pathLst>
              <a:path w="374015" h="166370">
                <a:moveTo>
                  <a:pt x="374015" y="0"/>
                </a:moveTo>
                <a:lnTo>
                  <a:pt x="0" y="165862"/>
                </a:lnTo>
              </a:path>
            </a:pathLst>
          </a:custGeom>
          <a:ln w="9525">
            <a:solidFill>
              <a:srgbClr val="000000"/>
            </a:solidFill>
          </a:ln>
        </p:spPr>
        <p:txBody>
          <a:bodyPr wrap="square" lIns="0" tIns="0" rIns="0" bIns="0" rtlCol="0"/>
          <a:lstStyle/>
          <a:p>
            <a:endParaRPr/>
          </a:p>
        </p:txBody>
      </p:sp>
      <p:sp>
        <p:nvSpPr>
          <p:cNvPr id="136" name="object 136"/>
          <p:cNvSpPr txBox="1"/>
          <p:nvPr/>
        </p:nvSpPr>
        <p:spPr>
          <a:xfrm>
            <a:off x="7166482" y="5741314"/>
            <a:ext cx="927735" cy="239395"/>
          </a:xfrm>
          <a:prstGeom prst="rect">
            <a:avLst/>
          </a:prstGeom>
        </p:spPr>
        <p:txBody>
          <a:bodyPr vert="horz" wrap="square" lIns="0" tIns="12700" rIns="0" bIns="0" rtlCol="0">
            <a:spAutoFit/>
          </a:bodyPr>
          <a:lstStyle/>
          <a:p>
            <a:pPr>
              <a:lnSpc>
                <a:spcPct val="100000"/>
              </a:lnSpc>
              <a:spcBef>
                <a:spcPts val="100"/>
              </a:spcBef>
              <a:tabLst>
                <a:tab pos="452755" algn="l"/>
                <a:tab pos="814705" algn="l"/>
              </a:tabLst>
            </a:pPr>
            <a:r>
              <a:rPr sz="1400" b="1" dirty="0">
                <a:solidFill>
                  <a:srgbClr val="FF0000"/>
                </a:solidFill>
                <a:latin typeface="Arial"/>
                <a:cs typeface="Arial"/>
              </a:rPr>
              <a:t>a	b	c</a:t>
            </a:r>
            <a:endParaRPr sz="1400">
              <a:latin typeface="Arial"/>
              <a:cs typeface="Arial"/>
            </a:endParaRPr>
          </a:p>
        </p:txBody>
      </p:sp>
      <p:sp>
        <p:nvSpPr>
          <p:cNvPr id="137" name="object 137"/>
          <p:cNvSpPr txBox="1"/>
          <p:nvPr/>
        </p:nvSpPr>
        <p:spPr>
          <a:xfrm>
            <a:off x="8473440" y="5741314"/>
            <a:ext cx="121920" cy="239395"/>
          </a:xfrm>
          <a:prstGeom prst="rect">
            <a:avLst/>
          </a:prstGeom>
        </p:spPr>
        <p:txBody>
          <a:bodyPr vert="horz" wrap="square" lIns="0" tIns="12700" rIns="0" bIns="0" rtlCol="0">
            <a:spAutoFit/>
          </a:bodyPr>
          <a:lstStyle/>
          <a:p>
            <a:pPr>
              <a:lnSpc>
                <a:spcPct val="100000"/>
              </a:lnSpc>
              <a:spcBef>
                <a:spcPts val="100"/>
              </a:spcBef>
            </a:pPr>
            <a:r>
              <a:rPr sz="1400" b="1" dirty="0">
                <a:solidFill>
                  <a:srgbClr val="FF0000"/>
                </a:solidFill>
                <a:latin typeface="Arial"/>
                <a:cs typeface="Arial"/>
              </a:rPr>
              <a:t>d</a:t>
            </a:r>
            <a:endParaRPr sz="1400">
              <a:latin typeface="Arial"/>
              <a:cs typeface="Arial"/>
            </a:endParaRPr>
          </a:p>
        </p:txBody>
      </p:sp>
      <p:sp>
        <p:nvSpPr>
          <p:cNvPr id="138" name="object 138"/>
          <p:cNvSpPr/>
          <p:nvPr/>
        </p:nvSpPr>
        <p:spPr>
          <a:xfrm>
            <a:off x="7215378" y="5495544"/>
            <a:ext cx="281940" cy="217804"/>
          </a:xfrm>
          <a:custGeom>
            <a:avLst/>
            <a:gdLst/>
            <a:ahLst/>
            <a:cxnLst/>
            <a:rect l="l" t="t" r="r" b="b"/>
            <a:pathLst>
              <a:path w="281940" h="217804">
                <a:moveTo>
                  <a:pt x="281558" y="0"/>
                </a:moveTo>
                <a:lnTo>
                  <a:pt x="0" y="217271"/>
                </a:lnTo>
              </a:path>
            </a:pathLst>
          </a:custGeom>
          <a:ln w="9524">
            <a:solidFill>
              <a:srgbClr val="000000"/>
            </a:solidFill>
          </a:ln>
        </p:spPr>
        <p:txBody>
          <a:bodyPr wrap="square" lIns="0" tIns="0" rIns="0" bIns="0" rtlCol="0"/>
          <a:lstStyle/>
          <a:p>
            <a:endParaRPr/>
          </a:p>
        </p:txBody>
      </p:sp>
      <p:sp>
        <p:nvSpPr>
          <p:cNvPr id="139" name="object 139"/>
          <p:cNvSpPr/>
          <p:nvPr/>
        </p:nvSpPr>
        <p:spPr>
          <a:xfrm>
            <a:off x="7496936" y="5495544"/>
            <a:ext cx="175895" cy="217804"/>
          </a:xfrm>
          <a:custGeom>
            <a:avLst/>
            <a:gdLst/>
            <a:ahLst/>
            <a:cxnLst/>
            <a:rect l="l" t="t" r="r" b="b"/>
            <a:pathLst>
              <a:path w="175895" h="217804">
                <a:moveTo>
                  <a:pt x="0" y="0"/>
                </a:moveTo>
                <a:lnTo>
                  <a:pt x="175641" y="217271"/>
                </a:lnTo>
              </a:path>
            </a:pathLst>
          </a:custGeom>
          <a:ln w="9525">
            <a:solidFill>
              <a:srgbClr val="000000"/>
            </a:solidFill>
          </a:ln>
        </p:spPr>
        <p:txBody>
          <a:bodyPr wrap="square" lIns="0" tIns="0" rIns="0" bIns="0" rtlCol="0"/>
          <a:lstStyle/>
          <a:p>
            <a:endParaRPr/>
          </a:p>
        </p:txBody>
      </p:sp>
      <p:sp>
        <p:nvSpPr>
          <p:cNvPr id="140" name="object 140"/>
          <p:cNvSpPr/>
          <p:nvPr/>
        </p:nvSpPr>
        <p:spPr>
          <a:xfrm>
            <a:off x="8030464" y="5500242"/>
            <a:ext cx="221615" cy="212725"/>
          </a:xfrm>
          <a:custGeom>
            <a:avLst/>
            <a:gdLst/>
            <a:ahLst/>
            <a:cxnLst/>
            <a:rect l="l" t="t" r="r" b="b"/>
            <a:pathLst>
              <a:path w="221615" h="212725">
                <a:moveTo>
                  <a:pt x="221487" y="0"/>
                </a:moveTo>
                <a:lnTo>
                  <a:pt x="0" y="212572"/>
                </a:lnTo>
              </a:path>
            </a:pathLst>
          </a:custGeom>
          <a:ln w="9525">
            <a:solidFill>
              <a:srgbClr val="000000"/>
            </a:solidFill>
          </a:ln>
        </p:spPr>
        <p:txBody>
          <a:bodyPr wrap="square" lIns="0" tIns="0" rIns="0" bIns="0" rtlCol="0"/>
          <a:lstStyle/>
          <a:p>
            <a:endParaRPr/>
          </a:p>
        </p:txBody>
      </p:sp>
      <p:sp>
        <p:nvSpPr>
          <p:cNvPr id="141" name="object 141"/>
          <p:cNvSpPr/>
          <p:nvPr/>
        </p:nvSpPr>
        <p:spPr>
          <a:xfrm>
            <a:off x="8251952" y="5500242"/>
            <a:ext cx="274955" cy="212725"/>
          </a:xfrm>
          <a:custGeom>
            <a:avLst/>
            <a:gdLst/>
            <a:ahLst/>
            <a:cxnLst/>
            <a:rect l="l" t="t" r="r" b="b"/>
            <a:pathLst>
              <a:path w="274954" h="212725">
                <a:moveTo>
                  <a:pt x="0" y="0"/>
                </a:moveTo>
                <a:lnTo>
                  <a:pt x="274574" y="212572"/>
                </a:lnTo>
              </a:path>
            </a:pathLst>
          </a:custGeom>
          <a:ln w="9525">
            <a:solidFill>
              <a:srgbClr val="000000"/>
            </a:solidFill>
          </a:ln>
        </p:spPr>
        <p:txBody>
          <a:bodyPr wrap="square" lIns="0" tIns="0" rIns="0" bIns="0" rtlCol="0"/>
          <a:lstStyle/>
          <a:p>
            <a:endParaRPr/>
          </a:p>
        </p:txBody>
      </p:sp>
      <p:sp>
        <p:nvSpPr>
          <p:cNvPr id="142" name="object 142"/>
          <p:cNvSpPr/>
          <p:nvPr/>
        </p:nvSpPr>
        <p:spPr>
          <a:xfrm>
            <a:off x="6704203" y="4632705"/>
            <a:ext cx="381000" cy="315595"/>
          </a:xfrm>
          <a:custGeom>
            <a:avLst/>
            <a:gdLst/>
            <a:ahLst/>
            <a:cxnLst/>
            <a:rect l="l" t="t" r="r" b="b"/>
            <a:pathLst>
              <a:path w="381000" h="315595">
                <a:moveTo>
                  <a:pt x="223393" y="0"/>
                </a:moveTo>
                <a:lnTo>
                  <a:pt x="223393" y="78867"/>
                </a:lnTo>
                <a:lnTo>
                  <a:pt x="0" y="78867"/>
                </a:lnTo>
                <a:lnTo>
                  <a:pt x="0" y="236347"/>
                </a:lnTo>
                <a:lnTo>
                  <a:pt x="223393" y="236347"/>
                </a:lnTo>
                <a:lnTo>
                  <a:pt x="223393" y="315087"/>
                </a:lnTo>
                <a:lnTo>
                  <a:pt x="381000" y="157607"/>
                </a:lnTo>
                <a:lnTo>
                  <a:pt x="223393" y="0"/>
                </a:lnTo>
                <a:close/>
              </a:path>
            </a:pathLst>
          </a:custGeom>
          <a:solidFill>
            <a:srgbClr val="808080"/>
          </a:solidFill>
        </p:spPr>
        <p:txBody>
          <a:bodyPr wrap="square" lIns="0" tIns="0" rIns="0" bIns="0" rtlCol="0"/>
          <a:lstStyle/>
          <a:p>
            <a:endParaRPr/>
          </a:p>
        </p:txBody>
      </p:sp>
      <p:sp>
        <p:nvSpPr>
          <p:cNvPr id="143" name="object 143"/>
          <p:cNvSpPr/>
          <p:nvPr/>
        </p:nvSpPr>
        <p:spPr>
          <a:xfrm>
            <a:off x="5975984" y="5423915"/>
            <a:ext cx="510540" cy="351155"/>
          </a:xfrm>
          <a:custGeom>
            <a:avLst/>
            <a:gdLst/>
            <a:ahLst/>
            <a:cxnLst/>
            <a:rect l="l" t="t" r="r" b="b"/>
            <a:pathLst>
              <a:path w="510539" h="351154">
                <a:moveTo>
                  <a:pt x="510413" y="262928"/>
                </a:moveTo>
                <a:lnTo>
                  <a:pt x="335152" y="262928"/>
                </a:lnTo>
                <a:lnTo>
                  <a:pt x="435228" y="350558"/>
                </a:lnTo>
                <a:lnTo>
                  <a:pt x="510413" y="262928"/>
                </a:lnTo>
                <a:close/>
              </a:path>
              <a:path w="510539" h="351154">
                <a:moveTo>
                  <a:pt x="87629" y="0"/>
                </a:moveTo>
                <a:lnTo>
                  <a:pt x="0" y="0"/>
                </a:lnTo>
                <a:lnTo>
                  <a:pt x="52767" y="3184"/>
                </a:lnTo>
                <a:lnTo>
                  <a:pt x="103652" y="12491"/>
                </a:lnTo>
                <a:lnTo>
                  <a:pt x="152121" y="27549"/>
                </a:lnTo>
                <a:lnTo>
                  <a:pt x="197642" y="47990"/>
                </a:lnTo>
                <a:lnTo>
                  <a:pt x="239680" y="73442"/>
                </a:lnTo>
                <a:lnTo>
                  <a:pt x="277703" y="103536"/>
                </a:lnTo>
                <a:lnTo>
                  <a:pt x="311176" y="137902"/>
                </a:lnTo>
                <a:lnTo>
                  <a:pt x="339567" y="176169"/>
                </a:lnTo>
                <a:lnTo>
                  <a:pt x="362342" y="217968"/>
                </a:lnTo>
                <a:lnTo>
                  <a:pt x="378967" y="262928"/>
                </a:lnTo>
                <a:lnTo>
                  <a:pt x="466598" y="262928"/>
                </a:lnTo>
                <a:lnTo>
                  <a:pt x="449972" y="217968"/>
                </a:lnTo>
                <a:lnTo>
                  <a:pt x="427197" y="176169"/>
                </a:lnTo>
                <a:lnTo>
                  <a:pt x="398806" y="137902"/>
                </a:lnTo>
                <a:lnTo>
                  <a:pt x="365333" y="103536"/>
                </a:lnTo>
                <a:lnTo>
                  <a:pt x="327310" y="73442"/>
                </a:lnTo>
                <a:lnTo>
                  <a:pt x="285272" y="47990"/>
                </a:lnTo>
                <a:lnTo>
                  <a:pt x="239751" y="27549"/>
                </a:lnTo>
                <a:lnTo>
                  <a:pt x="191282" y="12491"/>
                </a:lnTo>
                <a:lnTo>
                  <a:pt x="140397" y="3184"/>
                </a:lnTo>
                <a:lnTo>
                  <a:pt x="87629" y="0"/>
                </a:lnTo>
                <a:close/>
              </a:path>
            </a:pathLst>
          </a:custGeom>
          <a:solidFill>
            <a:srgbClr val="808080"/>
          </a:solidFill>
        </p:spPr>
        <p:txBody>
          <a:bodyPr wrap="square" lIns="0" tIns="0" rIns="0" bIns="0" rtlCol="0"/>
          <a:lstStyle/>
          <a:p>
            <a:endParaRPr/>
          </a:p>
        </p:txBody>
      </p:sp>
      <p:sp>
        <p:nvSpPr>
          <p:cNvPr id="144" name="object 144"/>
          <p:cNvSpPr/>
          <p:nvPr/>
        </p:nvSpPr>
        <p:spPr>
          <a:xfrm>
            <a:off x="5584444" y="5423915"/>
            <a:ext cx="435609" cy="351155"/>
          </a:xfrm>
          <a:custGeom>
            <a:avLst/>
            <a:gdLst/>
            <a:ahLst/>
            <a:cxnLst/>
            <a:rect l="l" t="t" r="r" b="b"/>
            <a:pathLst>
              <a:path w="435610" h="351154">
                <a:moveTo>
                  <a:pt x="391540" y="0"/>
                </a:moveTo>
                <a:lnTo>
                  <a:pt x="342419" y="2731"/>
                </a:lnTo>
                <a:lnTo>
                  <a:pt x="295120" y="10707"/>
                </a:lnTo>
                <a:lnTo>
                  <a:pt x="250011" y="23599"/>
                </a:lnTo>
                <a:lnTo>
                  <a:pt x="207458" y="41077"/>
                </a:lnTo>
                <a:lnTo>
                  <a:pt x="167828" y="62814"/>
                </a:lnTo>
                <a:lnTo>
                  <a:pt x="131487" y="88480"/>
                </a:lnTo>
                <a:lnTo>
                  <a:pt x="98802" y="117747"/>
                </a:lnTo>
                <a:lnTo>
                  <a:pt x="70140" y="150286"/>
                </a:lnTo>
                <a:lnTo>
                  <a:pt x="45867" y="185768"/>
                </a:lnTo>
                <a:lnTo>
                  <a:pt x="26350" y="223865"/>
                </a:lnTo>
                <a:lnTo>
                  <a:pt x="11955" y="264248"/>
                </a:lnTo>
                <a:lnTo>
                  <a:pt x="3048" y="306607"/>
                </a:lnTo>
                <a:lnTo>
                  <a:pt x="0" y="350558"/>
                </a:lnTo>
                <a:lnTo>
                  <a:pt x="87629" y="350558"/>
                </a:lnTo>
                <a:lnTo>
                  <a:pt x="90694" y="306589"/>
                </a:lnTo>
                <a:lnTo>
                  <a:pt x="99637" y="264197"/>
                </a:lnTo>
                <a:lnTo>
                  <a:pt x="114119" y="223677"/>
                </a:lnTo>
                <a:lnTo>
                  <a:pt x="133782" y="185403"/>
                </a:lnTo>
                <a:lnTo>
                  <a:pt x="158275" y="149724"/>
                </a:lnTo>
                <a:lnTo>
                  <a:pt x="187245" y="116995"/>
                </a:lnTo>
                <a:lnTo>
                  <a:pt x="220340" y="87567"/>
                </a:lnTo>
                <a:lnTo>
                  <a:pt x="257207" y="61793"/>
                </a:lnTo>
                <a:lnTo>
                  <a:pt x="297495" y="40026"/>
                </a:lnTo>
                <a:lnTo>
                  <a:pt x="340850" y="22617"/>
                </a:lnTo>
                <a:lnTo>
                  <a:pt x="386921" y="9920"/>
                </a:lnTo>
                <a:lnTo>
                  <a:pt x="435355" y="2286"/>
                </a:lnTo>
                <a:lnTo>
                  <a:pt x="424402" y="1285"/>
                </a:lnTo>
                <a:lnTo>
                  <a:pt x="413448" y="571"/>
                </a:lnTo>
                <a:lnTo>
                  <a:pt x="402494" y="142"/>
                </a:lnTo>
                <a:lnTo>
                  <a:pt x="391540" y="0"/>
                </a:lnTo>
                <a:close/>
              </a:path>
            </a:pathLst>
          </a:custGeom>
          <a:solidFill>
            <a:srgbClr val="676767"/>
          </a:solidFill>
        </p:spPr>
        <p:txBody>
          <a:bodyPr wrap="square" lIns="0" tIns="0" rIns="0" bIns="0" rtlCol="0"/>
          <a:lstStyle/>
          <a:p>
            <a:endParaRPr/>
          </a:p>
        </p:txBody>
      </p:sp>
      <p:sp>
        <p:nvSpPr>
          <p:cNvPr id="145" name="object 145"/>
          <p:cNvSpPr/>
          <p:nvPr/>
        </p:nvSpPr>
        <p:spPr>
          <a:xfrm>
            <a:off x="5144134" y="4855590"/>
            <a:ext cx="510540" cy="350520"/>
          </a:xfrm>
          <a:custGeom>
            <a:avLst/>
            <a:gdLst/>
            <a:ahLst/>
            <a:cxnLst/>
            <a:rect l="l" t="t" r="r" b="b"/>
            <a:pathLst>
              <a:path w="510539" h="350520">
                <a:moveTo>
                  <a:pt x="175260" y="262889"/>
                </a:moveTo>
                <a:lnTo>
                  <a:pt x="0" y="262889"/>
                </a:lnTo>
                <a:lnTo>
                  <a:pt x="75184" y="350519"/>
                </a:lnTo>
                <a:lnTo>
                  <a:pt x="175260" y="262889"/>
                </a:lnTo>
                <a:close/>
              </a:path>
              <a:path w="510539" h="350520">
                <a:moveTo>
                  <a:pt x="510413" y="0"/>
                </a:moveTo>
                <a:lnTo>
                  <a:pt x="422782" y="0"/>
                </a:lnTo>
                <a:lnTo>
                  <a:pt x="370015" y="3180"/>
                </a:lnTo>
                <a:lnTo>
                  <a:pt x="319130" y="12478"/>
                </a:lnTo>
                <a:lnTo>
                  <a:pt x="270661" y="27524"/>
                </a:lnTo>
                <a:lnTo>
                  <a:pt x="225140" y="47951"/>
                </a:lnTo>
                <a:lnTo>
                  <a:pt x="183102" y="73390"/>
                </a:lnTo>
                <a:lnTo>
                  <a:pt x="145079" y="103473"/>
                </a:lnTo>
                <a:lnTo>
                  <a:pt x="111606" y="137833"/>
                </a:lnTo>
                <a:lnTo>
                  <a:pt x="83215" y="176101"/>
                </a:lnTo>
                <a:lnTo>
                  <a:pt x="60440" y="217909"/>
                </a:lnTo>
                <a:lnTo>
                  <a:pt x="43814" y="262889"/>
                </a:lnTo>
                <a:lnTo>
                  <a:pt x="131444" y="262889"/>
                </a:lnTo>
                <a:lnTo>
                  <a:pt x="148070" y="217909"/>
                </a:lnTo>
                <a:lnTo>
                  <a:pt x="170845" y="176101"/>
                </a:lnTo>
                <a:lnTo>
                  <a:pt x="199236" y="137833"/>
                </a:lnTo>
                <a:lnTo>
                  <a:pt x="232709" y="103473"/>
                </a:lnTo>
                <a:lnTo>
                  <a:pt x="270732" y="73390"/>
                </a:lnTo>
                <a:lnTo>
                  <a:pt x="312770" y="47951"/>
                </a:lnTo>
                <a:lnTo>
                  <a:pt x="358291" y="27524"/>
                </a:lnTo>
                <a:lnTo>
                  <a:pt x="406760" y="12478"/>
                </a:lnTo>
                <a:lnTo>
                  <a:pt x="457645" y="3180"/>
                </a:lnTo>
                <a:lnTo>
                  <a:pt x="510413" y="0"/>
                </a:lnTo>
                <a:close/>
              </a:path>
            </a:pathLst>
          </a:custGeom>
          <a:solidFill>
            <a:srgbClr val="808080"/>
          </a:solidFill>
        </p:spPr>
        <p:txBody>
          <a:bodyPr wrap="square" lIns="0" tIns="0" rIns="0" bIns="0" rtlCol="0"/>
          <a:lstStyle/>
          <a:p>
            <a:endParaRPr/>
          </a:p>
        </p:txBody>
      </p:sp>
      <p:sp>
        <p:nvSpPr>
          <p:cNvPr id="146" name="object 146"/>
          <p:cNvSpPr/>
          <p:nvPr/>
        </p:nvSpPr>
        <p:spPr>
          <a:xfrm>
            <a:off x="5610733" y="4855590"/>
            <a:ext cx="435609" cy="350520"/>
          </a:xfrm>
          <a:custGeom>
            <a:avLst/>
            <a:gdLst/>
            <a:ahLst/>
            <a:cxnLst/>
            <a:rect l="l" t="t" r="r" b="b"/>
            <a:pathLst>
              <a:path w="435610" h="350520">
                <a:moveTo>
                  <a:pt x="43814" y="0"/>
                </a:moveTo>
                <a:lnTo>
                  <a:pt x="32861" y="123"/>
                </a:lnTo>
                <a:lnTo>
                  <a:pt x="21907" y="507"/>
                </a:lnTo>
                <a:lnTo>
                  <a:pt x="10953" y="1178"/>
                </a:lnTo>
                <a:lnTo>
                  <a:pt x="0" y="2158"/>
                </a:lnTo>
                <a:lnTo>
                  <a:pt x="48460" y="9794"/>
                </a:lnTo>
                <a:lnTo>
                  <a:pt x="94549" y="22495"/>
                </a:lnTo>
                <a:lnTo>
                  <a:pt x="137914" y="39909"/>
                </a:lnTo>
                <a:lnTo>
                  <a:pt x="178204" y="61684"/>
                </a:lnTo>
                <a:lnTo>
                  <a:pt x="215069" y="87466"/>
                </a:lnTo>
                <a:lnTo>
                  <a:pt x="248157" y="116903"/>
                </a:lnTo>
                <a:lnTo>
                  <a:pt x="277118" y="149642"/>
                </a:lnTo>
                <a:lnTo>
                  <a:pt x="301601" y="185330"/>
                </a:lnTo>
                <a:lnTo>
                  <a:pt x="321254" y="223615"/>
                </a:lnTo>
                <a:lnTo>
                  <a:pt x="335735" y="264183"/>
                </a:lnTo>
                <a:lnTo>
                  <a:pt x="344667" y="306562"/>
                </a:lnTo>
                <a:lnTo>
                  <a:pt x="347725" y="350519"/>
                </a:lnTo>
                <a:lnTo>
                  <a:pt x="435355" y="350519"/>
                </a:lnTo>
                <a:lnTo>
                  <a:pt x="432305" y="306534"/>
                </a:lnTo>
                <a:lnTo>
                  <a:pt x="423385" y="264143"/>
                </a:lnTo>
                <a:lnTo>
                  <a:pt x="409005" y="223796"/>
                </a:lnTo>
                <a:lnTo>
                  <a:pt x="389488" y="185699"/>
                </a:lnTo>
                <a:lnTo>
                  <a:pt x="365215" y="150221"/>
                </a:lnTo>
                <a:lnTo>
                  <a:pt x="336553" y="117690"/>
                </a:lnTo>
                <a:lnTo>
                  <a:pt x="303868" y="88432"/>
                </a:lnTo>
                <a:lnTo>
                  <a:pt x="267527" y="62777"/>
                </a:lnTo>
                <a:lnTo>
                  <a:pt x="227897" y="41051"/>
                </a:lnTo>
                <a:lnTo>
                  <a:pt x="185344" y="23583"/>
                </a:lnTo>
                <a:lnTo>
                  <a:pt x="140235" y="10699"/>
                </a:lnTo>
                <a:lnTo>
                  <a:pt x="92936" y="2729"/>
                </a:lnTo>
                <a:lnTo>
                  <a:pt x="43814" y="0"/>
                </a:lnTo>
                <a:close/>
              </a:path>
            </a:pathLst>
          </a:custGeom>
          <a:solidFill>
            <a:srgbClr val="676767"/>
          </a:solidFill>
        </p:spPr>
        <p:txBody>
          <a:bodyPr wrap="square" lIns="0" tIns="0" rIns="0" bIns="0" rtlCol="0"/>
          <a:lstStyle/>
          <a:p>
            <a:endParaRPr/>
          </a:p>
        </p:txBody>
      </p:sp>
      <p:sp>
        <p:nvSpPr>
          <p:cNvPr id="147" name="object 147"/>
          <p:cNvSpPr/>
          <p:nvPr/>
        </p:nvSpPr>
        <p:spPr>
          <a:xfrm>
            <a:off x="5370957" y="5305044"/>
            <a:ext cx="278130" cy="317500"/>
          </a:xfrm>
          <a:custGeom>
            <a:avLst/>
            <a:gdLst/>
            <a:ahLst/>
            <a:cxnLst/>
            <a:rect l="l" t="t" r="r" b="b"/>
            <a:pathLst>
              <a:path w="278129" h="317500">
                <a:moveTo>
                  <a:pt x="138810" y="0"/>
                </a:moveTo>
                <a:lnTo>
                  <a:pt x="94918" y="7072"/>
                </a:lnTo>
                <a:lnTo>
                  <a:pt x="56811" y="26769"/>
                </a:lnTo>
                <a:lnTo>
                  <a:pt x="26769" y="56811"/>
                </a:lnTo>
                <a:lnTo>
                  <a:pt x="7072" y="94918"/>
                </a:lnTo>
                <a:lnTo>
                  <a:pt x="0" y="138810"/>
                </a:lnTo>
                <a:lnTo>
                  <a:pt x="0" y="178180"/>
                </a:lnTo>
                <a:lnTo>
                  <a:pt x="7072" y="222077"/>
                </a:lnTo>
                <a:lnTo>
                  <a:pt x="26769" y="260193"/>
                </a:lnTo>
                <a:lnTo>
                  <a:pt x="56811" y="290247"/>
                </a:lnTo>
                <a:lnTo>
                  <a:pt x="94918" y="309953"/>
                </a:lnTo>
                <a:lnTo>
                  <a:pt x="138810" y="317030"/>
                </a:lnTo>
                <a:lnTo>
                  <a:pt x="182703" y="309953"/>
                </a:lnTo>
                <a:lnTo>
                  <a:pt x="220810" y="290247"/>
                </a:lnTo>
                <a:lnTo>
                  <a:pt x="250852" y="260193"/>
                </a:lnTo>
                <a:lnTo>
                  <a:pt x="270549" y="222077"/>
                </a:lnTo>
                <a:lnTo>
                  <a:pt x="277621" y="178180"/>
                </a:lnTo>
                <a:lnTo>
                  <a:pt x="277621" y="138810"/>
                </a:lnTo>
                <a:lnTo>
                  <a:pt x="270549" y="94918"/>
                </a:lnTo>
                <a:lnTo>
                  <a:pt x="250852" y="56811"/>
                </a:lnTo>
                <a:lnTo>
                  <a:pt x="220810" y="26769"/>
                </a:lnTo>
                <a:lnTo>
                  <a:pt x="182703" y="7072"/>
                </a:lnTo>
                <a:lnTo>
                  <a:pt x="138810" y="0"/>
                </a:lnTo>
                <a:close/>
              </a:path>
            </a:pathLst>
          </a:custGeom>
          <a:solidFill>
            <a:srgbClr val="990000"/>
          </a:solidFill>
        </p:spPr>
        <p:txBody>
          <a:bodyPr wrap="square" lIns="0" tIns="0" rIns="0" bIns="0" rtlCol="0"/>
          <a:lstStyle/>
          <a:p>
            <a:endParaRPr/>
          </a:p>
        </p:txBody>
      </p:sp>
      <p:sp>
        <p:nvSpPr>
          <p:cNvPr id="148" name="object 148"/>
          <p:cNvSpPr/>
          <p:nvPr/>
        </p:nvSpPr>
        <p:spPr>
          <a:xfrm>
            <a:off x="5370957" y="5305044"/>
            <a:ext cx="278130" cy="317500"/>
          </a:xfrm>
          <a:custGeom>
            <a:avLst/>
            <a:gdLst/>
            <a:ahLst/>
            <a:cxnLst/>
            <a:rect l="l" t="t" r="r" b="b"/>
            <a:pathLst>
              <a:path w="278129" h="317500">
                <a:moveTo>
                  <a:pt x="0" y="138810"/>
                </a:moveTo>
                <a:lnTo>
                  <a:pt x="7072" y="94918"/>
                </a:lnTo>
                <a:lnTo>
                  <a:pt x="26769" y="56811"/>
                </a:lnTo>
                <a:lnTo>
                  <a:pt x="56811" y="26769"/>
                </a:lnTo>
                <a:lnTo>
                  <a:pt x="94918" y="7072"/>
                </a:lnTo>
                <a:lnTo>
                  <a:pt x="138810" y="0"/>
                </a:lnTo>
                <a:lnTo>
                  <a:pt x="182703" y="7072"/>
                </a:lnTo>
                <a:lnTo>
                  <a:pt x="220810" y="26769"/>
                </a:lnTo>
                <a:lnTo>
                  <a:pt x="250852" y="56811"/>
                </a:lnTo>
                <a:lnTo>
                  <a:pt x="270549" y="94918"/>
                </a:lnTo>
                <a:lnTo>
                  <a:pt x="277621" y="138810"/>
                </a:lnTo>
                <a:lnTo>
                  <a:pt x="277621" y="178180"/>
                </a:lnTo>
                <a:lnTo>
                  <a:pt x="270549" y="222077"/>
                </a:lnTo>
                <a:lnTo>
                  <a:pt x="250852" y="260193"/>
                </a:lnTo>
                <a:lnTo>
                  <a:pt x="220810" y="290247"/>
                </a:lnTo>
                <a:lnTo>
                  <a:pt x="182703" y="309953"/>
                </a:lnTo>
                <a:lnTo>
                  <a:pt x="138810" y="317030"/>
                </a:lnTo>
                <a:lnTo>
                  <a:pt x="94918" y="309953"/>
                </a:lnTo>
                <a:lnTo>
                  <a:pt x="56811" y="290247"/>
                </a:lnTo>
                <a:lnTo>
                  <a:pt x="26769" y="260193"/>
                </a:lnTo>
                <a:lnTo>
                  <a:pt x="7072" y="222077"/>
                </a:lnTo>
                <a:lnTo>
                  <a:pt x="0" y="178180"/>
                </a:lnTo>
                <a:lnTo>
                  <a:pt x="0" y="138810"/>
                </a:lnTo>
                <a:close/>
              </a:path>
            </a:pathLst>
          </a:custGeom>
          <a:ln w="9525">
            <a:solidFill>
              <a:srgbClr val="000000"/>
            </a:solidFill>
          </a:ln>
        </p:spPr>
        <p:txBody>
          <a:bodyPr wrap="square" lIns="0" tIns="0" rIns="0" bIns="0" rtlCol="0"/>
          <a:lstStyle/>
          <a:p>
            <a:endParaRPr/>
          </a:p>
        </p:txBody>
      </p:sp>
      <p:sp>
        <p:nvSpPr>
          <p:cNvPr id="149" name="object 149"/>
          <p:cNvSpPr txBox="1"/>
          <p:nvPr/>
        </p:nvSpPr>
        <p:spPr>
          <a:xfrm>
            <a:off x="5438902" y="5292039"/>
            <a:ext cx="154940" cy="331470"/>
          </a:xfrm>
          <a:prstGeom prst="rect">
            <a:avLst/>
          </a:prstGeom>
        </p:spPr>
        <p:txBody>
          <a:bodyPr vert="horz" wrap="square" lIns="0" tIns="13335" rIns="0" bIns="0" rtlCol="0">
            <a:spAutoFit/>
          </a:bodyPr>
          <a:lstStyle/>
          <a:p>
            <a:pPr>
              <a:lnSpc>
                <a:spcPct val="100000"/>
              </a:lnSpc>
              <a:spcBef>
                <a:spcPts val="105"/>
              </a:spcBef>
            </a:pPr>
            <a:r>
              <a:rPr sz="2000" dirty="0">
                <a:solidFill>
                  <a:srgbClr val="FFFFFF"/>
                </a:solidFill>
                <a:latin typeface="Arial"/>
                <a:cs typeface="Arial"/>
              </a:rPr>
              <a:t>1</a:t>
            </a:r>
            <a:endParaRPr sz="2000">
              <a:latin typeface="Arial"/>
              <a:cs typeface="Arial"/>
            </a:endParaRPr>
          </a:p>
        </p:txBody>
      </p:sp>
      <p:sp>
        <p:nvSpPr>
          <p:cNvPr id="150" name="object 150"/>
          <p:cNvSpPr/>
          <p:nvPr/>
        </p:nvSpPr>
        <p:spPr>
          <a:xfrm>
            <a:off x="5370957" y="1043305"/>
            <a:ext cx="3630929" cy="2690495"/>
          </a:xfrm>
          <a:custGeom>
            <a:avLst/>
            <a:gdLst/>
            <a:ahLst/>
            <a:cxnLst/>
            <a:rect l="l" t="t" r="r" b="b"/>
            <a:pathLst>
              <a:path w="3630929" h="2690495">
                <a:moveTo>
                  <a:pt x="0" y="2690495"/>
                </a:moveTo>
                <a:lnTo>
                  <a:pt x="3630675" y="2690495"/>
                </a:lnTo>
                <a:lnTo>
                  <a:pt x="3630675" y="0"/>
                </a:lnTo>
                <a:lnTo>
                  <a:pt x="0" y="0"/>
                </a:lnTo>
                <a:lnTo>
                  <a:pt x="0" y="2690495"/>
                </a:lnTo>
                <a:close/>
              </a:path>
            </a:pathLst>
          </a:custGeom>
          <a:ln w="28574">
            <a:solidFill>
              <a:srgbClr val="A1A1A1"/>
            </a:solidFill>
          </a:ln>
        </p:spPr>
        <p:txBody>
          <a:bodyPr wrap="square" lIns="0" tIns="0" rIns="0" bIns="0" rtlCol="0"/>
          <a:lstStyle/>
          <a:p>
            <a:endParaRPr/>
          </a:p>
        </p:txBody>
      </p:sp>
      <p:sp>
        <p:nvSpPr>
          <p:cNvPr id="151" name="object 151"/>
          <p:cNvSpPr/>
          <p:nvPr/>
        </p:nvSpPr>
        <p:spPr>
          <a:xfrm>
            <a:off x="6012307" y="4704460"/>
            <a:ext cx="278130" cy="317500"/>
          </a:xfrm>
          <a:custGeom>
            <a:avLst/>
            <a:gdLst/>
            <a:ahLst/>
            <a:cxnLst/>
            <a:rect l="l" t="t" r="r" b="b"/>
            <a:pathLst>
              <a:path w="278129" h="317500">
                <a:moveTo>
                  <a:pt x="138810" y="0"/>
                </a:moveTo>
                <a:lnTo>
                  <a:pt x="94967" y="7084"/>
                </a:lnTo>
                <a:lnTo>
                  <a:pt x="56866" y="26806"/>
                </a:lnTo>
                <a:lnTo>
                  <a:pt x="26806" y="56866"/>
                </a:lnTo>
                <a:lnTo>
                  <a:pt x="7084" y="94967"/>
                </a:lnTo>
                <a:lnTo>
                  <a:pt x="0" y="138811"/>
                </a:lnTo>
                <a:lnTo>
                  <a:pt x="0" y="178307"/>
                </a:lnTo>
                <a:lnTo>
                  <a:pt x="7084" y="222151"/>
                </a:lnTo>
                <a:lnTo>
                  <a:pt x="26806" y="260252"/>
                </a:lnTo>
                <a:lnTo>
                  <a:pt x="56866" y="290312"/>
                </a:lnTo>
                <a:lnTo>
                  <a:pt x="94967" y="310034"/>
                </a:lnTo>
                <a:lnTo>
                  <a:pt x="138810" y="317119"/>
                </a:lnTo>
                <a:lnTo>
                  <a:pt x="182703" y="310034"/>
                </a:lnTo>
                <a:lnTo>
                  <a:pt x="220810" y="290312"/>
                </a:lnTo>
                <a:lnTo>
                  <a:pt x="250852" y="260252"/>
                </a:lnTo>
                <a:lnTo>
                  <a:pt x="270549" y="222151"/>
                </a:lnTo>
                <a:lnTo>
                  <a:pt x="277621" y="178307"/>
                </a:lnTo>
                <a:lnTo>
                  <a:pt x="277621" y="138811"/>
                </a:lnTo>
                <a:lnTo>
                  <a:pt x="270549" y="94967"/>
                </a:lnTo>
                <a:lnTo>
                  <a:pt x="250852" y="56866"/>
                </a:lnTo>
                <a:lnTo>
                  <a:pt x="220810" y="26806"/>
                </a:lnTo>
                <a:lnTo>
                  <a:pt x="182703" y="7084"/>
                </a:lnTo>
                <a:lnTo>
                  <a:pt x="138810" y="0"/>
                </a:lnTo>
                <a:close/>
              </a:path>
            </a:pathLst>
          </a:custGeom>
          <a:solidFill>
            <a:srgbClr val="990000"/>
          </a:solidFill>
        </p:spPr>
        <p:txBody>
          <a:bodyPr wrap="square" lIns="0" tIns="0" rIns="0" bIns="0" rtlCol="0"/>
          <a:lstStyle/>
          <a:p>
            <a:endParaRPr/>
          </a:p>
        </p:txBody>
      </p:sp>
      <p:sp>
        <p:nvSpPr>
          <p:cNvPr id="152" name="object 152"/>
          <p:cNvSpPr/>
          <p:nvPr/>
        </p:nvSpPr>
        <p:spPr>
          <a:xfrm>
            <a:off x="6012307" y="4704460"/>
            <a:ext cx="278130" cy="317500"/>
          </a:xfrm>
          <a:custGeom>
            <a:avLst/>
            <a:gdLst/>
            <a:ahLst/>
            <a:cxnLst/>
            <a:rect l="l" t="t" r="r" b="b"/>
            <a:pathLst>
              <a:path w="278129" h="317500">
                <a:moveTo>
                  <a:pt x="0" y="138811"/>
                </a:moveTo>
                <a:lnTo>
                  <a:pt x="7084" y="94967"/>
                </a:lnTo>
                <a:lnTo>
                  <a:pt x="26806" y="56866"/>
                </a:lnTo>
                <a:lnTo>
                  <a:pt x="56866" y="26806"/>
                </a:lnTo>
                <a:lnTo>
                  <a:pt x="94967" y="7084"/>
                </a:lnTo>
                <a:lnTo>
                  <a:pt x="138810" y="0"/>
                </a:lnTo>
                <a:lnTo>
                  <a:pt x="182703" y="7084"/>
                </a:lnTo>
                <a:lnTo>
                  <a:pt x="220810" y="26806"/>
                </a:lnTo>
                <a:lnTo>
                  <a:pt x="250852" y="56866"/>
                </a:lnTo>
                <a:lnTo>
                  <a:pt x="270549" y="94967"/>
                </a:lnTo>
                <a:lnTo>
                  <a:pt x="277621" y="138811"/>
                </a:lnTo>
                <a:lnTo>
                  <a:pt x="277621" y="178307"/>
                </a:lnTo>
                <a:lnTo>
                  <a:pt x="270549" y="222151"/>
                </a:lnTo>
                <a:lnTo>
                  <a:pt x="250852" y="260252"/>
                </a:lnTo>
                <a:lnTo>
                  <a:pt x="220810" y="290312"/>
                </a:lnTo>
                <a:lnTo>
                  <a:pt x="182703" y="310034"/>
                </a:lnTo>
                <a:lnTo>
                  <a:pt x="138810" y="317119"/>
                </a:lnTo>
                <a:lnTo>
                  <a:pt x="94967" y="310034"/>
                </a:lnTo>
                <a:lnTo>
                  <a:pt x="56866" y="290312"/>
                </a:lnTo>
                <a:lnTo>
                  <a:pt x="26806" y="260252"/>
                </a:lnTo>
                <a:lnTo>
                  <a:pt x="7084" y="222151"/>
                </a:lnTo>
                <a:lnTo>
                  <a:pt x="0" y="178307"/>
                </a:lnTo>
                <a:lnTo>
                  <a:pt x="0" y="138811"/>
                </a:lnTo>
                <a:close/>
              </a:path>
            </a:pathLst>
          </a:custGeom>
          <a:ln w="9525">
            <a:solidFill>
              <a:srgbClr val="000000"/>
            </a:solidFill>
          </a:ln>
        </p:spPr>
        <p:txBody>
          <a:bodyPr wrap="square" lIns="0" tIns="0" rIns="0" bIns="0" rtlCol="0"/>
          <a:lstStyle/>
          <a:p>
            <a:endParaRPr/>
          </a:p>
        </p:txBody>
      </p:sp>
      <p:sp>
        <p:nvSpPr>
          <p:cNvPr id="153" name="object 153"/>
          <p:cNvSpPr txBox="1"/>
          <p:nvPr/>
        </p:nvSpPr>
        <p:spPr>
          <a:xfrm>
            <a:off x="6035675" y="4564862"/>
            <a:ext cx="199390" cy="890269"/>
          </a:xfrm>
          <a:prstGeom prst="rect">
            <a:avLst/>
          </a:prstGeom>
        </p:spPr>
        <p:txBody>
          <a:bodyPr vert="horz" wrap="square" lIns="0" tIns="139700" rIns="0" bIns="0" rtlCol="0">
            <a:spAutoFit/>
          </a:bodyPr>
          <a:lstStyle/>
          <a:p>
            <a:pPr marL="44450">
              <a:lnSpc>
                <a:spcPct val="100000"/>
              </a:lnSpc>
              <a:spcBef>
                <a:spcPts val="1100"/>
              </a:spcBef>
            </a:pPr>
            <a:r>
              <a:rPr sz="2000" dirty="0">
                <a:solidFill>
                  <a:srgbClr val="FFFFFF"/>
                </a:solidFill>
                <a:latin typeface="Arial"/>
                <a:cs typeface="Arial"/>
              </a:rPr>
              <a:t>2</a:t>
            </a:r>
            <a:endParaRPr sz="2000">
              <a:latin typeface="Arial"/>
              <a:cs typeface="Arial"/>
            </a:endParaRPr>
          </a:p>
          <a:p>
            <a:pPr>
              <a:lnSpc>
                <a:spcPct val="100000"/>
              </a:lnSpc>
              <a:spcBef>
                <a:spcPts val="1005"/>
              </a:spcBef>
            </a:pPr>
            <a:r>
              <a:rPr sz="2000" dirty="0">
                <a:latin typeface="Arial"/>
                <a:cs typeface="Arial"/>
              </a:rPr>
              <a:t>P</a:t>
            </a:r>
            <a:endParaRPr sz="2000">
              <a:latin typeface="Arial"/>
              <a:cs typeface="Arial"/>
            </a:endParaRPr>
          </a:p>
        </p:txBody>
      </p:sp>
      <p:sp>
        <p:nvSpPr>
          <p:cNvPr id="154" name="object 154"/>
          <p:cNvSpPr/>
          <p:nvPr/>
        </p:nvSpPr>
        <p:spPr>
          <a:xfrm>
            <a:off x="136004" y="3822405"/>
            <a:ext cx="8851265" cy="2966720"/>
          </a:xfrm>
          <a:custGeom>
            <a:avLst/>
            <a:gdLst/>
            <a:ahLst/>
            <a:cxnLst/>
            <a:rect l="l" t="t" r="r" b="b"/>
            <a:pathLst>
              <a:path w="8851265" h="2966720">
                <a:moveTo>
                  <a:pt x="0" y="2966211"/>
                </a:moveTo>
                <a:lnTo>
                  <a:pt x="8851265" y="2966211"/>
                </a:lnTo>
                <a:lnTo>
                  <a:pt x="8851265" y="0"/>
                </a:lnTo>
                <a:lnTo>
                  <a:pt x="0" y="0"/>
                </a:lnTo>
                <a:lnTo>
                  <a:pt x="0" y="2966211"/>
                </a:lnTo>
                <a:close/>
              </a:path>
            </a:pathLst>
          </a:custGeom>
          <a:ln w="28575">
            <a:solidFill>
              <a:srgbClr val="A1A1A1"/>
            </a:solidFill>
          </a:ln>
        </p:spPr>
        <p:txBody>
          <a:bodyPr wrap="square" lIns="0" tIns="0" rIns="0" bIns="0" rtlCol="0"/>
          <a:lstStyle/>
          <a:p>
            <a:endParaRPr/>
          </a:p>
        </p:txBody>
      </p:sp>
      <p:sp>
        <p:nvSpPr>
          <p:cNvPr id="155" name="object 155"/>
          <p:cNvSpPr/>
          <p:nvPr/>
        </p:nvSpPr>
        <p:spPr>
          <a:xfrm>
            <a:off x="136004" y="1043305"/>
            <a:ext cx="4812030" cy="2690495"/>
          </a:xfrm>
          <a:custGeom>
            <a:avLst/>
            <a:gdLst/>
            <a:ahLst/>
            <a:cxnLst/>
            <a:rect l="l" t="t" r="r" b="b"/>
            <a:pathLst>
              <a:path w="4812030" h="2690495">
                <a:moveTo>
                  <a:pt x="0" y="2690495"/>
                </a:moveTo>
                <a:lnTo>
                  <a:pt x="4811522" y="2690495"/>
                </a:lnTo>
                <a:lnTo>
                  <a:pt x="4811522" y="0"/>
                </a:lnTo>
                <a:lnTo>
                  <a:pt x="0" y="0"/>
                </a:lnTo>
                <a:lnTo>
                  <a:pt x="0" y="2690495"/>
                </a:lnTo>
                <a:close/>
              </a:path>
            </a:pathLst>
          </a:custGeom>
          <a:ln w="28575">
            <a:solidFill>
              <a:srgbClr val="A1A1A1"/>
            </a:solidFill>
          </a:ln>
        </p:spPr>
        <p:txBody>
          <a:bodyPr wrap="square" lIns="0" tIns="0" rIns="0" bIns="0" rtlCol="0"/>
          <a:lstStyle/>
          <a:p>
            <a:endParaRPr/>
          </a:p>
        </p:txBody>
      </p:sp>
      <p:sp>
        <p:nvSpPr>
          <p:cNvPr id="156" name="object 156"/>
          <p:cNvSpPr txBox="1"/>
          <p:nvPr/>
        </p:nvSpPr>
        <p:spPr>
          <a:xfrm>
            <a:off x="809548" y="3883279"/>
            <a:ext cx="840105" cy="299720"/>
          </a:xfrm>
          <a:prstGeom prst="rect">
            <a:avLst/>
          </a:prstGeom>
        </p:spPr>
        <p:txBody>
          <a:bodyPr vert="horz" wrap="square" lIns="0" tIns="12700" rIns="0" bIns="0" rtlCol="0">
            <a:spAutoFit/>
          </a:bodyPr>
          <a:lstStyle/>
          <a:p>
            <a:pPr>
              <a:lnSpc>
                <a:spcPct val="100000"/>
              </a:lnSpc>
              <a:spcBef>
                <a:spcPts val="100"/>
              </a:spcBef>
            </a:pPr>
            <a:r>
              <a:rPr sz="1800" b="1" dirty="0">
                <a:solidFill>
                  <a:srgbClr val="0000FF"/>
                </a:solidFill>
                <a:latin typeface="Arial"/>
                <a:cs typeface="Arial"/>
              </a:rPr>
              <a:t>Zig-Zag</a:t>
            </a:r>
            <a:endParaRPr sz="1800">
              <a:latin typeface="Arial"/>
              <a:cs typeface="Arial"/>
            </a:endParaRPr>
          </a:p>
        </p:txBody>
      </p:sp>
      <p:sp>
        <p:nvSpPr>
          <p:cNvPr id="157" name="object 157"/>
          <p:cNvSpPr txBox="1"/>
          <p:nvPr/>
        </p:nvSpPr>
        <p:spPr>
          <a:xfrm>
            <a:off x="5597397" y="3174174"/>
            <a:ext cx="3277235" cy="499109"/>
          </a:xfrm>
          <a:prstGeom prst="rect">
            <a:avLst/>
          </a:prstGeom>
        </p:spPr>
        <p:txBody>
          <a:bodyPr vert="horz" wrap="square" lIns="0" tIns="35560" rIns="0" bIns="0" rtlCol="0">
            <a:spAutoFit/>
          </a:bodyPr>
          <a:lstStyle/>
          <a:p>
            <a:pPr marL="523240">
              <a:lnSpc>
                <a:spcPct val="100000"/>
              </a:lnSpc>
              <a:spcBef>
                <a:spcPts val="280"/>
              </a:spcBef>
              <a:tabLst>
                <a:tab pos="1159510" algn="l"/>
                <a:tab pos="1784350" algn="l"/>
                <a:tab pos="2411095" algn="l"/>
              </a:tabLst>
            </a:pPr>
            <a:r>
              <a:rPr sz="1400" b="1" dirty="0">
                <a:solidFill>
                  <a:srgbClr val="FF0000"/>
                </a:solidFill>
                <a:latin typeface="Arial"/>
                <a:cs typeface="Arial"/>
              </a:rPr>
              <a:t>b	</a:t>
            </a:r>
            <a:r>
              <a:rPr sz="2100" b="1" baseline="1984" dirty="0">
                <a:solidFill>
                  <a:srgbClr val="FF0000"/>
                </a:solidFill>
                <a:latin typeface="Arial"/>
                <a:cs typeface="Arial"/>
              </a:rPr>
              <a:t>c	</a:t>
            </a:r>
            <a:r>
              <a:rPr sz="1400" b="1" dirty="0">
                <a:solidFill>
                  <a:srgbClr val="FF0000"/>
                </a:solidFill>
                <a:latin typeface="Arial"/>
                <a:cs typeface="Arial"/>
              </a:rPr>
              <a:t>a	</a:t>
            </a:r>
            <a:r>
              <a:rPr sz="2100" b="1" baseline="1984" dirty="0">
                <a:solidFill>
                  <a:srgbClr val="FF0000"/>
                </a:solidFill>
                <a:latin typeface="Arial"/>
                <a:cs typeface="Arial"/>
              </a:rPr>
              <a:t>b</a:t>
            </a:r>
            <a:endParaRPr sz="2100" baseline="1984">
              <a:latin typeface="Arial"/>
              <a:cs typeface="Arial"/>
            </a:endParaRPr>
          </a:p>
          <a:p>
            <a:pPr>
              <a:lnSpc>
                <a:spcPct val="100000"/>
              </a:lnSpc>
              <a:spcBef>
                <a:spcPts val="185"/>
              </a:spcBef>
              <a:tabLst>
                <a:tab pos="1707514" algn="l"/>
              </a:tabLst>
            </a:pPr>
            <a:r>
              <a:rPr sz="2100" b="1" baseline="5952" dirty="0">
                <a:solidFill>
                  <a:srgbClr val="0000FF"/>
                </a:solidFill>
                <a:latin typeface="Arial"/>
                <a:cs typeface="Arial"/>
              </a:rPr>
              <a:t>Leftrotate</a:t>
            </a:r>
            <a:r>
              <a:rPr sz="2100" b="1" spc="-60" baseline="5952" dirty="0">
                <a:solidFill>
                  <a:srgbClr val="0000FF"/>
                </a:solidFill>
                <a:latin typeface="Arial"/>
                <a:cs typeface="Arial"/>
              </a:rPr>
              <a:t> </a:t>
            </a:r>
            <a:r>
              <a:rPr sz="2100" b="1" spc="-7" baseline="5952" dirty="0">
                <a:solidFill>
                  <a:srgbClr val="0000FF"/>
                </a:solidFill>
                <a:latin typeface="Arial"/>
                <a:cs typeface="Arial"/>
              </a:rPr>
              <a:t>of</a:t>
            </a:r>
            <a:r>
              <a:rPr sz="2100" b="1" spc="-22" baseline="5952" dirty="0">
                <a:solidFill>
                  <a:srgbClr val="0000FF"/>
                </a:solidFill>
                <a:latin typeface="Arial"/>
                <a:cs typeface="Arial"/>
              </a:rPr>
              <a:t> </a:t>
            </a:r>
            <a:r>
              <a:rPr sz="2100" b="1" baseline="5952" dirty="0">
                <a:solidFill>
                  <a:srgbClr val="0000FF"/>
                </a:solidFill>
                <a:latin typeface="Arial"/>
                <a:cs typeface="Arial"/>
              </a:rPr>
              <a:t>X,R	</a:t>
            </a:r>
            <a:r>
              <a:rPr sz="1400" b="1" spc="-5" dirty="0">
                <a:solidFill>
                  <a:srgbClr val="0000FF"/>
                </a:solidFill>
                <a:latin typeface="Arial"/>
                <a:cs typeface="Arial"/>
              </a:rPr>
              <a:t>Right </a:t>
            </a:r>
            <a:r>
              <a:rPr sz="1400" b="1" dirty="0">
                <a:solidFill>
                  <a:srgbClr val="0000FF"/>
                </a:solidFill>
                <a:latin typeface="Arial"/>
                <a:cs typeface="Arial"/>
              </a:rPr>
              <a:t>rotate </a:t>
            </a:r>
            <a:r>
              <a:rPr sz="1400" b="1" spc="-5" dirty="0">
                <a:solidFill>
                  <a:srgbClr val="0000FF"/>
                </a:solidFill>
                <a:latin typeface="Arial"/>
                <a:cs typeface="Arial"/>
              </a:rPr>
              <a:t>of</a:t>
            </a:r>
            <a:r>
              <a:rPr sz="1400" b="1" spc="-125" dirty="0">
                <a:solidFill>
                  <a:srgbClr val="0000FF"/>
                </a:solidFill>
                <a:latin typeface="Arial"/>
                <a:cs typeface="Arial"/>
              </a:rPr>
              <a:t> </a:t>
            </a:r>
            <a:r>
              <a:rPr sz="1400" b="1" dirty="0">
                <a:solidFill>
                  <a:srgbClr val="0000FF"/>
                </a:solidFill>
                <a:latin typeface="Arial"/>
                <a:cs typeface="Arial"/>
              </a:rPr>
              <a:t>X,R</a:t>
            </a:r>
            <a:endParaRPr sz="1400">
              <a:latin typeface="Arial"/>
              <a:cs typeface="Arial"/>
            </a:endParaRPr>
          </a:p>
        </p:txBody>
      </p:sp>
      <p:sp>
        <p:nvSpPr>
          <p:cNvPr id="158" name="object 158"/>
          <p:cNvSpPr txBox="1"/>
          <p:nvPr/>
        </p:nvSpPr>
        <p:spPr>
          <a:xfrm>
            <a:off x="6104890" y="1163573"/>
            <a:ext cx="1842135" cy="574040"/>
          </a:xfrm>
          <a:prstGeom prst="rect">
            <a:avLst/>
          </a:prstGeom>
        </p:spPr>
        <p:txBody>
          <a:bodyPr vert="horz" wrap="square" lIns="0" tIns="12700" rIns="0" bIns="0" rtlCol="0">
            <a:spAutoFit/>
          </a:bodyPr>
          <a:lstStyle/>
          <a:p>
            <a:pPr marR="5080">
              <a:lnSpc>
                <a:spcPct val="100000"/>
              </a:lnSpc>
              <a:spcBef>
                <a:spcPts val="100"/>
              </a:spcBef>
            </a:pPr>
            <a:r>
              <a:rPr sz="1800" b="1" dirty="0">
                <a:solidFill>
                  <a:srgbClr val="0000FF"/>
                </a:solidFill>
                <a:latin typeface="Arial"/>
                <a:cs typeface="Arial"/>
              </a:rPr>
              <a:t>Root/Zig </a:t>
            </a:r>
            <a:r>
              <a:rPr sz="1800" b="1" spc="-5" dirty="0">
                <a:solidFill>
                  <a:srgbClr val="0000FF"/>
                </a:solidFill>
                <a:latin typeface="Arial"/>
                <a:cs typeface="Arial"/>
              </a:rPr>
              <a:t>Case  </a:t>
            </a:r>
            <a:r>
              <a:rPr sz="1800" b="1" dirty="0">
                <a:solidFill>
                  <a:srgbClr val="0000FF"/>
                </a:solidFill>
                <a:latin typeface="Arial"/>
                <a:cs typeface="Arial"/>
              </a:rPr>
              <a:t>(Single</a:t>
            </a:r>
            <a:r>
              <a:rPr sz="1800" b="1" spc="-100" dirty="0">
                <a:solidFill>
                  <a:srgbClr val="0000FF"/>
                </a:solidFill>
                <a:latin typeface="Arial"/>
                <a:cs typeface="Arial"/>
              </a:rPr>
              <a:t> </a:t>
            </a:r>
            <a:r>
              <a:rPr sz="1800" b="1" dirty="0">
                <a:solidFill>
                  <a:srgbClr val="0000FF"/>
                </a:solidFill>
                <a:latin typeface="Arial"/>
                <a:cs typeface="Arial"/>
              </a:rPr>
              <a:t>Rotation)</a:t>
            </a:r>
            <a:endParaRPr sz="1800">
              <a:latin typeface="Arial"/>
              <a:cs typeface="Arial"/>
            </a:endParaRPr>
          </a:p>
        </p:txBody>
      </p:sp>
      <p:sp>
        <p:nvSpPr>
          <p:cNvPr id="159" name="Footer Placeholder 158"/>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35409331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54516" y="83311"/>
            <a:ext cx="110489"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7</a:t>
            </a:r>
            <a:endParaRPr sz="1200">
              <a:latin typeface="Arial"/>
              <a:cs typeface="Arial"/>
            </a:endParaRPr>
          </a:p>
        </p:txBody>
      </p:sp>
      <p:sp>
        <p:nvSpPr>
          <p:cNvPr id="3" name="object 3"/>
          <p:cNvSpPr/>
          <p:nvPr/>
        </p:nvSpPr>
        <p:spPr>
          <a:xfrm>
            <a:off x="0" y="114300"/>
            <a:ext cx="6934200" cy="228600"/>
          </a:xfrm>
          <a:custGeom>
            <a:avLst/>
            <a:gdLst/>
            <a:ahLst/>
            <a:cxnLst/>
            <a:rect l="l" t="t" r="r" b="b"/>
            <a:pathLst>
              <a:path w="6934200" h="228600">
                <a:moveTo>
                  <a:pt x="0" y="228600"/>
                </a:moveTo>
                <a:lnTo>
                  <a:pt x="6934200" y="228600"/>
                </a:lnTo>
                <a:lnTo>
                  <a:pt x="6934200" y="0"/>
                </a:lnTo>
                <a:lnTo>
                  <a:pt x="0" y="0"/>
                </a:lnTo>
                <a:lnTo>
                  <a:pt x="0" y="228600"/>
                </a:lnTo>
                <a:close/>
              </a:path>
            </a:pathLst>
          </a:custGeom>
          <a:solidFill>
            <a:srgbClr val="A40020"/>
          </a:solidFill>
        </p:spPr>
        <p:txBody>
          <a:bodyPr wrap="square" lIns="0" tIns="0" rIns="0" bIns="0" rtlCol="0"/>
          <a:lstStyle/>
          <a:p>
            <a:endParaRPr/>
          </a:p>
        </p:txBody>
      </p:sp>
      <p:sp>
        <p:nvSpPr>
          <p:cNvPr id="4" name="object 4"/>
          <p:cNvSpPr/>
          <p:nvPr/>
        </p:nvSpPr>
        <p:spPr>
          <a:xfrm>
            <a:off x="8610600" y="9525"/>
            <a:ext cx="533400" cy="333375"/>
          </a:xfrm>
          <a:custGeom>
            <a:avLst/>
            <a:gdLst/>
            <a:ahLst/>
            <a:cxnLst/>
            <a:rect l="l" t="t" r="r" b="b"/>
            <a:pathLst>
              <a:path w="533400" h="333375">
                <a:moveTo>
                  <a:pt x="0" y="166750"/>
                </a:moveTo>
                <a:lnTo>
                  <a:pt x="7042" y="128522"/>
                </a:lnTo>
                <a:lnTo>
                  <a:pt x="27103" y="93426"/>
                </a:lnTo>
                <a:lnTo>
                  <a:pt x="58582" y="62464"/>
                </a:lnTo>
                <a:lnTo>
                  <a:pt x="99881" y="36639"/>
                </a:lnTo>
                <a:lnTo>
                  <a:pt x="149400" y="16952"/>
                </a:lnTo>
                <a:lnTo>
                  <a:pt x="205540" y="4405"/>
                </a:lnTo>
                <a:lnTo>
                  <a:pt x="266700" y="0"/>
                </a:lnTo>
                <a:lnTo>
                  <a:pt x="327859" y="4405"/>
                </a:lnTo>
                <a:lnTo>
                  <a:pt x="383999" y="16952"/>
                </a:lnTo>
                <a:lnTo>
                  <a:pt x="433518" y="36639"/>
                </a:lnTo>
                <a:lnTo>
                  <a:pt x="474817" y="62464"/>
                </a:lnTo>
                <a:lnTo>
                  <a:pt x="506296" y="93426"/>
                </a:lnTo>
                <a:lnTo>
                  <a:pt x="526357" y="128522"/>
                </a:lnTo>
                <a:lnTo>
                  <a:pt x="533400" y="166750"/>
                </a:lnTo>
                <a:lnTo>
                  <a:pt x="526357" y="204932"/>
                </a:lnTo>
                <a:lnTo>
                  <a:pt x="506296" y="239994"/>
                </a:lnTo>
                <a:lnTo>
                  <a:pt x="474817" y="270933"/>
                </a:lnTo>
                <a:lnTo>
                  <a:pt x="433518" y="296745"/>
                </a:lnTo>
                <a:lnTo>
                  <a:pt x="383999" y="316425"/>
                </a:lnTo>
                <a:lnTo>
                  <a:pt x="327859" y="328970"/>
                </a:lnTo>
                <a:lnTo>
                  <a:pt x="266700" y="333375"/>
                </a:lnTo>
                <a:lnTo>
                  <a:pt x="205540" y="328970"/>
                </a:lnTo>
                <a:lnTo>
                  <a:pt x="149400" y="316425"/>
                </a:lnTo>
                <a:lnTo>
                  <a:pt x="99881" y="296745"/>
                </a:lnTo>
                <a:lnTo>
                  <a:pt x="58582" y="270933"/>
                </a:lnTo>
                <a:lnTo>
                  <a:pt x="27103" y="239994"/>
                </a:lnTo>
                <a:lnTo>
                  <a:pt x="7042" y="204932"/>
                </a:lnTo>
                <a:lnTo>
                  <a:pt x="0" y="166750"/>
                </a:lnTo>
                <a:close/>
              </a:path>
            </a:pathLst>
          </a:custGeom>
          <a:ln w="12700">
            <a:solidFill>
              <a:srgbClr val="000000"/>
            </a:solidFill>
          </a:ln>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5" dirty="0"/>
              <a:t>Find(1)</a:t>
            </a:r>
          </a:p>
        </p:txBody>
      </p:sp>
      <p:sp>
        <p:nvSpPr>
          <p:cNvPr id="6" name="object 6"/>
          <p:cNvSpPr/>
          <p:nvPr/>
        </p:nvSpPr>
        <p:spPr>
          <a:xfrm>
            <a:off x="1752600" y="1354836"/>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7" name="object 7"/>
          <p:cNvSpPr txBox="1"/>
          <p:nvPr/>
        </p:nvSpPr>
        <p:spPr>
          <a:xfrm>
            <a:off x="1969135" y="1406398"/>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6</a:t>
            </a:r>
            <a:endParaRPr sz="1600">
              <a:latin typeface="Arial"/>
              <a:cs typeface="Arial"/>
            </a:endParaRPr>
          </a:p>
        </p:txBody>
      </p:sp>
      <p:sp>
        <p:nvSpPr>
          <p:cNvPr id="8" name="object 8"/>
          <p:cNvSpPr/>
          <p:nvPr/>
        </p:nvSpPr>
        <p:spPr>
          <a:xfrm>
            <a:off x="2095500" y="1850898"/>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9" name="object 9"/>
          <p:cNvSpPr txBox="1"/>
          <p:nvPr/>
        </p:nvSpPr>
        <p:spPr>
          <a:xfrm>
            <a:off x="2312035" y="1902713"/>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7</a:t>
            </a:r>
            <a:endParaRPr sz="1600">
              <a:latin typeface="Arial"/>
              <a:cs typeface="Arial"/>
            </a:endParaRPr>
          </a:p>
        </p:txBody>
      </p:sp>
      <p:sp>
        <p:nvSpPr>
          <p:cNvPr id="10" name="object 10"/>
          <p:cNvSpPr/>
          <p:nvPr/>
        </p:nvSpPr>
        <p:spPr>
          <a:xfrm>
            <a:off x="1420749" y="1828800"/>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84" y="377127"/>
                </a:lnTo>
                <a:lnTo>
                  <a:pt x="174557" y="366021"/>
                </a:lnTo>
                <a:lnTo>
                  <a:pt x="126020" y="348451"/>
                </a:lnTo>
                <a:lnTo>
                  <a:pt x="83724" y="325183"/>
                </a:lnTo>
                <a:lnTo>
                  <a:pt x="48823" y="296986"/>
                </a:lnTo>
                <a:lnTo>
                  <a:pt x="22467" y="264628"/>
                </a:lnTo>
                <a:lnTo>
                  <a:pt x="5808" y="228876"/>
                </a:lnTo>
                <a:lnTo>
                  <a:pt x="0" y="190500"/>
                </a:lnTo>
                <a:close/>
              </a:path>
            </a:pathLst>
          </a:custGeom>
          <a:ln w="9525">
            <a:solidFill>
              <a:srgbClr val="000000"/>
            </a:solidFill>
          </a:ln>
        </p:spPr>
        <p:txBody>
          <a:bodyPr wrap="square" lIns="0" tIns="0" rIns="0" bIns="0" rtlCol="0"/>
          <a:lstStyle/>
          <a:p>
            <a:endParaRPr/>
          </a:p>
        </p:txBody>
      </p:sp>
      <p:sp>
        <p:nvSpPr>
          <p:cNvPr id="11" name="object 11"/>
          <p:cNvSpPr txBox="1"/>
          <p:nvPr/>
        </p:nvSpPr>
        <p:spPr>
          <a:xfrm>
            <a:off x="1637538" y="188074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12" name="object 12"/>
          <p:cNvSpPr/>
          <p:nvPr/>
        </p:nvSpPr>
        <p:spPr>
          <a:xfrm>
            <a:off x="1706498" y="1680082"/>
            <a:ext cx="130175" cy="149225"/>
          </a:xfrm>
          <a:custGeom>
            <a:avLst/>
            <a:gdLst/>
            <a:ahLst/>
            <a:cxnLst/>
            <a:rect l="l" t="t" r="r" b="b"/>
            <a:pathLst>
              <a:path w="130175" h="149225">
                <a:moveTo>
                  <a:pt x="129793" y="0"/>
                </a:moveTo>
                <a:lnTo>
                  <a:pt x="0" y="148716"/>
                </a:lnTo>
              </a:path>
            </a:pathLst>
          </a:custGeom>
          <a:ln w="9525">
            <a:solidFill>
              <a:srgbClr val="000000"/>
            </a:solidFill>
          </a:ln>
        </p:spPr>
        <p:txBody>
          <a:bodyPr wrap="square" lIns="0" tIns="0" rIns="0" bIns="0" rtlCol="0"/>
          <a:lstStyle/>
          <a:p>
            <a:endParaRPr/>
          </a:p>
        </p:txBody>
      </p:sp>
      <p:sp>
        <p:nvSpPr>
          <p:cNvPr id="13" name="object 13"/>
          <p:cNvSpPr/>
          <p:nvPr/>
        </p:nvSpPr>
        <p:spPr>
          <a:xfrm>
            <a:off x="2240407" y="1680082"/>
            <a:ext cx="140970" cy="170815"/>
          </a:xfrm>
          <a:custGeom>
            <a:avLst/>
            <a:gdLst/>
            <a:ahLst/>
            <a:cxnLst/>
            <a:rect l="l" t="t" r="r" b="b"/>
            <a:pathLst>
              <a:path w="140969" h="170814">
                <a:moveTo>
                  <a:pt x="0" y="0"/>
                </a:moveTo>
                <a:lnTo>
                  <a:pt x="140843" y="170814"/>
                </a:lnTo>
              </a:path>
            </a:pathLst>
          </a:custGeom>
          <a:ln w="9525">
            <a:solidFill>
              <a:srgbClr val="000000"/>
            </a:solidFill>
          </a:ln>
        </p:spPr>
        <p:txBody>
          <a:bodyPr wrap="square" lIns="0" tIns="0" rIns="0" bIns="0" rtlCol="0"/>
          <a:lstStyle/>
          <a:p>
            <a:endParaRPr/>
          </a:p>
        </p:txBody>
      </p:sp>
      <p:sp>
        <p:nvSpPr>
          <p:cNvPr id="14" name="object 14"/>
          <p:cNvSpPr/>
          <p:nvPr/>
        </p:nvSpPr>
        <p:spPr>
          <a:xfrm>
            <a:off x="1143000" y="2248535"/>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15" name="object 15"/>
          <p:cNvSpPr txBox="1"/>
          <p:nvPr/>
        </p:nvSpPr>
        <p:spPr>
          <a:xfrm>
            <a:off x="1359535" y="230047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4</a:t>
            </a:r>
            <a:endParaRPr sz="1600">
              <a:latin typeface="Arial"/>
              <a:cs typeface="Arial"/>
            </a:endParaRPr>
          </a:p>
        </p:txBody>
      </p:sp>
      <p:sp>
        <p:nvSpPr>
          <p:cNvPr id="16" name="object 16"/>
          <p:cNvSpPr/>
          <p:nvPr/>
        </p:nvSpPr>
        <p:spPr>
          <a:xfrm>
            <a:off x="1428750" y="2154047"/>
            <a:ext cx="76200" cy="94615"/>
          </a:xfrm>
          <a:custGeom>
            <a:avLst/>
            <a:gdLst/>
            <a:ahLst/>
            <a:cxnLst/>
            <a:rect l="l" t="t" r="r" b="b"/>
            <a:pathLst>
              <a:path w="76200" h="94614">
                <a:moveTo>
                  <a:pt x="75691" y="0"/>
                </a:moveTo>
                <a:lnTo>
                  <a:pt x="0" y="94487"/>
                </a:lnTo>
              </a:path>
            </a:pathLst>
          </a:custGeom>
          <a:ln w="9525">
            <a:solidFill>
              <a:srgbClr val="000000"/>
            </a:solidFill>
          </a:ln>
        </p:spPr>
        <p:txBody>
          <a:bodyPr wrap="square" lIns="0" tIns="0" rIns="0" bIns="0" rtlCol="0"/>
          <a:lstStyle/>
          <a:p>
            <a:endParaRPr/>
          </a:p>
        </p:txBody>
      </p:sp>
      <p:sp>
        <p:nvSpPr>
          <p:cNvPr id="17" name="object 17"/>
          <p:cNvSpPr/>
          <p:nvPr/>
        </p:nvSpPr>
        <p:spPr>
          <a:xfrm>
            <a:off x="869645" y="2667000"/>
            <a:ext cx="572135" cy="381000"/>
          </a:xfrm>
          <a:custGeom>
            <a:avLst/>
            <a:gdLst/>
            <a:ahLst/>
            <a:cxnLst/>
            <a:rect l="l" t="t" r="r" b="b"/>
            <a:pathLst>
              <a:path w="572135" h="381000">
                <a:moveTo>
                  <a:pt x="0" y="190500"/>
                </a:moveTo>
                <a:lnTo>
                  <a:pt x="5805" y="152123"/>
                </a:lnTo>
                <a:lnTo>
                  <a:pt x="22456" y="116371"/>
                </a:lnTo>
                <a:lnTo>
                  <a:pt x="48802" y="84013"/>
                </a:lnTo>
                <a:lnTo>
                  <a:pt x="83696" y="55816"/>
                </a:lnTo>
                <a:lnTo>
                  <a:pt x="125986" y="32548"/>
                </a:lnTo>
                <a:lnTo>
                  <a:pt x="174525" y="14978"/>
                </a:lnTo>
                <a:lnTo>
                  <a:pt x="228162" y="3872"/>
                </a:lnTo>
                <a:lnTo>
                  <a:pt x="285750" y="0"/>
                </a:lnTo>
                <a:lnTo>
                  <a:pt x="343331" y="3872"/>
                </a:lnTo>
                <a:lnTo>
                  <a:pt x="396971" y="14978"/>
                </a:lnTo>
                <a:lnTo>
                  <a:pt x="445518" y="32548"/>
                </a:lnTo>
                <a:lnTo>
                  <a:pt x="487819" y="55816"/>
                </a:lnTo>
                <a:lnTo>
                  <a:pt x="522725" y="84013"/>
                </a:lnTo>
                <a:lnTo>
                  <a:pt x="549082" y="116371"/>
                </a:lnTo>
                <a:lnTo>
                  <a:pt x="565741" y="152123"/>
                </a:lnTo>
                <a:lnTo>
                  <a:pt x="571550" y="190500"/>
                </a:lnTo>
                <a:lnTo>
                  <a:pt x="565741" y="228876"/>
                </a:lnTo>
                <a:lnTo>
                  <a:pt x="549082" y="264628"/>
                </a:lnTo>
                <a:lnTo>
                  <a:pt x="522725" y="296986"/>
                </a:lnTo>
                <a:lnTo>
                  <a:pt x="487819" y="325183"/>
                </a:lnTo>
                <a:lnTo>
                  <a:pt x="445518" y="348451"/>
                </a:lnTo>
                <a:lnTo>
                  <a:pt x="396971" y="366021"/>
                </a:lnTo>
                <a:lnTo>
                  <a:pt x="343331" y="377127"/>
                </a:lnTo>
                <a:lnTo>
                  <a:pt x="285750" y="381000"/>
                </a:lnTo>
                <a:lnTo>
                  <a:pt x="228162" y="377127"/>
                </a:lnTo>
                <a:lnTo>
                  <a:pt x="174525" y="366021"/>
                </a:lnTo>
                <a:lnTo>
                  <a:pt x="125986" y="348451"/>
                </a:lnTo>
                <a:lnTo>
                  <a:pt x="83696" y="325183"/>
                </a:lnTo>
                <a:lnTo>
                  <a:pt x="48802" y="296986"/>
                </a:lnTo>
                <a:lnTo>
                  <a:pt x="22456" y="264628"/>
                </a:lnTo>
                <a:lnTo>
                  <a:pt x="5805" y="228876"/>
                </a:lnTo>
                <a:lnTo>
                  <a:pt x="0" y="190500"/>
                </a:lnTo>
                <a:close/>
              </a:path>
            </a:pathLst>
          </a:custGeom>
          <a:ln w="9525">
            <a:solidFill>
              <a:srgbClr val="000000"/>
            </a:solidFill>
          </a:ln>
        </p:spPr>
        <p:txBody>
          <a:bodyPr wrap="square" lIns="0" tIns="0" rIns="0" bIns="0" rtlCol="0"/>
          <a:lstStyle/>
          <a:p>
            <a:endParaRPr/>
          </a:p>
        </p:txBody>
      </p:sp>
      <p:sp>
        <p:nvSpPr>
          <p:cNvPr id="18" name="object 18"/>
          <p:cNvSpPr txBox="1"/>
          <p:nvPr/>
        </p:nvSpPr>
        <p:spPr>
          <a:xfrm>
            <a:off x="1086103" y="271894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a:t>
            </a:r>
            <a:endParaRPr sz="1600">
              <a:latin typeface="Arial"/>
              <a:cs typeface="Arial"/>
            </a:endParaRPr>
          </a:p>
        </p:txBody>
      </p:sp>
      <p:sp>
        <p:nvSpPr>
          <p:cNvPr id="19" name="object 19"/>
          <p:cNvSpPr/>
          <p:nvPr/>
        </p:nvSpPr>
        <p:spPr>
          <a:xfrm>
            <a:off x="1155395" y="2573782"/>
            <a:ext cx="71755" cy="93345"/>
          </a:xfrm>
          <a:custGeom>
            <a:avLst/>
            <a:gdLst/>
            <a:ahLst/>
            <a:cxnLst/>
            <a:rect l="l" t="t" r="r" b="b"/>
            <a:pathLst>
              <a:path w="71755" h="93344">
                <a:moveTo>
                  <a:pt x="71297" y="0"/>
                </a:moveTo>
                <a:lnTo>
                  <a:pt x="0" y="93217"/>
                </a:lnTo>
              </a:path>
            </a:pathLst>
          </a:custGeom>
          <a:ln w="9525">
            <a:solidFill>
              <a:srgbClr val="000000"/>
            </a:solidFill>
          </a:ln>
        </p:spPr>
        <p:txBody>
          <a:bodyPr wrap="square" lIns="0" tIns="0" rIns="0" bIns="0" rtlCol="0"/>
          <a:lstStyle/>
          <a:p>
            <a:endParaRPr/>
          </a:p>
        </p:txBody>
      </p:sp>
      <p:sp>
        <p:nvSpPr>
          <p:cNvPr id="20" name="object 20"/>
          <p:cNvSpPr txBox="1"/>
          <p:nvPr/>
        </p:nvSpPr>
        <p:spPr>
          <a:xfrm>
            <a:off x="1689607" y="3261105"/>
            <a:ext cx="619125"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00FF"/>
                </a:solidFill>
                <a:latin typeface="Arial"/>
                <a:cs typeface="Arial"/>
              </a:rPr>
              <a:t>Zig-Zig</a:t>
            </a:r>
            <a:endParaRPr sz="1400">
              <a:latin typeface="Arial"/>
              <a:cs typeface="Arial"/>
            </a:endParaRPr>
          </a:p>
        </p:txBody>
      </p:sp>
      <p:sp>
        <p:nvSpPr>
          <p:cNvPr id="21" name="object 21"/>
          <p:cNvSpPr/>
          <p:nvPr/>
        </p:nvSpPr>
        <p:spPr>
          <a:xfrm>
            <a:off x="601687" y="3124200"/>
            <a:ext cx="571500" cy="381000"/>
          </a:xfrm>
          <a:custGeom>
            <a:avLst/>
            <a:gdLst/>
            <a:ahLst/>
            <a:cxnLst/>
            <a:rect l="l" t="t" r="r" b="b"/>
            <a:pathLst>
              <a:path w="571500" h="381000">
                <a:moveTo>
                  <a:pt x="0" y="190500"/>
                </a:moveTo>
                <a:lnTo>
                  <a:pt x="5805" y="152123"/>
                </a:lnTo>
                <a:lnTo>
                  <a:pt x="22456" y="116371"/>
                </a:lnTo>
                <a:lnTo>
                  <a:pt x="48802" y="84013"/>
                </a:lnTo>
                <a:lnTo>
                  <a:pt x="83696" y="55816"/>
                </a:lnTo>
                <a:lnTo>
                  <a:pt x="125986" y="32548"/>
                </a:lnTo>
                <a:lnTo>
                  <a:pt x="174525" y="14978"/>
                </a:lnTo>
                <a:lnTo>
                  <a:pt x="228162" y="3872"/>
                </a:lnTo>
                <a:lnTo>
                  <a:pt x="285749" y="0"/>
                </a:lnTo>
                <a:lnTo>
                  <a:pt x="343337" y="3872"/>
                </a:lnTo>
                <a:lnTo>
                  <a:pt x="396974" y="14978"/>
                </a:lnTo>
                <a:lnTo>
                  <a:pt x="445513" y="32548"/>
                </a:lnTo>
                <a:lnTo>
                  <a:pt x="487803" y="55816"/>
                </a:lnTo>
                <a:lnTo>
                  <a:pt x="522697" y="84013"/>
                </a:lnTo>
                <a:lnTo>
                  <a:pt x="549043" y="116371"/>
                </a:lnTo>
                <a:lnTo>
                  <a:pt x="565694" y="152123"/>
                </a:lnTo>
                <a:lnTo>
                  <a:pt x="571499" y="190500"/>
                </a:lnTo>
                <a:lnTo>
                  <a:pt x="565694" y="228876"/>
                </a:lnTo>
                <a:lnTo>
                  <a:pt x="549043" y="264628"/>
                </a:lnTo>
                <a:lnTo>
                  <a:pt x="522697" y="296986"/>
                </a:lnTo>
                <a:lnTo>
                  <a:pt x="487803" y="325183"/>
                </a:lnTo>
                <a:lnTo>
                  <a:pt x="445513" y="348451"/>
                </a:lnTo>
                <a:lnTo>
                  <a:pt x="396974" y="366021"/>
                </a:lnTo>
                <a:lnTo>
                  <a:pt x="343337" y="377127"/>
                </a:lnTo>
                <a:lnTo>
                  <a:pt x="285749" y="381000"/>
                </a:lnTo>
                <a:lnTo>
                  <a:pt x="228162" y="377127"/>
                </a:lnTo>
                <a:lnTo>
                  <a:pt x="174525" y="366021"/>
                </a:lnTo>
                <a:lnTo>
                  <a:pt x="125986" y="348451"/>
                </a:lnTo>
                <a:lnTo>
                  <a:pt x="83696" y="325183"/>
                </a:lnTo>
                <a:lnTo>
                  <a:pt x="48802" y="296986"/>
                </a:lnTo>
                <a:lnTo>
                  <a:pt x="22456" y="264628"/>
                </a:lnTo>
                <a:lnTo>
                  <a:pt x="5805" y="228876"/>
                </a:lnTo>
                <a:lnTo>
                  <a:pt x="0" y="190500"/>
                </a:lnTo>
                <a:close/>
              </a:path>
            </a:pathLst>
          </a:custGeom>
          <a:ln w="9525">
            <a:solidFill>
              <a:srgbClr val="000000"/>
            </a:solidFill>
          </a:ln>
        </p:spPr>
        <p:txBody>
          <a:bodyPr wrap="square" lIns="0" tIns="0" rIns="0" bIns="0" rtlCol="0"/>
          <a:lstStyle/>
          <a:p>
            <a:endParaRPr/>
          </a:p>
        </p:txBody>
      </p:sp>
      <p:sp>
        <p:nvSpPr>
          <p:cNvPr id="22" name="object 22"/>
          <p:cNvSpPr txBox="1"/>
          <p:nvPr/>
        </p:nvSpPr>
        <p:spPr>
          <a:xfrm>
            <a:off x="818184" y="317639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a:t>
            </a:r>
            <a:endParaRPr sz="1600">
              <a:latin typeface="Arial"/>
              <a:cs typeface="Arial"/>
            </a:endParaRPr>
          </a:p>
        </p:txBody>
      </p:sp>
      <p:sp>
        <p:nvSpPr>
          <p:cNvPr id="23" name="object 23"/>
          <p:cNvSpPr/>
          <p:nvPr/>
        </p:nvSpPr>
        <p:spPr>
          <a:xfrm>
            <a:off x="887437" y="2992247"/>
            <a:ext cx="66040" cy="132080"/>
          </a:xfrm>
          <a:custGeom>
            <a:avLst/>
            <a:gdLst/>
            <a:ahLst/>
            <a:cxnLst/>
            <a:rect l="l" t="t" r="r" b="b"/>
            <a:pathLst>
              <a:path w="66040" h="132080">
                <a:moveTo>
                  <a:pt x="65900" y="0"/>
                </a:moveTo>
                <a:lnTo>
                  <a:pt x="0" y="131952"/>
                </a:lnTo>
              </a:path>
            </a:pathLst>
          </a:custGeom>
          <a:ln w="9525">
            <a:solidFill>
              <a:srgbClr val="000000"/>
            </a:solidFill>
          </a:ln>
        </p:spPr>
        <p:txBody>
          <a:bodyPr wrap="square" lIns="0" tIns="0" rIns="0" bIns="0" rtlCol="0"/>
          <a:lstStyle/>
          <a:p>
            <a:endParaRPr/>
          </a:p>
        </p:txBody>
      </p:sp>
      <p:sp>
        <p:nvSpPr>
          <p:cNvPr id="24" name="object 24"/>
          <p:cNvSpPr/>
          <p:nvPr/>
        </p:nvSpPr>
        <p:spPr>
          <a:xfrm>
            <a:off x="304800" y="3581400"/>
            <a:ext cx="571500" cy="381000"/>
          </a:xfrm>
          <a:custGeom>
            <a:avLst/>
            <a:gdLst/>
            <a:ahLst/>
            <a:cxnLst/>
            <a:rect l="l" t="t" r="r" b="b"/>
            <a:pathLst>
              <a:path w="571500" h="381000">
                <a:moveTo>
                  <a:pt x="0" y="190500"/>
                </a:moveTo>
                <a:lnTo>
                  <a:pt x="5805" y="152123"/>
                </a:lnTo>
                <a:lnTo>
                  <a:pt x="22456" y="116371"/>
                </a:lnTo>
                <a:lnTo>
                  <a:pt x="48802" y="84013"/>
                </a:lnTo>
                <a:lnTo>
                  <a:pt x="83696" y="55816"/>
                </a:lnTo>
                <a:lnTo>
                  <a:pt x="125986" y="32548"/>
                </a:lnTo>
                <a:lnTo>
                  <a:pt x="174525" y="14978"/>
                </a:lnTo>
                <a:lnTo>
                  <a:pt x="228162" y="3872"/>
                </a:lnTo>
                <a:lnTo>
                  <a:pt x="285750" y="0"/>
                </a:lnTo>
                <a:lnTo>
                  <a:pt x="343337" y="3872"/>
                </a:lnTo>
                <a:lnTo>
                  <a:pt x="396974" y="14978"/>
                </a:lnTo>
                <a:lnTo>
                  <a:pt x="445513" y="32548"/>
                </a:lnTo>
                <a:lnTo>
                  <a:pt x="487803" y="55816"/>
                </a:lnTo>
                <a:lnTo>
                  <a:pt x="522697" y="84013"/>
                </a:lnTo>
                <a:lnTo>
                  <a:pt x="549043" y="116371"/>
                </a:lnTo>
                <a:lnTo>
                  <a:pt x="565694" y="152123"/>
                </a:lnTo>
                <a:lnTo>
                  <a:pt x="571500" y="190500"/>
                </a:lnTo>
                <a:lnTo>
                  <a:pt x="565694" y="228876"/>
                </a:lnTo>
                <a:lnTo>
                  <a:pt x="549043" y="264628"/>
                </a:lnTo>
                <a:lnTo>
                  <a:pt x="522697" y="296986"/>
                </a:lnTo>
                <a:lnTo>
                  <a:pt x="487803" y="325183"/>
                </a:lnTo>
                <a:lnTo>
                  <a:pt x="445513" y="348451"/>
                </a:lnTo>
                <a:lnTo>
                  <a:pt x="396974" y="366021"/>
                </a:lnTo>
                <a:lnTo>
                  <a:pt x="343337" y="377127"/>
                </a:lnTo>
                <a:lnTo>
                  <a:pt x="285750" y="381000"/>
                </a:lnTo>
                <a:lnTo>
                  <a:pt x="228162" y="377127"/>
                </a:lnTo>
                <a:lnTo>
                  <a:pt x="174525" y="366021"/>
                </a:lnTo>
                <a:lnTo>
                  <a:pt x="125986" y="348451"/>
                </a:lnTo>
                <a:lnTo>
                  <a:pt x="83696" y="325183"/>
                </a:lnTo>
                <a:lnTo>
                  <a:pt x="48802" y="296986"/>
                </a:lnTo>
                <a:lnTo>
                  <a:pt x="22456" y="264628"/>
                </a:lnTo>
                <a:lnTo>
                  <a:pt x="5805" y="228876"/>
                </a:lnTo>
                <a:lnTo>
                  <a:pt x="0" y="190500"/>
                </a:lnTo>
                <a:close/>
              </a:path>
            </a:pathLst>
          </a:custGeom>
          <a:ln w="9525">
            <a:solidFill>
              <a:srgbClr val="000000"/>
            </a:solidFill>
          </a:ln>
        </p:spPr>
        <p:txBody>
          <a:bodyPr wrap="square" lIns="0" tIns="0" rIns="0" bIns="0" rtlCol="0"/>
          <a:lstStyle/>
          <a:p>
            <a:endParaRPr/>
          </a:p>
        </p:txBody>
      </p:sp>
      <p:sp>
        <p:nvSpPr>
          <p:cNvPr id="25" name="object 25"/>
          <p:cNvSpPr txBox="1"/>
          <p:nvPr/>
        </p:nvSpPr>
        <p:spPr>
          <a:xfrm>
            <a:off x="521004" y="363359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Arial"/>
                <a:cs typeface="Arial"/>
              </a:rPr>
              <a:t>1</a:t>
            </a:r>
            <a:endParaRPr sz="1600">
              <a:latin typeface="Arial"/>
              <a:cs typeface="Arial"/>
            </a:endParaRPr>
          </a:p>
        </p:txBody>
      </p:sp>
      <p:sp>
        <p:nvSpPr>
          <p:cNvPr id="26" name="object 26"/>
          <p:cNvSpPr/>
          <p:nvPr/>
        </p:nvSpPr>
        <p:spPr>
          <a:xfrm>
            <a:off x="590550" y="3449446"/>
            <a:ext cx="95250" cy="132080"/>
          </a:xfrm>
          <a:custGeom>
            <a:avLst/>
            <a:gdLst/>
            <a:ahLst/>
            <a:cxnLst/>
            <a:rect l="l" t="t" r="r" b="b"/>
            <a:pathLst>
              <a:path w="95250" h="132079">
                <a:moveTo>
                  <a:pt x="94830" y="0"/>
                </a:moveTo>
                <a:lnTo>
                  <a:pt x="0" y="131952"/>
                </a:lnTo>
              </a:path>
            </a:pathLst>
          </a:custGeom>
          <a:ln w="9525">
            <a:solidFill>
              <a:srgbClr val="000000"/>
            </a:solidFill>
          </a:ln>
        </p:spPr>
        <p:txBody>
          <a:bodyPr wrap="square" lIns="0" tIns="0" rIns="0" bIns="0" rtlCol="0"/>
          <a:lstStyle/>
          <a:p>
            <a:endParaRPr/>
          </a:p>
        </p:txBody>
      </p:sp>
      <p:sp>
        <p:nvSpPr>
          <p:cNvPr id="27" name="object 27"/>
          <p:cNvSpPr/>
          <p:nvPr/>
        </p:nvSpPr>
        <p:spPr>
          <a:xfrm>
            <a:off x="4645659" y="1349628"/>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913"/>
                </a:lnTo>
                <a:lnTo>
                  <a:pt x="549032" y="264681"/>
                </a:lnTo>
                <a:lnTo>
                  <a:pt x="522676" y="297042"/>
                </a:lnTo>
                <a:lnTo>
                  <a:pt x="487775" y="325231"/>
                </a:lnTo>
                <a:lnTo>
                  <a:pt x="445479" y="348484"/>
                </a:lnTo>
                <a:lnTo>
                  <a:pt x="396942" y="366039"/>
                </a:lnTo>
                <a:lnTo>
                  <a:pt x="343315"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28" name="object 28"/>
          <p:cNvSpPr txBox="1"/>
          <p:nvPr/>
        </p:nvSpPr>
        <p:spPr>
          <a:xfrm>
            <a:off x="4862576" y="140131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6</a:t>
            </a:r>
            <a:endParaRPr sz="1600">
              <a:latin typeface="Arial"/>
              <a:cs typeface="Arial"/>
            </a:endParaRPr>
          </a:p>
        </p:txBody>
      </p:sp>
      <p:sp>
        <p:nvSpPr>
          <p:cNvPr id="29" name="object 29"/>
          <p:cNvSpPr/>
          <p:nvPr/>
        </p:nvSpPr>
        <p:spPr>
          <a:xfrm>
            <a:off x="4988559" y="1845691"/>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15" y="3867"/>
                </a:lnTo>
                <a:lnTo>
                  <a:pt x="396942" y="14960"/>
                </a:lnTo>
                <a:lnTo>
                  <a:pt x="445479" y="32515"/>
                </a:lnTo>
                <a:lnTo>
                  <a:pt x="487775" y="55768"/>
                </a:lnTo>
                <a:lnTo>
                  <a:pt x="522676" y="83957"/>
                </a:lnTo>
                <a:lnTo>
                  <a:pt x="549032" y="116318"/>
                </a:lnTo>
                <a:lnTo>
                  <a:pt x="565691" y="152086"/>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30" name="object 30"/>
          <p:cNvSpPr txBox="1"/>
          <p:nvPr/>
        </p:nvSpPr>
        <p:spPr>
          <a:xfrm>
            <a:off x="5205729" y="1897506"/>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7</a:t>
            </a:r>
            <a:endParaRPr sz="1600">
              <a:latin typeface="Arial"/>
              <a:cs typeface="Arial"/>
            </a:endParaRPr>
          </a:p>
        </p:txBody>
      </p:sp>
      <p:sp>
        <p:nvSpPr>
          <p:cNvPr id="31" name="object 31"/>
          <p:cNvSpPr/>
          <p:nvPr/>
        </p:nvSpPr>
        <p:spPr>
          <a:xfrm>
            <a:off x="4313809" y="1823592"/>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32" name="object 32"/>
          <p:cNvSpPr txBox="1"/>
          <p:nvPr/>
        </p:nvSpPr>
        <p:spPr>
          <a:xfrm>
            <a:off x="4530978" y="1875231"/>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33" name="object 33"/>
          <p:cNvSpPr/>
          <p:nvPr/>
        </p:nvSpPr>
        <p:spPr>
          <a:xfrm>
            <a:off x="4599559" y="1674876"/>
            <a:ext cx="130175" cy="149225"/>
          </a:xfrm>
          <a:custGeom>
            <a:avLst/>
            <a:gdLst/>
            <a:ahLst/>
            <a:cxnLst/>
            <a:rect l="l" t="t" r="r" b="b"/>
            <a:pathLst>
              <a:path w="130175" h="149225">
                <a:moveTo>
                  <a:pt x="129793" y="0"/>
                </a:moveTo>
                <a:lnTo>
                  <a:pt x="0" y="148716"/>
                </a:lnTo>
              </a:path>
            </a:pathLst>
          </a:custGeom>
          <a:ln w="9525">
            <a:solidFill>
              <a:srgbClr val="000000"/>
            </a:solidFill>
          </a:ln>
        </p:spPr>
        <p:txBody>
          <a:bodyPr wrap="square" lIns="0" tIns="0" rIns="0" bIns="0" rtlCol="0"/>
          <a:lstStyle/>
          <a:p>
            <a:endParaRPr/>
          </a:p>
        </p:txBody>
      </p:sp>
      <p:sp>
        <p:nvSpPr>
          <p:cNvPr id="34" name="object 34"/>
          <p:cNvSpPr/>
          <p:nvPr/>
        </p:nvSpPr>
        <p:spPr>
          <a:xfrm>
            <a:off x="5133466" y="1674876"/>
            <a:ext cx="140970" cy="170815"/>
          </a:xfrm>
          <a:custGeom>
            <a:avLst/>
            <a:gdLst/>
            <a:ahLst/>
            <a:cxnLst/>
            <a:rect l="l" t="t" r="r" b="b"/>
            <a:pathLst>
              <a:path w="140970" h="170814">
                <a:moveTo>
                  <a:pt x="0" y="0"/>
                </a:moveTo>
                <a:lnTo>
                  <a:pt x="140843" y="170814"/>
                </a:lnTo>
              </a:path>
            </a:pathLst>
          </a:custGeom>
          <a:ln w="9525">
            <a:solidFill>
              <a:srgbClr val="000000"/>
            </a:solidFill>
          </a:ln>
        </p:spPr>
        <p:txBody>
          <a:bodyPr wrap="square" lIns="0" tIns="0" rIns="0" bIns="0" rtlCol="0"/>
          <a:lstStyle/>
          <a:p>
            <a:endParaRPr/>
          </a:p>
        </p:txBody>
      </p:sp>
      <p:sp>
        <p:nvSpPr>
          <p:cNvPr id="35" name="object 35"/>
          <p:cNvSpPr/>
          <p:nvPr/>
        </p:nvSpPr>
        <p:spPr>
          <a:xfrm>
            <a:off x="4036059" y="2243327"/>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913"/>
                </a:lnTo>
                <a:lnTo>
                  <a:pt x="549032" y="264681"/>
                </a:lnTo>
                <a:lnTo>
                  <a:pt x="522676" y="297042"/>
                </a:lnTo>
                <a:lnTo>
                  <a:pt x="487775" y="325231"/>
                </a:lnTo>
                <a:lnTo>
                  <a:pt x="445479" y="348484"/>
                </a:lnTo>
                <a:lnTo>
                  <a:pt x="396942" y="366039"/>
                </a:lnTo>
                <a:lnTo>
                  <a:pt x="343315"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36" name="object 36"/>
          <p:cNvSpPr txBox="1"/>
          <p:nvPr/>
        </p:nvSpPr>
        <p:spPr>
          <a:xfrm>
            <a:off x="4252976" y="2295270"/>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4</a:t>
            </a:r>
            <a:endParaRPr sz="1600">
              <a:latin typeface="Arial"/>
              <a:cs typeface="Arial"/>
            </a:endParaRPr>
          </a:p>
        </p:txBody>
      </p:sp>
      <p:sp>
        <p:nvSpPr>
          <p:cNvPr id="37" name="object 37"/>
          <p:cNvSpPr/>
          <p:nvPr/>
        </p:nvSpPr>
        <p:spPr>
          <a:xfrm>
            <a:off x="4321809" y="2148839"/>
            <a:ext cx="76200" cy="94615"/>
          </a:xfrm>
          <a:custGeom>
            <a:avLst/>
            <a:gdLst/>
            <a:ahLst/>
            <a:cxnLst/>
            <a:rect l="l" t="t" r="r" b="b"/>
            <a:pathLst>
              <a:path w="76200" h="94614">
                <a:moveTo>
                  <a:pt x="75691" y="0"/>
                </a:moveTo>
                <a:lnTo>
                  <a:pt x="0" y="94487"/>
                </a:lnTo>
              </a:path>
            </a:pathLst>
          </a:custGeom>
          <a:ln w="9525">
            <a:solidFill>
              <a:srgbClr val="000000"/>
            </a:solidFill>
          </a:ln>
        </p:spPr>
        <p:txBody>
          <a:bodyPr wrap="square" lIns="0" tIns="0" rIns="0" bIns="0" rtlCol="0"/>
          <a:lstStyle/>
          <a:p>
            <a:endParaRPr/>
          </a:p>
        </p:txBody>
      </p:sp>
      <p:sp>
        <p:nvSpPr>
          <p:cNvPr id="38" name="object 38"/>
          <p:cNvSpPr/>
          <p:nvPr/>
        </p:nvSpPr>
        <p:spPr>
          <a:xfrm>
            <a:off x="3762628" y="2661792"/>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84" y="377127"/>
                </a:lnTo>
                <a:lnTo>
                  <a:pt x="174557" y="366021"/>
                </a:lnTo>
                <a:lnTo>
                  <a:pt x="126020" y="348451"/>
                </a:lnTo>
                <a:lnTo>
                  <a:pt x="83724" y="325183"/>
                </a:lnTo>
                <a:lnTo>
                  <a:pt x="48823" y="296986"/>
                </a:lnTo>
                <a:lnTo>
                  <a:pt x="22467" y="264628"/>
                </a:lnTo>
                <a:lnTo>
                  <a:pt x="5808" y="228876"/>
                </a:lnTo>
                <a:lnTo>
                  <a:pt x="0" y="190500"/>
                </a:lnTo>
                <a:close/>
              </a:path>
            </a:pathLst>
          </a:custGeom>
          <a:ln w="9525">
            <a:solidFill>
              <a:srgbClr val="000000"/>
            </a:solidFill>
          </a:ln>
        </p:spPr>
        <p:txBody>
          <a:bodyPr wrap="square" lIns="0" tIns="0" rIns="0" bIns="0" rtlCol="0"/>
          <a:lstStyle/>
          <a:p>
            <a:endParaRPr/>
          </a:p>
        </p:txBody>
      </p:sp>
      <p:sp>
        <p:nvSpPr>
          <p:cNvPr id="39" name="object 39"/>
          <p:cNvSpPr txBox="1"/>
          <p:nvPr/>
        </p:nvSpPr>
        <p:spPr>
          <a:xfrm>
            <a:off x="3979545" y="2713736"/>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Arial"/>
                <a:cs typeface="Arial"/>
              </a:rPr>
              <a:t>1</a:t>
            </a:r>
            <a:endParaRPr sz="1600">
              <a:latin typeface="Arial"/>
              <a:cs typeface="Arial"/>
            </a:endParaRPr>
          </a:p>
        </p:txBody>
      </p:sp>
      <p:sp>
        <p:nvSpPr>
          <p:cNvPr id="40" name="object 40"/>
          <p:cNvSpPr/>
          <p:nvPr/>
        </p:nvSpPr>
        <p:spPr>
          <a:xfrm>
            <a:off x="4048378" y="2568575"/>
            <a:ext cx="71755" cy="93345"/>
          </a:xfrm>
          <a:custGeom>
            <a:avLst/>
            <a:gdLst/>
            <a:ahLst/>
            <a:cxnLst/>
            <a:rect l="l" t="t" r="r" b="b"/>
            <a:pathLst>
              <a:path w="71754" h="93344">
                <a:moveTo>
                  <a:pt x="71374" y="0"/>
                </a:moveTo>
                <a:lnTo>
                  <a:pt x="0" y="93217"/>
                </a:lnTo>
              </a:path>
            </a:pathLst>
          </a:custGeom>
          <a:ln w="9524">
            <a:solidFill>
              <a:srgbClr val="000000"/>
            </a:solidFill>
          </a:ln>
        </p:spPr>
        <p:txBody>
          <a:bodyPr wrap="square" lIns="0" tIns="0" rIns="0" bIns="0" rtlCol="0"/>
          <a:lstStyle/>
          <a:p>
            <a:endParaRPr/>
          </a:p>
        </p:txBody>
      </p:sp>
      <p:sp>
        <p:nvSpPr>
          <p:cNvPr id="41" name="object 41"/>
          <p:cNvSpPr/>
          <p:nvPr/>
        </p:nvSpPr>
        <p:spPr>
          <a:xfrm>
            <a:off x="4250435" y="2987039"/>
            <a:ext cx="129539" cy="132080"/>
          </a:xfrm>
          <a:custGeom>
            <a:avLst/>
            <a:gdLst/>
            <a:ahLst/>
            <a:cxnLst/>
            <a:rect l="l" t="t" r="r" b="b"/>
            <a:pathLst>
              <a:path w="129539" h="132080">
                <a:moveTo>
                  <a:pt x="0" y="0"/>
                </a:moveTo>
                <a:lnTo>
                  <a:pt x="129031" y="131952"/>
                </a:lnTo>
              </a:path>
            </a:pathLst>
          </a:custGeom>
          <a:ln w="9525">
            <a:solidFill>
              <a:srgbClr val="000000"/>
            </a:solidFill>
          </a:ln>
        </p:spPr>
        <p:txBody>
          <a:bodyPr wrap="square" lIns="0" tIns="0" rIns="0" bIns="0" rtlCol="0"/>
          <a:lstStyle/>
          <a:p>
            <a:endParaRPr/>
          </a:p>
        </p:txBody>
      </p:sp>
      <p:sp>
        <p:nvSpPr>
          <p:cNvPr id="42" name="object 42"/>
          <p:cNvSpPr/>
          <p:nvPr/>
        </p:nvSpPr>
        <p:spPr>
          <a:xfrm>
            <a:off x="4093717" y="3118992"/>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84" y="377127"/>
                </a:lnTo>
                <a:lnTo>
                  <a:pt x="174557" y="366021"/>
                </a:lnTo>
                <a:lnTo>
                  <a:pt x="126020" y="348451"/>
                </a:lnTo>
                <a:lnTo>
                  <a:pt x="83724" y="325183"/>
                </a:lnTo>
                <a:lnTo>
                  <a:pt x="48823" y="296986"/>
                </a:lnTo>
                <a:lnTo>
                  <a:pt x="22467" y="264628"/>
                </a:lnTo>
                <a:lnTo>
                  <a:pt x="5808" y="228876"/>
                </a:lnTo>
                <a:lnTo>
                  <a:pt x="0" y="190500"/>
                </a:lnTo>
                <a:close/>
              </a:path>
            </a:pathLst>
          </a:custGeom>
          <a:ln w="9525">
            <a:solidFill>
              <a:srgbClr val="000000"/>
            </a:solidFill>
          </a:ln>
        </p:spPr>
        <p:txBody>
          <a:bodyPr wrap="square" lIns="0" tIns="0" rIns="0" bIns="0" rtlCol="0"/>
          <a:lstStyle/>
          <a:p>
            <a:endParaRPr/>
          </a:p>
        </p:txBody>
      </p:sp>
      <p:sp>
        <p:nvSpPr>
          <p:cNvPr id="43" name="object 43"/>
          <p:cNvSpPr txBox="1"/>
          <p:nvPr/>
        </p:nvSpPr>
        <p:spPr>
          <a:xfrm>
            <a:off x="4310888" y="3171189"/>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a:t>
            </a:r>
            <a:endParaRPr sz="1600">
              <a:latin typeface="Arial"/>
              <a:cs typeface="Arial"/>
            </a:endParaRPr>
          </a:p>
        </p:txBody>
      </p:sp>
      <p:sp>
        <p:nvSpPr>
          <p:cNvPr id="44" name="object 44"/>
          <p:cNvSpPr/>
          <p:nvPr/>
        </p:nvSpPr>
        <p:spPr>
          <a:xfrm>
            <a:off x="4419600" y="3592703"/>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45" name="object 45"/>
          <p:cNvSpPr txBox="1"/>
          <p:nvPr/>
        </p:nvSpPr>
        <p:spPr>
          <a:xfrm>
            <a:off x="4636770" y="3644900"/>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a:t>
            </a:r>
            <a:endParaRPr sz="1600">
              <a:latin typeface="Arial"/>
              <a:cs typeface="Arial"/>
            </a:endParaRPr>
          </a:p>
        </p:txBody>
      </p:sp>
      <p:sp>
        <p:nvSpPr>
          <p:cNvPr id="46" name="object 46"/>
          <p:cNvSpPr/>
          <p:nvPr/>
        </p:nvSpPr>
        <p:spPr>
          <a:xfrm>
            <a:off x="4581525" y="3444240"/>
            <a:ext cx="123825" cy="148590"/>
          </a:xfrm>
          <a:custGeom>
            <a:avLst/>
            <a:gdLst/>
            <a:ahLst/>
            <a:cxnLst/>
            <a:rect l="l" t="t" r="r" b="b"/>
            <a:pathLst>
              <a:path w="123825" h="148589">
                <a:moveTo>
                  <a:pt x="0" y="0"/>
                </a:moveTo>
                <a:lnTo>
                  <a:pt x="123825" y="148462"/>
                </a:lnTo>
              </a:path>
            </a:pathLst>
          </a:custGeom>
          <a:ln w="9525">
            <a:solidFill>
              <a:srgbClr val="000000"/>
            </a:solidFill>
          </a:ln>
        </p:spPr>
        <p:txBody>
          <a:bodyPr wrap="square" lIns="0" tIns="0" rIns="0" bIns="0" rtlCol="0"/>
          <a:lstStyle/>
          <a:p>
            <a:endParaRPr/>
          </a:p>
        </p:txBody>
      </p:sp>
      <p:sp>
        <p:nvSpPr>
          <p:cNvPr id="47" name="object 47"/>
          <p:cNvSpPr/>
          <p:nvPr/>
        </p:nvSpPr>
        <p:spPr>
          <a:xfrm>
            <a:off x="7543800" y="1463547"/>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48" name="object 48"/>
          <p:cNvSpPr txBox="1"/>
          <p:nvPr/>
        </p:nvSpPr>
        <p:spPr>
          <a:xfrm>
            <a:off x="7761223" y="1515236"/>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6</a:t>
            </a:r>
            <a:endParaRPr sz="1600">
              <a:latin typeface="Arial"/>
              <a:cs typeface="Arial"/>
            </a:endParaRPr>
          </a:p>
        </p:txBody>
      </p:sp>
      <p:sp>
        <p:nvSpPr>
          <p:cNvPr id="49" name="object 49"/>
          <p:cNvSpPr/>
          <p:nvPr/>
        </p:nvSpPr>
        <p:spPr>
          <a:xfrm>
            <a:off x="7886700" y="1959610"/>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50" name="object 50"/>
          <p:cNvSpPr txBox="1"/>
          <p:nvPr/>
        </p:nvSpPr>
        <p:spPr>
          <a:xfrm>
            <a:off x="8104378" y="2011425"/>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7</a:t>
            </a:r>
            <a:endParaRPr sz="1600">
              <a:latin typeface="Arial"/>
              <a:cs typeface="Arial"/>
            </a:endParaRPr>
          </a:p>
        </p:txBody>
      </p:sp>
      <p:sp>
        <p:nvSpPr>
          <p:cNvPr id="51" name="object 51"/>
          <p:cNvSpPr/>
          <p:nvPr/>
        </p:nvSpPr>
        <p:spPr>
          <a:xfrm>
            <a:off x="7095870" y="1937511"/>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52" name="object 52"/>
          <p:cNvSpPr txBox="1"/>
          <p:nvPr/>
        </p:nvSpPr>
        <p:spPr>
          <a:xfrm>
            <a:off x="7313421" y="1989200"/>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Arial"/>
                <a:cs typeface="Arial"/>
              </a:rPr>
              <a:t>1</a:t>
            </a:r>
            <a:endParaRPr sz="1600">
              <a:latin typeface="Arial"/>
              <a:cs typeface="Arial"/>
            </a:endParaRPr>
          </a:p>
        </p:txBody>
      </p:sp>
      <p:sp>
        <p:nvSpPr>
          <p:cNvPr id="53" name="object 53"/>
          <p:cNvSpPr/>
          <p:nvPr/>
        </p:nvSpPr>
        <p:spPr>
          <a:xfrm>
            <a:off x="7381620" y="1788795"/>
            <a:ext cx="246379" cy="149225"/>
          </a:xfrm>
          <a:custGeom>
            <a:avLst/>
            <a:gdLst/>
            <a:ahLst/>
            <a:cxnLst/>
            <a:rect l="l" t="t" r="r" b="b"/>
            <a:pathLst>
              <a:path w="246379" h="149225">
                <a:moveTo>
                  <a:pt x="245872" y="0"/>
                </a:moveTo>
                <a:lnTo>
                  <a:pt x="0" y="148716"/>
                </a:lnTo>
              </a:path>
            </a:pathLst>
          </a:custGeom>
          <a:ln w="9524">
            <a:solidFill>
              <a:srgbClr val="000000"/>
            </a:solidFill>
          </a:ln>
        </p:spPr>
        <p:txBody>
          <a:bodyPr wrap="square" lIns="0" tIns="0" rIns="0" bIns="0" rtlCol="0"/>
          <a:lstStyle/>
          <a:p>
            <a:endParaRPr/>
          </a:p>
        </p:txBody>
      </p:sp>
      <p:sp>
        <p:nvSpPr>
          <p:cNvPr id="54" name="object 54"/>
          <p:cNvSpPr/>
          <p:nvPr/>
        </p:nvSpPr>
        <p:spPr>
          <a:xfrm>
            <a:off x="8031606" y="1788795"/>
            <a:ext cx="140970" cy="170815"/>
          </a:xfrm>
          <a:custGeom>
            <a:avLst/>
            <a:gdLst/>
            <a:ahLst/>
            <a:cxnLst/>
            <a:rect l="l" t="t" r="r" b="b"/>
            <a:pathLst>
              <a:path w="140970" h="170814">
                <a:moveTo>
                  <a:pt x="0" y="0"/>
                </a:moveTo>
                <a:lnTo>
                  <a:pt x="140843" y="170814"/>
                </a:lnTo>
              </a:path>
            </a:pathLst>
          </a:custGeom>
          <a:ln w="9525">
            <a:solidFill>
              <a:srgbClr val="000000"/>
            </a:solidFill>
          </a:ln>
        </p:spPr>
        <p:txBody>
          <a:bodyPr wrap="square" lIns="0" tIns="0" rIns="0" bIns="0" rtlCol="0"/>
          <a:lstStyle/>
          <a:p>
            <a:endParaRPr/>
          </a:p>
        </p:txBody>
      </p:sp>
      <p:sp>
        <p:nvSpPr>
          <p:cNvPr id="55" name="object 55"/>
          <p:cNvSpPr/>
          <p:nvPr/>
        </p:nvSpPr>
        <p:spPr>
          <a:xfrm>
            <a:off x="7229220" y="2708655"/>
            <a:ext cx="314325" cy="94615"/>
          </a:xfrm>
          <a:custGeom>
            <a:avLst/>
            <a:gdLst/>
            <a:ahLst/>
            <a:cxnLst/>
            <a:rect l="l" t="t" r="r" b="b"/>
            <a:pathLst>
              <a:path w="314325" h="94614">
                <a:moveTo>
                  <a:pt x="314071" y="0"/>
                </a:moveTo>
                <a:lnTo>
                  <a:pt x="0" y="94234"/>
                </a:lnTo>
              </a:path>
            </a:pathLst>
          </a:custGeom>
          <a:ln w="9524">
            <a:solidFill>
              <a:srgbClr val="000000"/>
            </a:solidFill>
          </a:ln>
        </p:spPr>
        <p:txBody>
          <a:bodyPr wrap="square" lIns="0" tIns="0" rIns="0" bIns="0" rtlCol="0"/>
          <a:lstStyle/>
          <a:p>
            <a:endParaRPr/>
          </a:p>
        </p:txBody>
      </p:sp>
      <p:sp>
        <p:nvSpPr>
          <p:cNvPr id="56" name="object 56"/>
          <p:cNvSpPr/>
          <p:nvPr/>
        </p:nvSpPr>
        <p:spPr>
          <a:xfrm>
            <a:off x="6943470" y="2802889"/>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15" y="3867"/>
                </a:lnTo>
                <a:lnTo>
                  <a:pt x="396942" y="14960"/>
                </a:lnTo>
                <a:lnTo>
                  <a:pt x="445479" y="32515"/>
                </a:lnTo>
                <a:lnTo>
                  <a:pt x="487775" y="55768"/>
                </a:lnTo>
                <a:lnTo>
                  <a:pt x="522676" y="83957"/>
                </a:lnTo>
                <a:lnTo>
                  <a:pt x="549032" y="116318"/>
                </a:lnTo>
                <a:lnTo>
                  <a:pt x="565691" y="152086"/>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57" name="object 57"/>
          <p:cNvSpPr txBox="1"/>
          <p:nvPr/>
        </p:nvSpPr>
        <p:spPr>
          <a:xfrm>
            <a:off x="7160768" y="285483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a:t>
            </a:r>
            <a:endParaRPr sz="1600">
              <a:latin typeface="Arial"/>
              <a:cs typeface="Arial"/>
            </a:endParaRPr>
          </a:p>
        </p:txBody>
      </p:sp>
      <p:sp>
        <p:nvSpPr>
          <p:cNvPr id="58" name="object 58"/>
          <p:cNvSpPr/>
          <p:nvPr/>
        </p:nvSpPr>
        <p:spPr>
          <a:xfrm>
            <a:off x="7269226" y="3276600"/>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84" y="377127"/>
                </a:lnTo>
                <a:lnTo>
                  <a:pt x="174557" y="366021"/>
                </a:lnTo>
                <a:lnTo>
                  <a:pt x="126020" y="348451"/>
                </a:lnTo>
                <a:lnTo>
                  <a:pt x="83724" y="325183"/>
                </a:lnTo>
                <a:lnTo>
                  <a:pt x="48823" y="296986"/>
                </a:lnTo>
                <a:lnTo>
                  <a:pt x="22467" y="264628"/>
                </a:lnTo>
                <a:lnTo>
                  <a:pt x="5808" y="228876"/>
                </a:lnTo>
                <a:lnTo>
                  <a:pt x="0" y="190500"/>
                </a:lnTo>
                <a:close/>
              </a:path>
            </a:pathLst>
          </a:custGeom>
          <a:ln w="9525">
            <a:solidFill>
              <a:srgbClr val="000000"/>
            </a:solidFill>
          </a:ln>
        </p:spPr>
        <p:txBody>
          <a:bodyPr wrap="square" lIns="0" tIns="0" rIns="0" bIns="0" rtlCol="0"/>
          <a:lstStyle/>
          <a:p>
            <a:endParaRPr/>
          </a:p>
        </p:txBody>
      </p:sp>
      <p:sp>
        <p:nvSpPr>
          <p:cNvPr id="59" name="object 59"/>
          <p:cNvSpPr txBox="1"/>
          <p:nvPr/>
        </p:nvSpPr>
        <p:spPr>
          <a:xfrm>
            <a:off x="7486904" y="332879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a:t>
            </a:r>
            <a:endParaRPr sz="1600">
              <a:latin typeface="Arial"/>
              <a:cs typeface="Arial"/>
            </a:endParaRPr>
          </a:p>
        </p:txBody>
      </p:sp>
      <p:sp>
        <p:nvSpPr>
          <p:cNvPr id="60" name="object 60"/>
          <p:cNvSpPr/>
          <p:nvPr/>
        </p:nvSpPr>
        <p:spPr>
          <a:xfrm>
            <a:off x="7431278" y="3128136"/>
            <a:ext cx="123825" cy="148590"/>
          </a:xfrm>
          <a:custGeom>
            <a:avLst/>
            <a:gdLst/>
            <a:ahLst/>
            <a:cxnLst/>
            <a:rect l="l" t="t" r="r" b="b"/>
            <a:pathLst>
              <a:path w="123825" h="148589">
                <a:moveTo>
                  <a:pt x="0" y="0"/>
                </a:moveTo>
                <a:lnTo>
                  <a:pt x="123698" y="148462"/>
                </a:lnTo>
              </a:path>
            </a:pathLst>
          </a:custGeom>
          <a:ln w="9525">
            <a:solidFill>
              <a:srgbClr val="000000"/>
            </a:solidFill>
          </a:ln>
        </p:spPr>
        <p:txBody>
          <a:bodyPr wrap="square" lIns="0" tIns="0" rIns="0" bIns="0" rtlCol="0"/>
          <a:lstStyle/>
          <a:p>
            <a:endParaRPr/>
          </a:p>
        </p:txBody>
      </p:sp>
      <p:sp>
        <p:nvSpPr>
          <p:cNvPr id="61" name="object 61"/>
          <p:cNvSpPr/>
          <p:nvPr/>
        </p:nvSpPr>
        <p:spPr>
          <a:xfrm>
            <a:off x="7459598" y="2383408"/>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62" name="object 62"/>
          <p:cNvSpPr txBox="1"/>
          <p:nvPr/>
        </p:nvSpPr>
        <p:spPr>
          <a:xfrm>
            <a:off x="7677150" y="2435479"/>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4</a:t>
            </a:r>
            <a:endParaRPr sz="1600">
              <a:latin typeface="Arial"/>
              <a:cs typeface="Arial"/>
            </a:endParaRPr>
          </a:p>
        </p:txBody>
      </p:sp>
      <p:sp>
        <p:nvSpPr>
          <p:cNvPr id="63" name="object 63"/>
          <p:cNvSpPr/>
          <p:nvPr/>
        </p:nvSpPr>
        <p:spPr>
          <a:xfrm>
            <a:off x="7583678" y="2262758"/>
            <a:ext cx="161925" cy="120650"/>
          </a:xfrm>
          <a:custGeom>
            <a:avLst/>
            <a:gdLst/>
            <a:ahLst/>
            <a:cxnLst/>
            <a:rect l="l" t="t" r="r" b="b"/>
            <a:pathLst>
              <a:path w="161925" h="120650">
                <a:moveTo>
                  <a:pt x="0" y="0"/>
                </a:moveTo>
                <a:lnTo>
                  <a:pt x="161671" y="120650"/>
                </a:lnTo>
              </a:path>
            </a:pathLst>
          </a:custGeom>
          <a:ln w="9525">
            <a:solidFill>
              <a:srgbClr val="000000"/>
            </a:solidFill>
          </a:ln>
        </p:spPr>
        <p:txBody>
          <a:bodyPr wrap="square" lIns="0" tIns="0" rIns="0" bIns="0" rtlCol="0"/>
          <a:lstStyle/>
          <a:p>
            <a:endParaRPr/>
          </a:p>
        </p:txBody>
      </p:sp>
      <p:sp>
        <p:nvSpPr>
          <p:cNvPr id="64" name="object 64"/>
          <p:cNvSpPr/>
          <p:nvPr/>
        </p:nvSpPr>
        <p:spPr>
          <a:xfrm>
            <a:off x="7947406" y="2708655"/>
            <a:ext cx="185420" cy="95885"/>
          </a:xfrm>
          <a:custGeom>
            <a:avLst/>
            <a:gdLst/>
            <a:ahLst/>
            <a:cxnLst/>
            <a:rect l="l" t="t" r="r" b="b"/>
            <a:pathLst>
              <a:path w="185420" h="95885">
                <a:moveTo>
                  <a:pt x="0" y="0"/>
                </a:moveTo>
                <a:lnTo>
                  <a:pt x="185420" y="95377"/>
                </a:lnTo>
              </a:path>
            </a:pathLst>
          </a:custGeom>
          <a:ln w="9524">
            <a:solidFill>
              <a:srgbClr val="000000"/>
            </a:solidFill>
          </a:ln>
        </p:spPr>
        <p:txBody>
          <a:bodyPr wrap="square" lIns="0" tIns="0" rIns="0" bIns="0" rtlCol="0"/>
          <a:lstStyle/>
          <a:p>
            <a:endParaRPr/>
          </a:p>
        </p:txBody>
      </p:sp>
      <p:sp>
        <p:nvSpPr>
          <p:cNvPr id="65" name="object 65"/>
          <p:cNvSpPr/>
          <p:nvPr/>
        </p:nvSpPr>
        <p:spPr>
          <a:xfrm>
            <a:off x="7847076" y="2804032"/>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15" y="3867"/>
                </a:lnTo>
                <a:lnTo>
                  <a:pt x="396942" y="14960"/>
                </a:lnTo>
                <a:lnTo>
                  <a:pt x="445479" y="32515"/>
                </a:lnTo>
                <a:lnTo>
                  <a:pt x="487775" y="55768"/>
                </a:lnTo>
                <a:lnTo>
                  <a:pt x="522676" y="83957"/>
                </a:lnTo>
                <a:lnTo>
                  <a:pt x="549032" y="116318"/>
                </a:lnTo>
                <a:lnTo>
                  <a:pt x="565691" y="152086"/>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66" name="object 66"/>
          <p:cNvSpPr txBox="1"/>
          <p:nvPr/>
        </p:nvSpPr>
        <p:spPr>
          <a:xfrm>
            <a:off x="8064500" y="285610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67" name="object 67"/>
          <p:cNvSpPr/>
          <p:nvPr/>
        </p:nvSpPr>
        <p:spPr>
          <a:xfrm>
            <a:off x="4168140" y="4435347"/>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84" y="377132"/>
                </a:lnTo>
                <a:lnTo>
                  <a:pt x="174557" y="366039"/>
                </a:lnTo>
                <a:lnTo>
                  <a:pt x="126020" y="348484"/>
                </a:lnTo>
                <a:lnTo>
                  <a:pt x="83724" y="325231"/>
                </a:lnTo>
                <a:lnTo>
                  <a:pt x="48823" y="297042"/>
                </a:lnTo>
                <a:lnTo>
                  <a:pt x="22467" y="264681"/>
                </a:lnTo>
                <a:lnTo>
                  <a:pt x="5808" y="228913"/>
                </a:lnTo>
                <a:lnTo>
                  <a:pt x="0" y="190500"/>
                </a:lnTo>
                <a:close/>
              </a:path>
            </a:pathLst>
          </a:custGeom>
          <a:ln w="9525">
            <a:solidFill>
              <a:srgbClr val="000000"/>
            </a:solidFill>
          </a:ln>
        </p:spPr>
        <p:txBody>
          <a:bodyPr wrap="square" lIns="0" tIns="0" rIns="0" bIns="0" rtlCol="0"/>
          <a:lstStyle/>
          <a:p>
            <a:endParaRPr/>
          </a:p>
        </p:txBody>
      </p:sp>
      <p:sp>
        <p:nvSpPr>
          <p:cNvPr id="68" name="object 68"/>
          <p:cNvSpPr/>
          <p:nvPr/>
        </p:nvSpPr>
        <p:spPr>
          <a:xfrm>
            <a:off x="4511040" y="4931409"/>
            <a:ext cx="571500" cy="381000"/>
          </a:xfrm>
          <a:custGeom>
            <a:avLst/>
            <a:gdLst/>
            <a:ahLst/>
            <a:cxnLst/>
            <a:rect l="l" t="t" r="r" b="b"/>
            <a:pathLst>
              <a:path w="571500" h="381000">
                <a:moveTo>
                  <a:pt x="0" y="190500"/>
                </a:moveTo>
                <a:lnTo>
                  <a:pt x="5808" y="152086"/>
                </a:lnTo>
                <a:lnTo>
                  <a:pt x="22467" y="116318"/>
                </a:lnTo>
                <a:lnTo>
                  <a:pt x="48823" y="83957"/>
                </a:lnTo>
                <a:lnTo>
                  <a:pt x="83724" y="55768"/>
                </a:lnTo>
                <a:lnTo>
                  <a:pt x="126020" y="32515"/>
                </a:lnTo>
                <a:lnTo>
                  <a:pt x="174557" y="14960"/>
                </a:lnTo>
                <a:lnTo>
                  <a:pt x="228184"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0999"/>
                </a:lnTo>
                <a:lnTo>
                  <a:pt x="228184" y="377127"/>
                </a:lnTo>
                <a:lnTo>
                  <a:pt x="174557" y="366021"/>
                </a:lnTo>
                <a:lnTo>
                  <a:pt x="126020" y="348451"/>
                </a:lnTo>
                <a:lnTo>
                  <a:pt x="83724" y="325183"/>
                </a:lnTo>
                <a:lnTo>
                  <a:pt x="48823" y="296986"/>
                </a:lnTo>
                <a:lnTo>
                  <a:pt x="22467" y="264628"/>
                </a:lnTo>
                <a:lnTo>
                  <a:pt x="5808" y="228876"/>
                </a:lnTo>
                <a:lnTo>
                  <a:pt x="0" y="190500"/>
                </a:lnTo>
                <a:close/>
              </a:path>
            </a:pathLst>
          </a:custGeom>
          <a:ln w="9525">
            <a:solidFill>
              <a:srgbClr val="000000"/>
            </a:solidFill>
          </a:ln>
        </p:spPr>
        <p:txBody>
          <a:bodyPr wrap="square" lIns="0" tIns="0" rIns="0" bIns="0" rtlCol="0"/>
          <a:lstStyle/>
          <a:p>
            <a:endParaRPr/>
          </a:p>
        </p:txBody>
      </p:sp>
      <p:sp>
        <p:nvSpPr>
          <p:cNvPr id="69" name="object 69"/>
          <p:cNvSpPr txBox="1"/>
          <p:nvPr/>
        </p:nvSpPr>
        <p:spPr>
          <a:xfrm>
            <a:off x="4385309" y="4487621"/>
            <a:ext cx="481330" cy="76517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Arial"/>
                <a:cs typeface="Arial"/>
              </a:rPr>
              <a:t>1</a:t>
            </a:r>
            <a:endParaRPr sz="1600">
              <a:latin typeface="Arial"/>
              <a:cs typeface="Arial"/>
            </a:endParaRPr>
          </a:p>
          <a:p>
            <a:pPr>
              <a:lnSpc>
                <a:spcPct val="100000"/>
              </a:lnSpc>
              <a:spcBef>
                <a:spcPts val="30"/>
              </a:spcBef>
            </a:pPr>
            <a:endParaRPr sz="1700">
              <a:latin typeface="Times New Roman"/>
              <a:cs typeface="Times New Roman"/>
            </a:endParaRPr>
          </a:p>
          <a:p>
            <a:pPr marR="5080" algn="r">
              <a:lnSpc>
                <a:spcPct val="100000"/>
              </a:lnSpc>
            </a:pPr>
            <a:r>
              <a:rPr sz="1600" b="1" spc="-5" dirty="0">
                <a:latin typeface="Arial"/>
                <a:cs typeface="Arial"/>
              </a:rPr>
              <a:t>6</a:t>
            </a:r>
            <a:endParaRPr sz="1600">
              <a:latin typeface="Arial"/>
              <a:cs typeface="Arial"/>
            </a:endParaRPr>
          </a:p>
        </p:txBody>
      </p:sp>
      <p:sp>
        <p:nvSpPr>
          <p:cNvPr id="70" name="object 70"/>
          <p:cNvSpPr/>
          <p:nvPr/>
        </p:nvSpPr>
        <p:spPr>
          <a:xfrm>
            <a:off x="4655946" y="4760595"/>
            <a:ext cx="140970" cy="170815"/>
          </a:xfrm>
          <a:custGeom>
            <a:avLst/>
            <a:gdLst/>
            <a:ahLst/>
            <a:cxnLst/>
            <a:rect l="l" t="t" r="r" b="b"/>
            <a:pathLst>
              <a:path w="140970" h="170814">
                <a:moveTo>
                  <a:pt x="0" y="0"/>
                </a:moveTo>
                <a:lnTo>
                  <a:pt x="140842" y="170814"/>
                </a:lnTo>
              </a:path>
            </a:pathLst>
          </a:custGeom>
          <a:ln w="9525">
            <a:solidFill>
              <a:srgbClr val="000000"/>
            </a:solidFill>
          </a:ln>
        </p:spPr>
        <p:txBody>
          <a:bodyPr wrap="square" lIns="0" tIns="0" rIns="0" bIns="0" rtlCol="0"/>
          <a:lstStyle/>
          <a:p>
            <a:endParaRPr/>
          </a:p>
        </p:txBody>
      </p:sp>
      <p:sp>
        <p:nvSpPr>
          <p:cNvPr id="71" name="object 71"/>
          <p:cNvSpPr/>
          <p:nvPr/>
        </p:nvSpPr>
        <p:spPr>
          <a:xfrm>
            <a:off x="3853560" y="5680443"/>
            <a:ext cx="314325" cy="94615"/>
          </a:xfrm>
          <a:custGeom>
            <a:avLst/>
            <a:gdLst/>
            <a:ahLst/>
            <a:cxnLst/>
            <a:rect l="l" t="t" r="r" b="b"/>
            <a:pathLst>
              <a:path w="314325" h="94614">
                <a:moveTo>
                  <a:pt x="314071" y="0"/>
                </a:moveTo>
                <a:lnTo>
                  <a:pt x="0" y="94234"/>
                </a:lnTo>
              </a:path>
            </a:pathLst>
          </a:custGeom>
          <a:ln w="9524">
            <a:solidFill>
              <a:srgbClr val="000000"/>
            </a:solidFill>
          </a:ln>
        </p:spPr>
        <p:txBody>
          <a:bodyPr wrap="square" lIns="0" tIns="0" rIns="0" bIns="0" rtlCol="0"/>
          <a:lstStyle/>
          <a:p>
            <a:endParaRPr/>
          </a:p>
        </p:txBody>
      </p:sp>
      <p:sp>
        <p:nvSpPr>
          <p:cNvPr id="72" name="object 72"/>
          <p:cNvSpPr/>
          <p:nvPr/>
        </p:nvSpPr>
        <p:spPr>
          <a:xfrm>
            <a:off x="3567810" y="5774677"/>
            <a:ext cx="571500" cy="381000"/>
          </a:xfrm>
          <a:custGeom>
            <a:avLst/>
            <a:gdLst/>
            <a:ahLst/>
            <a:cxnLst/>
            <a:rect l="l" t="t" r="r" b="b"/>
            <a:pathLst>
              <a:path w="571500" h="381000">
                <a:moveTo>
                  <a:pt x="0" y="190499"/>
                </a:moveTo>
                <a:lnTo>
                  <a:pt x="5803" y="152104"/>
                </a:lnTo>
                <a:lnTo>
                  <a:pt x="22449" y="116344"/>
                </a:lnTo>
                <a:lnTo>
                  <a:pt x="48789" y="83985"/>
                </a:lnTo>
                <a:lnTo>
                  <a:pt x="83677" y="55792"/>
                </a:lnTo>
                <a:lnTo>
                  <a:pt x="125964" y="32531"/>
                </a:lnTo>
                <a:lnTo>
                  <a:pt x="174503" y="14969"/>
                </a:lnTo>
                <a:lnTo>
                  <a:pt x="228148" y="3869"/>
                </a:lnTo>
                <a:lnTo>
                  <a:pt x="285750" y="0"/>
                </a:lnTo>
                <a:lnTo>
                  <a:pt x="343351" y="3869"/>
                </a:lnTo>
                <a:lnTo>
                  <a:pt x="396996" y="14969"/>
                </a:lnTo>
                <a:lnTo>
                  <a:pt x="445535" y="32531"/>
                </a:lnTo>
                <a:lnTo>
                  <a:pt x="487822" y="55792"/>
                </a:lnTo>
                <a:lnTo>
                  <a:pt x="522710" y="83985"/>
                </a:lnTo>
                <a:lnTo>
                  <a:pt x="549050" y="116344"/>
                </a:lnTo>
                <a:lnTo>
                  <a:pt x="565696" y="152104"/>
                </a:lnTo>
                <a:lnTo>
                  <a:pt x="571500" y="190499"/>
                </a:lnTo>
                <a:lnTo>
                  <a:pt x="565696" y="228891"/>
                </a:lnTo>
                <a:lnTo>
                  <a:pt x="549050" y="264649"/>
                </a:lnTo>
                <a:lnTo>
                  <a:pt x="522710" y="297008"/>
                </a:lnTo>
                <a:lnTo>
                  <a:pt x="487822" y="325202"/>
                </a:lnTo>
                <a:lnTo>
                  <a:pt x="445535" y="348464"/>
                </a:lnTo>
                <a:lnTo>
                  <a:pt x="396996" y="366029"/>
                </a:lnTo>
                <a:lnTo>
                  <a:pt x="343351" y="377129"/>
                </a:lnTo>
                <a:lnTo>
                  <a:pt x="285750" y="380999"/>
                </a:lnTo>
                <a:lnTo>
                  <a:pt x="228148" y="377129"/>
                </a:lnTo>
                <a:lnTo>
                  <a:pt x="174503" y="366029"/>
                </a:lnTo>
                <a:lnTo>
                  <a:pt x="125964" y="348464"/>
                </a:lnTo>
                <a:lnTo>
                  <a:pt x="83677" y="325202"/>
                </a:lnTo>
                <a:lnTo>
                  <a:pt x="48789" y="297008"/>
                </a:lnTo>
                <a:lnTo>
                  <a:pt x="22449" y="264649"/>
                </a:lnTo>
                <a:lnTo>
                  <a:pt x="5803" y="228891"/>
                </a:lnTo>
                <a:lnTo>
                  <a:pt x="0" y="190499"/>
                </a:lnTo>
                <a:close/>
              </a:path>
            </a:pathLst>
          </a:custGeom>
          <a:ln w="9525">
            <a:solidFill>
              <a:srgbClr val="000000"/>
            </a:solidFill>
          </a:ln>
        </p:spPr>
        <p:txBody>
          <a:bodyPr wrap="square" lIns="0" tIns="0" rIns="0" bIns="0" rtlCol="0"/>
          <a:lstStyle/>
          <a:p>
            <a:endParaRPr/>
          </a:p>
        </p:txBody>
      </p:sp>
      <p:sp>
        <p:nvSpPr>
          <p:cNvPr id="73" name="object 73"/>
          <p:cNvSpPr txBox="1"/>
          <p:nvPr/>
        </p:nvSpPr>
        <p:spPr>
          <a:xfrm>
            <a:off x="3784853" y="582757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a:t>
            </a:r>
            <a:endParaRPr sz="1600">
              <a:latin typeface="Arial"/>
              <a:cs typeface="Arial"/>
            </a:endParaRPr>
          </a:p>
        </p:txBody>
      </p:sp>
      <p:sp>
        <p:nvSpPr>
          <p:cNvPr id="74" name="object 74"/>
          <p:cNvSpPr/>
          <p:nvPr/>
        </p:nvSpPr>
        <p:spPr>
          <a:xfrm>
            <a:off x="3893692" y="6248400"/>
            <a:ext cx="571500" cy="381000"/>
          </a:xfrm>
          <a:custGeom>
            <a:avLst/>
            <a:gdLst/>
            <a:ahLst/>
            <a:cxnLst/>
            <a:rect l="l" t="t" r="r" b="b"/>
            <a:pathLst>
              <a:path w="571500" h="381000">
                <a:moveTo>
                  <a:pt x="0" y="190500"/>
                </a:moveTo>
                <a:lnTo>
                  <a:pt x="5803" y="152108"/>
                </a:lnTo>
                <a:lnTo>
                  <a:pt x="22449" y="116350"/>
                </a:lnTo>
                <a:lnTo>
                  <a:pt x="48789" y="83991"/>
                </a:lnTo>
                <a:lnTo>
                  <a:pt x="83677" y="55797"/>
                </a:lnTo>
                <a:lnTo>
                  <a:pt x="125964" y="32535"/>
                </a:lnTo>
                <a:lnTo>
                  <a:pt x="174503" y="14970"/>
                </a:lnTo>
                <a:lnTo>
                  <a:pt x="228148" y="3870"/>
                </a:lnTo>
                <a:lnTo>
                  <a:pt x="285750" y="0"/>
                </a:lnTo>
                <a:lnTo>
                  <a:pt x="343315" y="3870"/>
                </a:lnTo>
                <a:lnTo>
                  <a:pt x="396942" y="14970"/>
                </a:lnTo>
                <a:lnTo>
                  <a:pt x="445479" y="32535"/>
                </a:lnTo>
                <a:lnTo>
                  <a:pt x="487775" y="55797"/>
                </a:lnTo>
                <a:lnTo>
                  <a:pt x="522676" y="83991"/>
                </a:lnTo>
                <a:lnTo>
                  <a:pt x="549032" y="116350"/>
                </a:lnTo>
                <a:lnTo>
                  <a:pt x="565691" y="152108"/>
                </a:lnTo>
                <a:lnTo>
                  <a:pt x="571500" y="190500"/>
                </a:lnTo>
                <a:lnTo>
                  <a:pt x="565691" y="228891"/>
                </a:lnTo>
                <a:lnTo>
                  <a:pt x="549032" y="264649"/>
                </a:lnTo>
                <a:lnTo>
                  <a:pt x="522676" y="297008"/>
                </a:lnTo>
                <a:lnTo>
                  <a:pt x="487775" y="325202"/>
                </a:lnTo>
                <a:lnTo>
                  <a:pt x="445479" y="348464"/>
                </a:lnTo>
                <a:lnTo>
                  <a:pt x="396942" y="366029"/>
                </a:lnTo>
                <a:lnTo>
                  <a:pt x="343315" y="377129"/>
                </a:lnTo>
                <a:lnTo>
                  <a:pt x="285750" y="381000"/>
                </a:lnTo>
                <a:lnTo>
                  <a:pt x="228148" y="377129"/>
                </a:lnTo>
                <a:lnTo>
                  <a:pt x="174503" y="366029"/>
                </a:lnTo>
                <a:lnTo>
                  <a:pt x="125964" y="348464"/>
                </a:lnTo>
                <a:lnTo>
                  <a:pt x="83677" y="325202"/>
                </a:lnTo>
                <a:lnTo>
                  <a:pt x="48789" y="297008"/>
                </a:lnTo>
                <a:lnTo>
                  <a:pt x="22449" y="264649"/>
                </a:lnTo>
                <a:lnTo>
                  <a:pt x="5803" y="228891"/>
                </a:lnTo>
                <a:lnTo>
                  <a:pt x="0" y="190500"/>
                </a:lnTo>
                <a:close/>
              </a:path>
            </a:pathLst>
          </a:custGeom>
          <a:ln w="9525">
            <a:solidFill>
              <a:srgbClr val="000000"/>
            </a:solidFill>
          </a:ln>
        </p:spPr>
        <p:txBody>
          <a:bodyPr wrap="square" lIns="0" tIns="0" rIns="0" bIns="0" rtlCol="0"/>
          <a:lstStyle/>
          <a:p>
            <a:endParaRPr/>
          </a:p>
        </p:txBody>
      </p:sp>
      <p:sp>
        <p:nvSpPr>
          <p:cNvPr id="75" name="object 75"/>
          <p:cNvSpPr txBox="1"/>
          <p:nvPr/>
        </p:nvSpPr>
        <p:spPr>
          <a:xfrm>
            <a:off x="4110609" y="630123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a:t>
            </a:r>
            <a:endParaRPr sz="1600">
              <a:latin typeface="Arial"/>
              <a:cs typeface="Arial"/>
            </a:endParaRPr>
          </a:p>
        </p:txBody>
      </p:sp>
      <p:sp>
        <p:nvSpPr>
          <p:cNvPr id="76" name="object 76"/>
          <p:cNvSpPr/>
          <p:nvPr/>
        </p:nvSpPr>
        <p:spPr>
          <a:xfrm>
            <a:off x="4055617" y="6099873"/>
            <a:ext cx="123825" cy="148590"/>
          </a:xfrm>
          <a:custGeom>
            <a:avLst/>
            <a:gdLst/>
            <a:ahLst/>
            <a:cxnLst/>
            <a:rect l="l" t="t" r="r" b="b"/>
            <a:pathLst>
              <a:path w="123825" h="148589">
                <a:moveTo>
                  <a:pt x="0" y="0"/>
                </a:moveTo>
                <a:lnTo>
                  <a:pt x="123825" y="148526"/>
                </a:lnTo>
              </a:path>
            </a:pathLst>
          </a:custGeom>
          <a:ln w="9525">
            <a:solidFill>
              <a:srgbClr val="000000"/>
            </a:solidFill>
          </a:ln>
        </p:spPr>
        <p:txBody>
          <a:bodyPr wrap="square" lIns="0" tIns="0" rIns="0" bIns="0" rtlCol="0"/>
          <a:lstStyle/>
          <a:p>
            <a:endParaRPr/>
          </a:p>
        </p:txBody>
      </p:sp>
      <p:sp>
        <p:nvSpPr>
          <p:cNvPr id="77" name="object 77"/>
          <p:cNvSpPr/>
          <p:nvPr/>
        </p:nvSpPr>
        <p:spPr>
          <a:xfrm>
            <a:off x="4083939" y="5355209"/>
            <a:ext cx="571500" cy="381635"/>
          </a:xfrm>
          <a:custGeom>
            <a:avLst/>
            <a:gdLst/>
            <a:ahLst/>
            <a:cxnLst/>
            <a:rect l="l" t="t" r="r" b="b"/>
            <a:pathLst>
              <a:path w="571500" h="381635">
                <a:moveTo>
                  <a:pt x="0" y="190499"/>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499"/>
                </a:lnTo>
                <a:lnTo>
                  <a:pt x="565696" y="228903"/>
                </a:lnTo>
                <a:lnTo>
                  <a:pt x="549050" y="264671"/>
                </a:lnTo>
                <a:lnTo>
                  <a:pt x="522710" y="297037"/>
                </a:lnTo>
                <a:lnTo>
                  <a:pt x="487822" y="325235"/>
                </a:lnTo>
                <a:lnTo>
                  <a:pt x="445535" y="348500"/>
                </a:lnTo>
                <a:lnTo>
                  <a:pt x="396996" y="366066"/>
                </a:lnTo>
                <a:lnTo>
                  <a:pt x="343351" y="377167"/>
                </a:lnTo>
                <a:lnTo>
                  <a:pt x="285750" y="381038"/>
                </a:lnTo>
                <a:lnTo>
                  <a:pt x="228184" y="377167"/>
                </a:lnTo>
                <a:lnTo>
                  <a:pt x="174557" y="366066"/>
                </a:lnTo>
                <a:lnTo>
                  <a:pt x="126020" y="348500"/>
                </a:lnTo>
                <a:lnTo>
                  <a:pt x="83724" y="325235"/>
                </a:lnTo>
                <a:lnTo>
                  <a:pt x="48823" y="297037"/>
                </a:lnTo>
                <a:lnTo>
                  <a:pt x="22467" y="264671"/>
                </a:lnTo>
                <a:lnTo>
                  <a:pt x="5808" y="228903"/>
                </a:lnTo>
                <a:lnTo>
                  <a:pt x="0" y="190499"/>
                </a:lnTo>
                <a:close/>
              </a:path>
            </a:pathLst>
          </a:custGeom>
          <a:ln w="9525">
            <a:solidFill>
              <a:srgbClr val="000000"/>
            </a:solidFill>
          </a:ln>
        </p:spPr>
        <p:txBody>
          <a:bodyPr wrap="square" lIns="0" tIns="0" rIns="0" bIns="0" rtlCol="0"/>
          <a:lstStyle/>
          <a:p>
            <a:endParaRPr/>
          </a:p>
        </p:txBody>
      </p:sp>
      <p:sp>
        <p:nvSpPr>
          <p:cNvPr id="78" name="object 78"/>
          <p:cNvSpPr txBox="1"/>
          <p:nvPr/>
        </p:nvSpPr>
        <p:spPr>
          <a:xfrm>
            <a:off x="4300854" y="5407863"/>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4</a:t>
            </a:r>
            <a:endParaRPr sz="1600">
              <a:latin typeface="Arial"/>
              <a:cs typeface="Arial"/>
            </a:endParaRPr>
          </a:p>
        </p:txBody>
      </p:sp>
      <p:sp>
        <p:nvSpPr>
          <p:cNvPr id="79" name="object 79"/>
          <p:cNvSpPr/>
          <p:nvPr/>
        </p:nvSpPr>
        <p:spPr>
          <a:xfrm>
            <a:off x="4369689" y="5256529"/>
            <a:ext cx="225425" cy="99060"/>
          </a:xfrm>
          <a:custGeom>
            <a:avLst/>
            <a:gdLst/>
            <a:ahLst/>
            <a:cxnLst/>
            <a:rect l="l" t="t" r="r" b="b"/>
            <a:pathLst>
              <a:path w="225425" h="99060">
                <a:moveTo>
                  <a:pt x="225044" y="0"/>
                </a:moveTo>
                <a:lnTo>
                  <a:pt x="0" y="98679"/>
                </a:lnTo>
              </a:path>
            </a:pathLst>
          </a:custGeom>
          <a:ln w="9525">
            <a:solidFill>
              <a:srgbClr val="000000"/>
            </a:solidFill>
          </a:ln>
        </p:spPr>
        <p:txBody>
          <a:bodyPr wrap="square" lIns="0" tIns="0" rIns="0" bIns="0" rtlCol="0"/>
          <a:lstStyle/>
          <a:p>
            <a:endParaRPr/>
          </a:p>
        </p:txBody>
      </p:sp>
      <p:sp>
        <p:nvSpPr>
          <p:cNvPr id="80" name="object 80"/>
          <p:cNvSpPr/>
          <p:nvPr/>
        </p:nvSpPr>
        <p:spPr>
          <a:xfrm>
            <a:off x="4571746" y="5680443"/>
            <a:ext cx="185420" cy="95885"/>
          </a:xfrm>
          <a:custGeom>
            <a:avLst/>
            <a:gdLst/>
            <a:ahLst/>
            <a:cxnLst/>
            <a:rect l="l" t="t" r="r" b="b"/>
            <a:pathLst>
              <a:path w="185420" h="95885">
                <a:moveTo>
                  <a:pt x="0" y="0"/>
                </a:moveTo>
                <a:lnTo>
                  <a:pt x="185419" y="95351"/>
                </a:lnTo>
              </a:path>
            </a:pathLst>
          </a:custGeom>
          <a:ln w="9525">
            <a:solidFill>
              <a:srgbClr val="000000"/>
            </a:solidFill>
          </a:ln>
        </p:spPr>
        <p:txBody>
          <a:bodyPr wrap="square" lIns="0" tIns="0" rIns="0" bIns="0" rtlCol="0"/>
          <a:lstStyle/>
          <a:p>
            <a:endParaRPr/>
          </a:p>
        </p:txBody>
      </p:sp>
      <p:sp>
        <p:nvSpPr>
          <p:cNvPr id="81" name="object 81"/>
          <p:cNvSpPr/>
          <p:nvPr/>
        </p:nvSpPr>
        <p:spPr>
          <a:xfrm>
            <a:off x="4471415" y="5775794"/>
            <a:ext cx="571500" cy="381000"/>
          </a:xfrm>
          <a:custGeom>
            <a:avLst/>
            <a:gdLst/>
            <a:ahLst/>
            <a:cxnLst/>
            <a:rect l="l" t="t" r="r" b="b"/>
            <a:pathLst>
              <a:path w="571500" h="381000">
                <a:moveTo>
                  <a:pt x="0" y="190499"/>
                </a:moveTo>
                <a:lnTo>
                  <a:pt x="5803" y="152108"/>
                </a:lnTo>
                <a:lnTo>
                  <a:pt x="22449" y="116350"/>
                </a:lnTo>
                <a:lnTo>
                  <a:pt x="48789" y="83991"/>
                </a:lnTo>
                <a:lnTo>
                  <a:pt x="83677" y="55797"/>
                </a:lnTo>
                <a:lnTo>
                  <a:pt x="125964" y="32535"/>
                </a:lnTo>
                <a:lnTo>
                  <a:pt x="174503" y="14970"/>
                </a:lnTo>
                <a:lnTo>
                  <a:pt x="228148" y="3870"/>
                </a:lnTo>
                <a:lnTo>
                  <a:pt x="285750" y="0"/>
                </a:lnTo>
                <a:lnTo>
                  <a:pt x="343351" y="3870"/>
                </a:lnTo>
                <a:lnTo>
                  <a:pt x="396996" y="14970"/>
                </a:lnTo>
                <a:lnTo>
                  <a:pt x="445535" y="32535"/>
                </a:lnTo>
                <a:lnTo>
                  <a:pt x="487822" y="55797"/>
                </a:lnTo>
                <a:lnTo>
                  <a:pt x="522710" y="83991"/>
                </a:lnTo>
                <a:lnTo>
                  <a:pt x="549050" y="116350"/>
                </a:lnTo>
                <a:lnTo>
                  <a:pt x="565696" y="152108"/>
                </a:lnTo>
                <a:lnTo>
                  <a:pt x="571500" y="190499"/>
                </a:lnTo>
                <a:lnTo>
                  <a:pt x="565696" y="228895"/>
                </a:lnTo>
                <a:lnTo>
                  <a:pt x="549050" y="264655"/>
                </a:lnTo>
                <a:lnTo>
                  <a:pt x="522710" y="297014"/>
                </a:lnTo>
                <a:lnTo>
                  <a:pt x="487822" y="325207"/>
                </a:lnTo>
                <a:lnTo>
                  <a:pt x="445535" y="348468"/>
                </a:lnTo>
                <a:lnTo>
                  <a:pt x="396996" y="366030"/>
                </a:lnTo>
                <a:lnTo>
                  <a:pt x="343351" y="377130"/>
                </a:lnTo>
                <a:lnTo>
                  <a:pt x="285750" y="380999"/>
                </a:lnTo>
                <a:lnTo>
                  <a:pt x="228148" y="377130"/>
                </a:lnTo>
                <a:lnTo>
                  <a:pt x="174503" y="366030"/>
                </a:lnTo>
                <a:lnTo>
                  <a:pt x="125964" y="348468"/>
                </a:lnTo>
                <a:lnTo>
                  <a:pt x="83677" y="325207"/>
                </a:lnTo>
                <a:lnTo>
                  <a:pt x="48789" y="297014"/>
                </a:lnTo>
                <a:lnTo>
                  <a:pt x="22449" y="264655"/>
                </a:lnTo>
                <a:lnTo>
                  <a:pt x="5803" y="228895"/>
                </a:lnTo>
                <a:lnTo>
                  <a:pt x="0" y="190499"/>
                </a:lnTo>
                <a:close/>
              </a:path>
            </a:pathLst>
          </a:custGeom>
          <a:ln w="9525">
            <a:solidFill>
              <a:srgbClr val="000000"/>
            </a:solidFill>
          </a:ln>
        </p:spPr>
        <p:txBody>
          <a:bodyPr wrap="square" lIns="0" tIns="0" rIns="0" bIns="0" rtlCol="0"/>
          <a:lstStyle/>
          <a:p>
            <a:endParaRPr/>
          </a:p>
        </p:txBody>
      </p:sp>
      <p:sp>
        <p:nvSpPr>
          <p:cNvPr id="82" name="object 82"/>
          <p:cNvSpPr txBox="1"/>
          <p:nvPr/>
        </p:nvSpPr>
        <p:spPr>
          <a:xfrm>
            <a:off x="4688585" y="582848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83" name="object 83"/>
          <p:cNvSpPr/>
          <p:nvPr/>
        </p:nvSpPr>
        <p:spPr>
          <a:xfrm>
            <a:off x="4991100" y="5376036"/>
            <a:ext cx="571500" cy="381635"/>
          </a:xfrm>
          <a:custGeom>
            <a:avLst/>
            <a:gdLst/>
            <a:ahLst/>
            <a:cxnLst/>
            <a:rect l="l" t="t" r="r" b="b"/>
            <a:pathLst>
              <a:path w="571500" h="381635">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08"/>
                </a:lnTo>
                <a:lnTo>
                  <a:pt x="549050" y="264679"/>
                </a:lnTo>
                <a:lnTo>
                  <a:pt x="522710" y="297047"/>
                </a:lnTo>
                <a:lnTo>
                  <a:pt x="487822" y="325246"/>
                </a:lnTo>
                <a:lnTo>
                  <a:pt x="445535" y="348512"/>
                </a:lnTo>
                <a:lnTo>
                  <a:pt x="396996" y="366079"/>
                </a:lnTo>
                <a:lnTo>
                  <a:pt x="343351" y="377180"/>
                </a:lnTo>
                <a:lnTo>
                  <a:pt x="285750" y="381050"/>
                </a:lnTo>
                <a:lnTo>
                  <a:pt x="228148" y="377180"/>
                </a:lnTo>
                <a:lnTo>
                  <a:pt x="174503" y="366079"/>
                </a:lnTo>
                <a:lnTo>
                  <a:pt x="125964" y="348512"/>
                </a:lnTo>
                <a:lnTo>
                  <a:pt x="83677" y="325246"/>
                </a:lnTo>
                <a:lnTo>
                  <a:pt x="48789" y="297047"/>
                </a:lnTo>
                <a:lnTo>
                  <a:pt x="22449" y="264679"/>
                </a:lnTo>
                <a:lnTo>
                  <a:pt x="5803" y="228908"/>
                </a:lnTo>
                <a:lnTo>
                  <a:pt x="0" y="190500"/>
                </a:lnTo>
                <a:close/>
              </a:path>
            </a:pathLst>
          </a:custGeom>
          <a:ln w="9525">
            <a:solidFill>
              <a:srgbClr val="000000"/>
            </a:solidFill>
          </a:ln>
        </p:spPr>
        <p:txBody>
          <a:bodyPr wrap="square" lIns="0" tIns="0" rIns="0" bIns="0" rtlCol="0"/>
          <a:lstStyle/>
          <a:p>
            <a:endParaRPr/>
          </a:p>
        </p:txBody>
      </p:sp>
      <p:sp>
        <p:nvSpPr>
          <p:cNvPr id="84" name="object 84"/>
          <p:cNvSpPr txBox="1"/>
          <p:nvPr/>
        </p:nvSpPr>
        <p:spPr>
          <a:xfrm>
            <a:off x="5208270" y="5428894"/>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7</a:t>
            </a:r>
            <a:endParaRPr sz="1600">
              <a:latin typeface="Arial"/>
              <a:cs typeface="Arial"/>
            </a:endParaRPr>
          </a:p>
        </p:txBody>
      </p:sp>
      <p:sp>
        <p:nvSpPr>
          <p:cNvPr id="85" name="object 85"/>
          <p:cNvSpPr/>
          <p:nvPr/>
        </p:nvSpPr>
        <p:spPr>
          <a:xfrm>
            <a:off x="4998846" y="5256529"/>
            <a:ext cx="278130" cy="120014"/>
          </a:xfrm>
          <a:custGeom>
            <a:avLst/>
            <a:gdLst/>
            <a:ahLst/>
            <a:cxnLst/>
            <a:rect l="l" t="t" r="r" b="b"/>
            <a:pathLst>
              <a:path w="278129" h="120014">
                <a:moveTo>
                  <a:pt x="0" y="0"/>
                </a:moveTo>
                <a:lnTo>
                  <a:pt x="278002" y="119507"/>
                </a:lnTo>
              </a:path>
            </a:pathLst>
          </a:custGeom>
          <a:ln w="9525">
            <a:solidFill>
              <a:srgbClr val="000000"/>
            </a:solidFill>
          </a:ln>
        </p:spPr>
        <p:txBody>
          <a:bodyPr wrap="square" lIns="0" tIns="0" rIns="0" bIns="0" rtlCol="0"/>
          <a:lstStyle/>
          <a:p>
            <a:endParaRPr/>
          </a:p>
        </p:txBody>
      </p:sp>
      <p:sp>
        <p:nvSpPr>
          <p:cNvPr id="86" name="object 86"/>
          <p:cNvSpPr/>
          <p:nvPr/>
        </p:nvSpPr>
        <p:spPr>
          <a:xfrm>
            <a:off x="1077658" y="2852292"/>
            <a:ext cx="541655" cy="1144270"/>
          </a:xfrm>
          <a:custGeom>
            <a:avLst/>
            <a:gdLst/>
            <a:ahLst/>
            <a:cxnLst/>
            <a:rect l="l" t="t" r="r" b="b"/>
            <a:pathLst>
              <a:path w="541655" h="1144270">
                <a:moveTo>
                  <a:pt x="0" y="1144016"/>
                </a:moveTo>
                <a:lnTo>
                  <a:pt x="541210" y="0"/>
                </a:lnTo>
              </a:path>
            </a:pathLst>
          </a:custGeom>
          <a:ln w="38100">
            <a:solidFill>
              <a:srgbClr val="0000FF"/>
            </a:solidFill>
          </a:ln>
        </p:spPr>
        <p:txBody>
          <a:bodyPr wrap="square" lIns="0" tIns="0" rIns="0" bIns="0" rtlCol="0"/>
          <a:lstStyle/>
          <a:p>
            <a:endParaRPr/>
          </a:p>
        </p:txBody>
      </p:sp>
      <p:sp>
        <p:nvSpPr>
          <p:cNvPr id="87" name="object 87"/>
          <p:cNvSpPr/>
          <p:nvPr/>
        </p:nvSpPr>
        <p:spPr>
          <a:xfrm>
            <a:off x="4428997" y="2022601"/>
            <a:ext cx="525145" cy="923925"/>
          </a:xfrm>
          <a:custGeom>
            <a:avLst/>
            <a:gdLst/>
            <a:ahLst/>
            <a:cxnLst/>
            <a:rect l="l" t="t" r="r" b="b"/>
            <a:pathLst>
              <a:path w="525145" h="923925">
                <a:moveTo>
                  <a:pt x="0" y="923798"/>
                </a:moveTo>
                <a:lnTo>
                  <a:pt x="524890" y="0"/>
                </a:lnTo>
              </a:path>
            </a:pathLst>
          </a:custGeom>
          <a:ln w="38100">
            <a:solidFill>
              <a:srgbClr val="0000FF"/>
            </a:solidFill>
          </a:ln>
        </p:spPr>
        <p:txBody>
          <a:bodyPr wrap="square" lIns="0" tIns="0" rIns="0" bIns="0" rtlCol="0"/>
          <a:lstStyle/>
          <a:p>
            <a:endParaRPr/>
          </a:p>
        </p:txBody>
      </p:sp>
      <p:sp>
        <p:nvSpPr>
          <p:cNvPr id="88" name="object 88"/>
          <p:cNvSpPr txBox="1"/>
          <p:nvPr/>
        </p:nvSpPr>
        <p:spPr>
          <a:xfrm>
            <a:off x="4846065" y="2454020"/>
            <a:ext cx="619125"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00FF"/>
                </a:solidFill>
                <a:latin typeface="Arial"/>
                <a:cs typeface="Arial"/>
              </a:rPr>
              <a:t>Zig-Zig</a:t>
            </a:r>
            <a:endParaRPr sz="1400">
              <a:latin typeface="Arial"/>
              <a:cs typeface="Arial"/>
            </a:endParaRPr>
          </a:p>
        </p:txBody>
      </p:sp>
      <p:sp>
        <p:nvSpPr>
          <p:cNvPr id="89" name="object 89"/>
          <p:cNvSpPr/>
          <p:nvPr/>
        </p:nvSpPr>
        <p:spPr>
          <a:xfrm>
            <a:off x="2893695" y="2639060"/>
            <a:ext cx="484505" cy="362585"/>
          </a:xfrm>
          <a:custGeom>
            <a:avLst/>
            <a:gdLst/>
            <a:ahLst/>
            <a:cxnLst/>
            <a:rect l="l" t="t" r="r" b="b"/>
            <a:pathLst>
              <a:path w="484504" h="362585">
                <a:moveTo>
                  <a:pt x="302894" y="0"/>
                </a:moveTo>
                <a:lnTo>
                  <a:pt x="302894" y="90677"/>
                </a:lnTo>
                <a:lnTo>
                  <a:pt x="0" y="90677"/>
                </a:lnTo>
                <a:lnTo>
                  <a:pt x="0" y="271906"/>
                </a:lnTo>
                <a:lnTo>
                  <a:pt x="302894" y="271906"/>
                </a:lnTo>
                <a:lnTo>
                  <a:pt x="302894" y="362585"/>
                </a:lnTo>
                <a:lnTo>
                  <a:pt x="484251" y="181228"/>
                </a:lnTo>
                <a:lnTo>
                  <a:pt x="302894" y="0"/>
                </a:lnTo>
                <a:close/>
              </a:path>
            </a:pathLst>
          </a:custGeom>
          <a:solidFill>
            <a:srgbClr val="DDDDDD"/>
          </a:solidFill>
        </p:spPr>
        <p:txBody>
          <a:bodyPr wrap="square" lIns="0" tIns="0" rIns="0" bIns="0" rtlCol="0"/>
          <a:lstStyle/>
          <a:p>
            <a:endParaRPr/>
          </a:p>
        </p:txBody>
      </p:sp>
      <p:sp>
        <p:nvSpPr>
          <p:cNvPr id="90" name="object 90"/>
          <p:cNvSpPr/>
          <p:nvPr/>
        </p:nvSpPr>
        <p:spPr>
          <a:xfrm>
            <a:off x="2893695" y="2639060"/>
            <a:ext cx="484505" cy="362585"/>
          </a:xfrm>
          <a:custGeom>
            <a:avLst/>
            <a:gdLst/>
            <a:ahLst/>
            <a:cxnLst/>
            <a:rect l="l" t="t" r="r" b="b"/>
            <a:pathLst>
              <a:path w="484504" h="362585">
                <a:moveTo>
                  <a:pt x="0" y="90677"/>
                </a:moveTo>
                <a:lnTo>
                  <a:pt x="302894" y="90677"/>
                </a:lnTo>
                <a:lnTo>
                  <a:pt x="302894" y="0"/>
                </a:lnTo>
                <a:lnTo>
                  <a:pt x="484251" y="181228"/>
                </a:lnTo>
                <a:lnTo>
                  <a:pt x="302894" y="362585"/>
                </a:lnTo>
                <a:lnTo>
                  <a:pt x="302894" y="271906"/>
                </a:lnTo>
                <a:lnTo>
                  <a:pt x="0" y="271906"/>
                </a:lnTo>
                <a:lnTo>
                  <a:pt x="0" y="90677"/>
                </a:lnTo>
                <a:close/>
              </a:path>
            </a:pathLst>
          </a:custGeom>
          <a:ln w="25400">
            <a:solidFill>
              <a:srgbClr val="A1A1A1"/>
            </a:solidFill>
          </a:ln>
        </p:spPr>
        <p:txBody>
          <a:bodyPr wrap="square" lIns="0" tIns="0" rIns="0" bIns="0" rtlCol="0"/>
          <a:lstStyle/>
          <a:p>
            <a:endParaRPr/>
          </a:p>
        </p:txBody>
      </p:sp>
      <p:sp>
        <p:nvSpPr>
          <p:cNvPr id="91" name="object 91"/>
          <p:cNvSpPr/>
          <p:nvPr/>
        </p:nvSpPr>
        <p:spPr>
          <a:xfrm>
            <a:off x="5995796" y="2667000"/>
            <a:ext cx="484505" cy="362585"/>
          </a:xfrm>
          <a:custGeom>
            <a:avLst/>
            <a:gdLst/>
            <a:ahLst/>
            <a:cxnLst/>
            <a:rect l="l" t="t" r="r" b="b"/>
            <a:pathLst>
              <a:path w="484504" h="362585">
                <a:moveTo>
                  <a:pt x="302894" y="0"/>
                </a:moveTo>
                <a:lnTo>
                  <a:pt x="302894" y="90677"/>
                </a:lnTo>
                <a:lnTo>
                  <a:pt x="0" y="90677"/>
                </a:lnTo>
                <a:lnTo>
                  <a:pt x="0" y="272034"/>
                </a:lnTo>
                <a:lnTo>
                  <a:pt x="302894" y="272034"/>
                </a:lnTo>
                <a:lnTo>
                  <a:pt x="302894" y="362585"/>
                </a:lnTo>
                <a:lnTo>
                  <a:pt x="484250" y="181355"/>
                </a:lnTo>
                <a:lnTo>
                  <a:pt x="302894" y="0"/>
                </a:lnTo>
                <a:close/>
              </a:path>
            </a:pathLst>
          </a:custGeom>
          <a:solidFill>
            <a:srgbClr val="DDDDDD"/>
          </a:solidFill>
        </p:spPr>
        <p:txBody>
          <a:bodyPr wrap="square" lIns="0" tIns="0" rIns="0" bIns="0" rtlCol="0"/>
          <a:lstStyle/>
          <a:p>
            <a:endParaRPr/>
          </a:p>
        </p:txBody>
      </p:sp>
      <p:sp>
        <p:nvSpPr>
          <p:cNvPr id="92" name="object 92"/>
          <p:cNvSpPr/>
          <p:nvPr/>
        </p:nvSpPr>
        <p:spPr>
          <a:xfrm>
            <a:off x="5995796" y="2667000"/>
            <a:ext cx="484505" cy="362585"/>
          </a:xfrm>
          <a:custGeom>
            <a:avLst/>
            <a:gdLst/>
            <a:ahLst/>
            <a:cxnLst/>
            <a:rect l="l" t="t" r="r" b="b"/>
            <a:pathLst>
              <a:path w="484504" h="362585">
                <a:moveTo>
                  <a:pt x="0" y="90677"/>
                </a:moveTo>
                <a:lnTo>
                  <a:pt x="302894" y="90677"/>
                </a:lnTo>
                <a:lnTo>
                  <a:pt x="302894" y="0"/>
                </a:lnTo>
                <a:lnTo>
                  <a:pt x="484250" y="181355"/>
                </a:lnTo>
                <a:lnTo>
                  <a:pt x="302894" y="362585"/>
                </a:lnTo>
                <a:lnTo>
                  <a:pt x="302894" y="272034"/>
                </a:lnTo>
                <a:lnTo>
                  <a:pt x="0" y="272034"/>
                </a:lnTo>
                <a:lnTo>
                  <a:pt x="0" y="90677"/>
                </a:lnTo>
                <a:close/>
              </a:path>
            </a:pathLst>
          </a:custGeom>
          <a:ln w="25399">
            <a:solidFill>
              <a:srgbClr val="A1A1A1"/>
            </a:solidFill>
          </a:ln>
        </p:spPr>
        <p:txBody>
          <a:bodyPr wrap="square" lIns="0" tIns="0" rIns="0" bIns="0" rtlCol="0"/>
          <a:lstStyle/>
          <a:p>
            <a:endParaRPr/>
          </a:p>
        </p:txBody>
      </p:sp>
      <p:sp>
        <p:nvSpPr>
          <p:cNvPr id="93" name="object 93"/>
          <p:cNvSpPr/>
          <p:nvPr/>
        </p:nvSpPr>
        <p:spPr>
          <a:xfrm>
            <a:off x="6951980" y="1482597"/>
            <a:ext cx="529590" cy="493395"/>
          </a:xfrm>
          <a:custGeom>
            <a:avLst/>
            <a:gdLst/>
            <a:ahLst/>
            <a:cxnLst/>
            <a:rect l="l" t="t" r="r" b="b"/>
            <a:pathLst>
              <a:path w="529590" h="493394">
                <a:moveTo>
                  <a:pt x="0" y="493140"/>
                </a:moveTo>
                <a:lnTo>
                  <a:pt x="529463" y="0"/>
                </a:lnTo>
              </a:path>
            </a:pathLst>
          </a:custGeom>
          <a:ln w="38099">
            <a:solidFill>
              <a:srgbClr val="0000FF"/>
            </a:solidFill>
          </a:ln>
        </p:spPr>
        <p:txBody>
          <a:bodyPr wrap="square" lIns="0" tIns="0" rIns="0" bIns="0" rtlCol="0"/>
          <a:lstStyle/>
          <a:p>
            <a:endParaRPr/>
          </a:p>
        </p:txBody>
      </p:sp>
      <p:sp>
        <p:nvSpPr>
          <p:cNvPr id="94" name="object 94"/>
          <p:cNvSpPr txBox="1"/>
          <p:nvPr/>
        </p:nvSpPr>
        <p:spPr>
          <a:xfrm>
            <a:off x="6752081" y="1494282"/>
            <a:ext cx="292735" cy="239395"/>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0000FF"/>
                </a:solidFill>
                <a:latin typeface="Arial"/>
                <a:cs typeface="Arial"/>
              </a:rPr>
              <a:t>Z</a:t>
            </a:r>
            <a:r>
              <a:rPr sz="1400" b="1" dirty="0">
                <a:solidFill>
                  <a:srgbClr val="0000FF"/>
                </a:solidFill>
                <a:latin typeface="Arial"/>
                <a:cs typeface="Arial"/>
              </a:rPr>
              <a:t>ig</a:t>
            </a:r>
            <a:endParaRPr sz="1400">
              <a:latin typeface="Arial"/>
              <a:cs typeface="Arial"/>
            </a:endParaRPr>
          </a:p>
        </p:txBody>
      </p:sp>
      <p:sp>
        <p:nvSpPr>
          <p:cNvPr id="95" name="object 95"/>
          <p:cNvSpPr txBox="1"/>
          <p:nvPr/>
        </p:nvSpPr>
        <p:spPr>
          <a:xfrm>
            <a:off x="2449195" y="5287136"/>
            <a:ext cx="836930" cy="452755"/>
          </a:xfrm>
          <a:prstGeom prst="rect">
            <a:avLst/>
          </a:prstGeom>
        </p:spPr>
        <p:txBody>
          <a:bodyPr vert="horz" wrap="square" lIns="0" tIns="12700" rIns="0" bIns="0" rtlCol="0">
            <a:spAutoFit/>
          </a:bodyPr>
          <a:lstStyle/>
          <a:p>
            <a:pPr marR="5080" algn="r">
              <a:lnSpc>
                <a:spcPct val="100000"/>
              </a:lnSpc>
              <a:spcBef>
                <a:spcPts val="100"/>
              </a:spcBef>
            </a:pPr>
            <a:r>
              <a:rPr sz="1400" b="1" spc="-10" dirty="0">
                <a:solidFill>
                  <a:srgbClr val="0000FF"/>
                </a:solidFill>
                <a:latin typeface="Arial"/>
                <a:cs typeface="Arial"/>
              </a:rPr>
              <a:t>R</a:t>
            </a:r>
            <a:r>
              <a:rPr sz="1400" b="1" dirty="0">
                <a:solidFill>
                  <a:srgbClr val="0000FF"/>
                </a:solidFill>
                <a:latin typeface="Arial"/>
                <a:cs typeface="Arial"/>
              </a:rPr>
              <a:t>es</a:t>
            </a:r>
            <a:r>
              <a:rPr sz="1400" b="1" spc="-10" dirty="0">
                <a:solidFill>
                  <a:srgbClr val="0000FF"/>
                </a:solidFill>
                <a:latin typeface="Arial"/>
                <a:cs typeface="Arial"/>
              </a:rPr>
              <a:t>u</a:t>
            </a:r>
            <a:r>
              <a:rPr sz="1400" b="1" dirty="0">
                <a:solidFill>
                  <a:srgbClr val="0000FF"/>
                </a:solidFill>
                <a:latin typeface="Arial"/>
                <a:cs typeface="Arial"/>
              </a:rPr>
              <a:t>lti</a:t>
            </a:r>
            <a:r>
              <a:rPr sz="1400" b="1" spc="-10" dirty="0">
                <a:solidFill>
                  <a:srgbClr val="0000FF"/>
                </a:solidFill>
                <a:latin typeface="Arial"/>
                <a:cs typeface="Arial"/>
              </a:rPr>
              <a:t>n</a:t>
            </a:r>
            <a:r>
              <a:rPr sz="1400" b="1" dirty="0">
                <a:solidFill>
                  <a:srgbClr val="0000FF"/>
                </a:solidFill>
                <a:latin typeface="Arial"/>
                <a:cs typeface="Arial"/>
              </a:rPr>
              <a:t>g</a:t>
            </a:r>
            <a:endParaRPr sz="1400">
              <a:latin typeface="Arial"/>
              <a:cs typeface="Arial"/>
            </a:endParaRPr>
          </a:p>
          <a:p>
            <a:pPr marR="5080" algn="r">
              <a:lnSpc>
                <a:spcPct val="100000"/>
              </a:lnSpc>
              <a:spcBef>
                <a:spcPts val="5"/>
              </a:spcBef>
            </a:pPr>
            <a:r>
              <a:rPr sz="1400" b="1" spc="-80" dirty="0">
                <a:solidFill>
                  <a:srgbClr val="0000FF"/>
                </a:solidFill>
                <a:latin typeface="Arial"/>
                <a:cs typeface="Arial"/>
              </a:rPr>
              <a:t>T</a:t>
            </a:r>
            <a:r>
              <a:rPr sz="1400" b="1" dirty="0">
                <a:solidFill>
                  <a:srgbClr val="0000FF"/>
                </a:solidFill>
                <a:latin typeface="Arial"/>
                <a:cs typeface="Arial"/>
              </a:rPr>
              <a:t>ree</a:t>
            </a:r>
            <a:endParaRPr sz="1400">
              <a:latin typeface="Arial"/>
              <a:cs typeface="Arial"/>
            </a:endParaRPr>
          </a:p>
        </p:txBody>
      </p:sp>
      <p:sp>
        <p:nvSpPr>
          <p:cNvPr id="96" name="Footer Placeholder 95"/>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42540299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54516" y="83311"/>
            <a:ext cx="110489"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8</a:t>
            </a:r>
            <a:endParaRPr sz="1200">
              <a:latin typeface="Arial"/>
              <a:cs typeface="Arial"/>
            </a:endParaRPr>
          </a:p>
        </p:txBody>
      </p:sp>
      <p:sp>
        <p:nvSpPr>
          <p:cNvPr id="3" name="object 3"/>
          <p:cNvSpPr/>
          <p:nvPr/>
        </p:nvSpPr>
        <p:spPr>
          <a:xfrm>
            <a:off x="0" y="114300"/>
            <a:ext cx="6934200" cy="228600"/>
          </a:xfrm>
          <a:custGeom>
            <a:avLst/>
            <a:gdLst/>
            <a:ahLst/>
            <a:cxnLst/>
            <a:rect l="l" t="t" r="r" b="b"/>
            <a:pathLst>
              <a:path w="6934200" h="228600">
                <a:moveTo>
                  <a:pt x="0" y="228600"/>
                </a:moveTo>
                <a:lnTo>
                  <a:pt x="6934200" y="228600"/>
                </a:lnTo>
                <a:lnTo>
                  <a:pt x="6934200" y="0"/>
                </a:lnTo>
                <a:lnTo>
                  <a:pt x="0" y="0"/>
                </a:lnTo>
                <a:lnTo>
                  <a:pt x="0" y="228600"/>
                </a:lnTo>
                <a:close/>
              </a:path>
            </a:pathLst>
          </a:custGeom>
          <a:solidFill>
            <a:srgbClr val="A40020"/>
          </a:solidFill>
        </p:spPr>
        <p:txBody>
          <a:bodyPr wrap="square" lIns="0" tIns="0" rIns="0" bIns="0" rtlCol="0"/>
          <a:lstStyle/>
          <a:p>
            <a:endParaRPr/>
          </a:p>
        </p:txBody>
      </p:sp>
      <p:sp>
        <p:nvSpPr>
          <p:cNvPr id="4" name="object 4"/>
          <p:cNvSpPr/>
          <p:nvPr/>
        </p:nvSpPr>
        <p:spPr>
          <a:xfrm>
            <a:off x="8610600" y="9525"/>
            <a:ext cx="533400" cy="333375"/>
          </a:xfrm>
          <a:custGeom>
            <a:avLst/>
            <a:gdLst/>
            <a:ahLst/>
            <a:cxnLst/>
            <a:rect l="l" t="t" r="r" b="b"/>
            <a:pathLst>
              <a:path w="533400" h="333375">
                <a:moveTo>
                  <a:pt x="0" y="166750"/>
                </a:moveTo>
                <a:lnTo>
                  <a:pt x="7042" y="128522"/>
                </a:lnTo>
                <a:lnTo>
                  <a:pt x="27103" y="93426"/>
                </a:lnTo>
                <a:lnTo>
                  <a:pt x="58582" y="62464"/>
                </a:lnTo>
                <a:lnTo>
                  <a:pt x="99881" y="36639"/>
                </a:lnTo>
                <a:lnTo>
                  <a:pt x="149400" y="16952"/>
                </a:lnTo>
                <a:lnTo>
                  <a:pt x="205540" y="4405"/>
                </a:lnTo>
                <a:lnTo>
                  <a:pt x="266700" y="0"/>
                </a:lnTo>
                <a:lnTo>
                  <a:pt x="327859" y="4405"/>
                </a:lnTo>
                <a:lnTo>
                  <a:pt x="383999" y="16952"/>
                </a:lnTo>
                <a:lnTo>
                  <a:pt x="433518" y="36639"/>
                </a:lnTo>
                <a:lnTo>
                  <a:pt x="474817" y="62464"/>
                </a:lnTo>
                <a:lnTo>
                  <a:pt x="506296" y="93426"/>
                </a:lnTo>
                <a:lnTo>
                  <a:pt x="526357" y="128522"/>
                </a:lnTo>
                <a:lnTo>
                  <a:pt x="533400" y="166750"/>
                </a:lnTo>
                <a:lnTo>
                  <a:pt x="526357" y="204932"/>
                </a:lnTo>
                <a:lnTo>
                  <a:pt x="506296" y="239994"/>
                </a:lnTo>
                <a:lnTo>
                  <a:pt x="474817" y="270933"/>
                </a:lnTo>
                <a:lnTo>
                  <a:pt x="433518" y="296745"/>
                </a:lnTo>
                <a:lnTo>
                  <a:pt x="383999" y="316425"/>
                </a:lnTo>
                <a:lnTo>
                  <a:pt x="327859" y="328970"/>
                </a:lnTo>
                <a:lnTo>
                  <a:pt x="266700" y="333375"/>
                </a:lnTo>
                <a:lnTo>
                  <a:pt x="205540" y="328970"/>
                </a:lnTo>
                <a:lnTo>
                  <a:pt x="149400" y="316425"/>
                </a:lnTo>
                <a:lnTo>
                  <a:pt x="99881" y="296745"/>
                </a:lnTo>
                <a:lnTo>
                  <a:pt x="58582" y="270933"/>
                </a:lnTo>
                <a:lnTo>
                  <a:pt x="27103" y="239994"/>
                </a:lnTo>
                <a:lnTo>
                  <a:pt x="7042" y="204932"/>
                </a:lnTo>
                <a:lnTo>
                  <a:pt x="0" y="166750"/>
                </a:lnTo>
                <a:close/>
              </a:path>
            </a:pathLst>
          </a:custGeom>
          <a:ln w="12700">
            <a:solidFill>
              <a:srgbClr val="000000"/>
            </a:solidFill>
          </a:ln>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5" dirty="0"/>
              <a:t>Find(3)</a:t>
            </a:r>
          </a:p>
        </p:txBody>
      </p:sp>
      <p:sp>
        <p:nvSpPr>
          <p:cNvPr id="6" name="object 6"/>
          <p:cNvSpPr txBox="1"/>
          <p:nvPr/>
        </p:nvSpPr>
        <p:spPr>
          <a:xfrm>
            <a:off x="535940" y="4626305"/>
            <a:ext cx="7725409" cy="1002030"/>
          </a:xfrm>
          <a:prstGeom prst="rect">
            <a:avLst/>
          </a:prstGeom>
        </p:spPr>
        <p:txBody>
          <a:bodyPr vert="horz" wrap="square" lIns="0" tIns="13335" rIns="0" bIns="0" rtlCol="0">
            <a:spAutoFit/>
          </a:bodyPr>
          <a:lstStyle/>
          <a:p>
            <a:pPr marL="355600" marR="5080" indent="-343535">
              <a:lnSpc>
                <a:spcPct val="100000"/>
              </a:lnSpc>
              <a:spcBef>
                <a:spcPts val="105"/>
              </a:spcBef>
              <a:buFont typeface="Arial"/>
              <a:buChar char="•"/>
              <a:tabLst>
                <a:tab pos="355600" algn="l"/>
                <a:tab pos="356235" algn="l"/>
              </a:tabLst>
            </a:pPr>
            <a:r>
              <a:rPr sz="3200" dirty="0">
                <a:latin typeface="Calibri"/>
                <a:cs typeface="Calibri"/>
              </a:rPr>
              <a:t>Notice the </a:t>
            </a:r>
            <a:r>
              <a:rPr sz="3200" spc="-10" dirty="0">
                <a:latin typeface="Calibri"/>
                <a:cs typeface="Calibri"/>
              </a:rPr>
              <a:t>tree </a:t>
            </a:r>
            <a:r>
              <a:rPr sz="3200" dirty="0">
                <a:latin typeface="Calibri"/>
                <a:cs typeface="Calibri"/>
              </a:rPr>
              <a:t>is </a:t>
            </a:r>
            <a:r>
              <a:rPr sz="3200" spc="-15" dirty="0">
                <a:latin typeface="Calibri"/>
                <a:cs typeface="Calibri"/>
              </a:rPr>
              <a:t>starting </a:t>
            </a:r>
            <a:r>
              <a:rPr sz="3200" spc="-20" dirty="0">
                <a:latin typeface="Calibri"/>
                <a:cs typeface="Calibri"/>
              </a:rPr>
              <a:t>to </a:t>
            </a:r>
            <a:r>
              <a:rPr sz="3200" dirty="0">
                <a:latin typeface="Calibri"/>
                <a:cs typeface="Calibri"/>
              </a:rPr>
              <a:t>look </a:t>
            </a:r>
            <a:r>
              <a:rPr sz="3200" spc="-15" dirty="0">
                <a:latin typeface="Calibri"/>
                <a:cs typeface="Calibri"/>
              </a:rPr>
              <a:t>at </a:t>
            </a:r>
            <a:r>
              <a:rPr sz="3200" dirty="0">
                <a:latin typeface="Calibri"/>
                <a:cs typeface="Calibri"/>
              </a:rPr>
              <a:t>lot </a:t>
            </a:r>
            <a:r>
              <a:rPr sz="3200" spc="-10" dirty="0">
                <a:latin typeface="Calibri"/>
                <a:cs typeface="Calibri"/>
              </a:rPr>
              <a:t>more  </a:t>
            </a:r>
            <a:r>
              <a:rPr sz="3200" spc="-5" dirty="0">
                <a:latin typeface="Calibri"/>
                <a:cs typeface="Calibri"/>
              </a:rPr>
              <a:t>balanced</a:t>
            </a:r>
            <a:endParaRPr sz="3200">
              <a:latin typeface="Calibri"/>
              <a:cs typeface="Calibri"/>
            </a:endParaRPr>
          </a:p>
        </p:txBody>
      </p:sp>
      <p:sp>
        <p:nvSpPr>
          <p:cNvPr id="7" name="object 7"/>
          <p:cNvSpPr txBox="1"/>
          <p:nvPr/>
        </p:nvSpPr>
        <p:spPr>
          <a:xfrm>
            <a:off x="1389125" y="3192907"/>
            <a:ext cx="668020"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00FF"/>
                </a:solidFill>
                <a:latin typeface="Arial"/>
                <a:cs typeface="Arial"/>
              </a:rPr>
              <a:t>Zig-Zag</a:t>
            </a:r>
            <a:endParaRPr sz="1400">
              <a:latin typeface="Arial"/>
              <a:cs typeface="Arial"/>
            </a:endParaRPr>
          </a:p>
        </p:txBody>
      </p:sp>
      <p:sp>
        <p:nvSpPr>
          <p:cNvPr id="8" name="object 8"/>
          <p:cNvSpPr txBox="1"/>
          <p:nvPr/>
        </p:nvSpPr>
        <p:spPr>
          <a:xfrm>
            <a:off x="6907148" y="3477005"/>
            <a:ext cx="836930" cy="452755"/>
          </a:xfrm>
          <a:prstGeom prst="rect">
            <a:avLst/>
          </a:prstGeom>
        </p:spPr>
        <p:txBody>
          <a:bodyPr vert="horz" wrap="square" lIns="0" tIns="13335" rIns="0" bIns="0" rtlCol="0">
            <a:spAutoFit/>
          </a:bodyPr>
          <a:lstStyle/>
          <a:p>
            <a:pPr marL="234950" marR="5080" indent="-222885">
              <a:lnSpc>
                <a:spcPct val="100000"/>
              </a:lnSpc>
              <a:spcBef>
                <a:spcPts val="105"/>
              </a:spcBef>
            </a:pPr>
            <a:r>
              <a:rPr sz="1400" b="1" spc="-10" dirty="0">
                <a:solidFill>
                  <a:srgbClr val="0000FF"/>
                </a:solidFill>
                <a:latin typeface="Arial"/>
                <a:cs typeface="Arial"/>
              </a:rPr>
              <a:t>R</a:t>
            </a:r>
            <a:r>
              <a:rPr sz="1400" b="1" dirty="0">
                <a:solidFill>
                  <a:srgbClr val="0000FF"/>
                </a:solidFill>
                <a:latin typeface="Arial"/>
                <a:cs typeface="Arial"/>
              </a:rPr>
              <a:t>es</a:t>
            </a:r>
            <a:r>
              <a:rPr sz="1400" b="1" spc="-10" dirty="0">
                <a:solidFill>
                  <a:srgbClr val="0000FF"/>
                </a:solidFill>
                <a:latin typeface="Arial"/>
                <a:cs typeface="Arial"/>
              </a:rPr>
              <a:t>u</a:t>
            </a:r>
            <a:r>
              <a:rPr sz="1400" b="1" dirty="0">
                <a:solidFill>
                  <a:srgbClr val="0000FF"/>
                </a:solidFill>
                <a:latin typeface="Arial"/>
                <a:cs typeface="Arial"/>
              </a:rPr>
              <a:t>lti</a:t>
            </a:r>
            <a:r>
              <a:rPr sz="1400" b="1" spc="-10" dirty="0">
                <a:solidFill>
                  <a:srgbClr val="0000FF"/>
                </a:solidFill>
                <a:latin typeface="Arial"/>
                <a:cs typeface="Arial"/>
              </a:rPr>
              <a:t>n</a:t>
            </a:r>
            <a:r>
              <a:rPr sz="1400" b="1" dirty="0">
                <a:solidFill>
                  <a:srgbClr val="0000FF"/>
                </a:solidFill>
                <a:latin typeface="Arial"/>
                <a:cs typeface="Arial"/>
              </a:rPr>
              <a:t>g  </a:t>
            </a:r>
            <a:r>
              <a:rPr sz="1400" b="1" spc="-20" dirty="0">
                <a:solidFill>
                  <a:srgbClr val="0000FF"/>
                </a:solidFill>
                <a:latin typeface="Arial"/>
                <a:cs typeface="Arial"/>
              </a:rPr>
              <a:t>Tree</a:t>
            </a:r>
            <a:endParaRPr sz="1400">
              <a:latin typeface="Arial"/>
              <a:cs typeface="Arial"/>
            </a:endParaRPr>
          </a:p>
        </p:txBody>
      </p:sp>
      <p:sp>
        <p:nvSpPr>
          <p:cNvPr id="9" name="object 9"/>
          <p:cNvSpPr/>
          <p:nvPr/>
        </p:nvSpPr>
        <p:spPr>
          <a:xfrm>
            <a:off x="1043038" y="1449069"/>
            <a:ext cx="572135" cy="381000"/>
          </a:xfrm>
          <a:custGeom>
            <a:avLst/>
            <a:gdLst/>
            <a:ahLst/>
            <a:cxnLst/>
            <a:rect l="l" t="t" r="r" b="b"/>
            <a:pathLst>
              <a:path w="572135" h="381000">
                <a:moveTo>
                  <a:pt x="0" y="190500"/>
                </a:moveTo>
                <a:lnTo>
                  <a:pt x="5805" y="152086"/>
                </a:lnTo>
                <a:lnTo>
                  <a:pt x="22456" y="116318"/>
                </a:lnTo>
                <a:lnTo>
                  <a:pt x="48803" y="83957"/>
                </a:lnTo>
                <a:lnTo>
                  <a:pt x="83697" y="55768"/>
                </a:lnTo>
                <a:lnTo>
                  <a:pt x="125989" y="32515"/>
                </a:lnTo>
                <a:lnTo>
                  <a:pt x="174530" y="14960"/>
                </a:lnTo>
                <a:lnTo>
                  <a:pt x="228171" y="3867"/>
                </a:lnTo>
                <a:lnTo>
                  <a:pt x="285762" y="0"/>
                </a:lnTo>
                <a:lnTo>
                  <a:pt x="343364" y="3867"/>
                </a:lnTo>
                <a:lnTo>
                  <a:pt x="397008" y="14960"/>
                </a:lnTo>
                <a:lnTo>
                  <a:pt x="445548" y="32515"/>
                </a:lnTo>
                <a:lnTo>
                  <a:pt x="487835" y="55768"/>
                </a:lnTo>
                <a:lnTo>
                  <a:pt x="522723" y="83957"/>
                </a:lnTo>
                <a:lnTo>
                  <a:pt x="549063" y="116318"/>
                </a:lnTo>
                <a:lnTo>
                  <a:pt x="565709" y="152086"/>
                </a:lnTo>
                <a:lnTo>
                  <a:pt x="571512" y="190500"/>
                </a:lnTo>
                <a:lnTo>
                  <a:pt x="565709" y="228876"/>
                </a:lnTo>
                <a:lnTo>
                  <a:pt x="549063" y="264628"/>
                </a:lnTo>
                <a:lnTo>
                  <a:pt x="522723" y="296986"/>
                </a:lnTo>
                <a:lnTo>
                  <a:pt x="487835" y="325183"/>
                </a:lnTo>
                <a:lnTo>
                  <a:pt x="445548" y="348451"/>
                </a:lnTo>
                <a:lnTo>
                  <a:pt x="397008" y="366021"/>
                </a:lnTo>
                <a:lnTo>
                  <a:pt x="343364" y="377127"/>
                </a:lnTo>
                <a:lnTo>
                  <a:pt x="285762" y="381000"/>
                </a:lnTo>
                <a:lnTo>
                  <a:pt x="228171" y="377127"/>
                </a:lnTo>
                <a:lnTo>
                  <a:pt x="174530" y="366021"/>
                </a:lnTo>
                <a:lnTo>
                  <a:pt x="125989" y="348451"/>
                </a:lnTo>
                <a:lnTo>
                  <a:pt x="83697" y="325183"/>
                </a:lnTo>
                <a:lnTo>
                  <a:pt x="48803" y="296986"/>
                </a:lnTo>
                <a:lnTo>
                  <a:pt x="22456" y="264628"/>
                </a:lnTo>
                <a:lnTo>
                  <a:pt x="5805" y="228876"/>
                </a:lnTo>
                <a:lnTo>
                  <a:pt x="0" y="190500"/>
                </a:lnTo>
                <a:close/>
              </a:path>
            </a:pathLst>
          </a:custGeom>
          <a:ln w="9525">
            <a:solidFill>
              <a:srgbClr val="000000"/>
            </a:solidFill>
          </a:ln>
        </p:spPr>
        <p:txBody>
          <a:bodyPr wrap="square" lIns="0" tIns="0" rIns="0" bIns="0" rtlCol="0"/>
          <a:lstStyle/>
          <a:p>
            <a:endParaRPr/>
          </a:p>
        </p:txBody>
      </p:sp>
      <p:sp>
        <p:nvSpPr>
          <p:cNvPr id="10" name="object 10"/>
          <p:cNvSpPr txBox="1"/>
          <p:nvPr/>
        </p:nvSpPr>
        <p:spPr>
          <a:xfrm>
            <a:off x="1259586" y="1500631"/>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a:t>
            </a:r>
            <a:endParaRPr sz="1600">
              <a:latin typeface="Arial"/>
              <a:cs typeface="Arial"/>
            </a:endParaRPr>
          </a:p>
        </p:txBody>
      </p:sp>
      <p:sp>
        <p:nvSpPr>
          <p:cNvPr id="11" name="object 11"/>
          <p:cNvSpPr/>
          <p:nvPr/>
        </p:nvSpPr>
        <p:spPr>
          <a:xfrm>
            <a:off x="1385950" y="1945004"/>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12" name="object 12"/>
          <p:cNvSpPr txBox="1"/>
          <p:nvPr/>
        </p:nvSpPr>
        <p:spPr>
          <a:xfrm>
            <a:off x="1602486" y="1996820"/>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6</a:t>
            </a:r>
            <a:endParaRPr sz="1600">
              <a:latin typeface="Arial"/>
              <a:cs typeface="Arial"/>
            </a:endParaRPr>
          </a:p>
        </p:txBody>
      </p:sp>
      <p:sp>
        <p:nvSpPr>
          <p:cNvPr id="13" name="object 13"/>
          <p:cNvSpPr/>
          <p:nvPr/>
        </p:nvSpPr>
        <p:spPr>
          <a:xfrm>
            <a:off x="1530858" y="1774189"/>
            <a:ext cx="140970" cy="170815"/>
          </a:xfrm>
          <a:custGeom>
            <a:avLst/>
            <a:gdLst/>
            <a:ahLst/>
            <a:cxnLst/>
            <a:rect l="l" t="t" r="r" b="b"/>
            <a:pathLst>
              <a:path w="140969" h="170814">
                <a:moveTo>
                  <a:pt x="0" y="0"/>
                </a:moveTo>
                <a:lnTo>
                  <a:pt x="140842" y="170814"/>
                </a:lnTo>
              </a:path>
            </a:pathLst>
          </a:custGeom>
          <a:ln w="9525">
            <a:solidFill>
              <a:srgbClr val="000000"/>
            </a:solidFill>
          </a:ln>
        </p:spPr>
        <p:txBody>
          <a:bodyPr wrap="square" lIns="0" tIns="0" rIns="0" bIns="0" rtlCol="0"/>
          <a:lstStyle/>
          <a:p>
            <a:endParaRPr/>
          </a:p>
        </p:txBody>
      </p:sp>
      <p:sp>
        <p:nvSpPr>
          <p:cNvPr id="14" name="object 14"/>
          <p:cNvSpPr/>
          <p:nvPr/>
        </p:nvSpPr>
        <p:spPr>
          <a:xfrm>
            <a:off x="728433" y="2694051"/>
            <a:ext cx="314325" cy="94615"/>
          </a:xfrm>
          <a:custGeom>
            <a:avLst/>
            <a:gdLst/>
            <a:ahLst/>
            <a:cxnLst/>
            <a:rect l="l" t="t" r="r" b="b"/>
            <a:pathLst>
              <a:path w="314325" h="94614">
                <a:moveTo>
                  <a:pt x="314109" y="0"/>
                </a:moveTo>
                <a:lnTo>
                  <a:pt x="0" y="94234"/>
                </a:lnTo>
              </a:path>
            </a:pathLst>
          </a:custGeom>
          <a:ln w="9524">
            <a:solidFill>
              <a:srgbClr val="000000"/>
            </a:solidFill>
          </a:ln>
        </p:spPr>
        <p:txBody>
          <a:bodyPr wrap="square" lIns="0" tIns="0" rIns="0" bIns="0" rtlCol="0"/>
          <a:lstStyle/>
          <a:p>
            <a:endParaRPr/>
          </a:p>
        </p:txBody>
      </p:sp>
      <p:sp>
        <p:nvSpPr>
          <p:cNvPr id="15" name="object 15"/>
          <p:cNvSpPr/>
          <p:nvPr/>
        </p:nvSpPr>
        <p:spPr>
          <a:xfrm>
            <a:off x="442683" y="2788285"/>
            <a:ext cx="571500" cy="381000"/>
          </a:xfrm>
          <a:custGeom>
            <a:avLst/>
            <a:gdLst/>
            <a:ahLst/>
            <a:cxnLst/>
            <a:rect l="l" t="t" r="r" b="b"/>
            <a:pathLst>
              <a:path w="571500" h="381000">
                <a:moveTo>
                  <a:pt x="0" y="190500"/>
                </a:moveTo>
                <a:lnTo>
                  <a:pt x="5805" y="152123"/>
                </a:lnTo>
                <a:lnTo>
                  <a:pt x="22456" y="116371"/>
                </a:lnTo>
                <a:lnTo>
                  <a:pt x="48802" y="84013"/>
                </a:lnTo>
                <a:lnTo>
                  <a:pt x="83696" y="55816"/>
                </a:lnTo>
                <a:lnTo>
                  <a:pt x="125986" y="32548"/>
                </a:lnTo>
                <a:lnTo>
                  <a:pt x="174525" y="14978"/>
                </a:lnTo>
                <a:lnTo>
                  <a:pt x="228162" y="3872"/>
                </a:lnTo>
                <a:lnTo>
                  <a:pt x="285750" y="0"/>
                </a:lnTo>
                <a:lnTo>
                  <a:pt x="343340" y="3872"/>
                </a:lnTo>
                <a:lnTo>
                  <a:pt x="396979" y="14978"/>
                </a:lnTo>
                <a:lnTo>
                  <a:pt x="445518" y="32548"/>
                </a:lnTo>
                <a:lnTo>
                  <a:pt x="487808" y="55816"/>
                </a:lnTo>
                <a:lnTo>
                  <a:pt x="522700" y="84013"/>
                </a:lnTo>
                <a:lnTo>
                  <a:pt x="549045" y="116371"/>
                </a:lnTo>
                <a:lnTo>
                  <a:pt x="565694" y="152123"/>
                </a:lnTo>
                <a:lnTo>
                  <a:pt x="571500" y="190500"/>
                </a:lnTo>
                <a:lnTo>
                  <a:pt x="565694" y="228876"/>
                </a:lnTo>
                <a:lnTo>
                  <a:pt x="549045" y="264628"/>
                </a:lnTo>
                <a:lnTo>
                  <a:pt x="522700" y="296986"/>
                </a:lnTo>
                <a:lnTo>
                  <a:pt x="487808" y="325183"/>
                </a:lnTo>
                <a:lnTo>
                  <a:pt x="445518" y="348451"/>
                </a:lnTo>
                <a:lnTo>
                  <a:pt x="396979" y="366021"/>
                </a:lnTo>
                <a:lnTo>
                  <a:pt x="343340" y="377127"/>
                </a:lnTo>
                <a:lnTo>
                  <a:pt x="285750" y="381000"/>
                </a:lnTo>
                <a:lnTo>
                  <a:pt x="228162" y="377127"/>
                </a:lnTo>
                <a:lnTo>
                  <a:pt x="174525" y="366021"/>
                </a:lnTo>
                <a:lnTo>
                  <a:pt x="125986" y="348451"/>
                </a:lnTo>
                <a:lnTo>
                  <a:pt x="83696" y="325183"/>
                </a:lnTo>
                <a:lnTo>
                  <a:pt x="48802" y="296986"/>
                </a:lnTo>
                <a:lnTo>
                  <a:pt x="22456" y="264628"/>
                </a:lnTo>
                <a:lnTo>
                  <a:pt x="5805" y="228876"/>
                </a:lnTo>
                <a:lnTo>
                  <a:pt x="0" y="190500"/>
                </a:lnTo>
                <a:close/>
              </a:path>
            </a:pathLst>
          </a:custGeom>
          <a:ln w="9525">
            <a:solidFill>
              <a:srgbClr val="000000"/>
            </a:solidFill>
          </a:ln>
        </p:spPr>
        <p:txBody>
          <a:bodyPr wrap="square" lIns="0" tIns="0" rIns="0" bIns="0" rtlCol="0"/>
          <a:lstStyle/>
          <a:p>
            <a:endParaRPr/>
          </a:p>
        </p:txBody>
      </p:sp>
      <p:sp>
        <p:nvSpPr>
          <p:cNvPr id="16" name="object 16"/>
          <p:cNvSpPr txBox="1"/>
          <p:nvPr/>
        </p:nvSpPr>
        <p:spPr>
          <a:xfrm>
            <a:off x="659079" y="284022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a:t>
            </a:r>
            <a:endParaRPr sz="1600">
              <a:latin typeface="Arial"/>
              <a:cs typeface="Arial"/>
            </a:endParaRPr>
          </a:p>
        </p:txBody>
      </p:sp>
      <p:sp>
        <p:nvSpPr>
          <p:cNvPr id="17" name="object 17"/>
          <p:cNvSpPr/>
          <p:nvPr/>
        </p:nvSpPr>
        <p:spPr>
          <a:xfrm>
            <a:off x="768515" y="3261995"/>
            <a:ext cx="571500" cy="381000"/>
          </a:xfrm>
          <a:custGeom>
            <a:avLst/>
            <a:gdLst/>
            <a:ahLst/>
            <a:cxnLst/>
            <a:rect l="l" t="t" r="r" b="b"/>
            <a:pathLst>
              <a:path w="571500" h="381000">
                <a:moveTo>
                  <a:pt x="0" y="190500"/>
                </a:moveTo>
                <a:lnTo>
                  <a:pt x="5805" y="152123"/>
                </a:lnTo>
                <a:lnTo>
                  <a:pt x="22456" y="116371"/>
                </a:lnTo>
                <a:lnTo>
                  <a:pt x="48802" y="84013"/>
                </a:lnTo>
                <a:lnTo>
                  <a:pt x="83696" y="55816"/>
                </a:lnTo>
                <a:lnTo>
                  <a:pt x="125986" y="32548"/>
                </a:lnTo>
                <a:lnTo>
                  <a:pt x="174525" y="14978"/>
                </a:lnTo>
                <a:lnTo>
                  <a:pt x="228162" y="3872"/>
                </a:lnTo>
                <a:lnTo>
                  <a:pt x="285750" y="0"/>
                </a:lnTo>
                <a:lnTo>
                  <a:pt x="343335" y="3872"/>
                </a:lnTo>
                <a:lnTo>
                  <a:pt x="396968" y="14978"/>
                </a:lnTo>
                <a:lnTo>
                  <a:pt x="445501" y="32548"/>
                </a:lnTo>
                <a:lnTo>
                  <a:pt x="487784" y="55816"/>
                </a:lnTo>
                <a:lnTo>
                  <a:pt x="522670" y="84013"/>
                </a:lnTo>
                <a:lnTo>
                  <a:pt x="549011" y="116371"/>
                </a:lnTo>
                <a:lnTo>
                  <a:pt x="565657" y="152123"/>
                </a:lnTo>
                <a:lnTo>
                  <a:pt x="571461" y="190500"/>
                </a:lnTo>
                <a:lnTo>
                  <a:pt x="565657" y="228913"/>
                </a:lnTo>
                <a:lnTo>
                  <a:pt x="549011" y="264681"/>
                </a:lnTo>
                <a:lnTo>
                  <a:pt x="522670" y="297042"/>
                </a:lnTo>
                <a:lnTo>
                  <a:pt x="487784" y="325231"/>
                </a:lnTo>
                <a:lnTo>
                  <a:pt x="445501" y="348484"/>
                </a:lnTo>
                <a:lnTo>
                  <a:pt x="396968" y="366039"/>
                </a:lnTo>
                <a:lnTo>
                  <a:pt x="343335" y="377132"/>
                </a:lnTo>
                <a:lnTo>
                  <a:pt x="285750" y="380999"/>
                </a:lnTo>
                <a:lnTo>
                  <a:pt x="228162" y="377132"/>
                </a:lnTo>
                <a:lnTo>
                  <a:pt x="174525" y="366039"/>
                </a:lnTo>
                <a:lnTo>
                  <a:pt x="125986" y="348484"/>
                </a:lnTo>
                <a:lnTo>
                  <a:pt x="83696" y="325231"/>
                </a:lnTo>
                <a:lnTo>
                  <a:pt x="48802" y="297042"/>
                </a:lnTo>
                <a:lnTo>
                  <a:pt x="22456" y="264681"/>
                </a:lnTo>
                <a:lnTo>
                  <a:pt x="5805" y="228913"/>
                </a:lnTo>
                <a:lnTo>
                  <a:pt x="0" y="190500"/>
                </a:lnTo>
                <a:close/>
              </a:path>
            </a:pathLst>
          </a:custGeom>
          <a:ln w="9525">
            <a:solidFill>
              <a:srgbClr val="000000"/>
            </a:solidFill>
          </a:ln>
        </p:spPr>
        <p:txBody>
          <a:bodyPr wrap="square" lIns="0" tIns="0" rIns="0" bIns="0" rtlCol="0"/>
          <a:lstStyle/>
          <a:p>
            <a:endParaRPr/>
          </a:p>
        </p:txBody>
      </p:sp>
      <p:sp>
        <p:nvSpPr>
          <p:cNvPr id="18" name="object 18"/>
          <p:cNvSpPr txBox="1"/>
          <p:nvPr/>
        </p:nvSpPr>
        <p:spPr>
          <a:xfrm>
            <a:off x="984910" y="331419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a:t>
            </a:r>
            <a:endParaRPr sz="1600">
              <a:latin typeface="Arial"/>
              <a:cs typeface="Arial"/>
            </a:endParaRPr>
          </a:p>
        </p:txBody>
      </p:sp>
      <p:sp>
        <p:nvSpPr>
          <p:cNvPr id="19" name="object 19"/>
          <p:cNvSpPr/>
          <p:nvPr/>
        </p:nvSpPr>
        <p:spPr>
          <a:xfrm>
            <a:off x="930490" y="3113532"/>
            <a:ext cx="123825" cy="148590"/>
          </a:xfrm>
          <a:custGeom>
            <a:avLst/>
            <a:gdLst/>
            <a:ahLst/>
            <a:cxnLst/>
            <a:rect l="l" t="t" r="r" b="b"/>
            <a:pathLst>
              <a:path w="123825" h="148589">
                <a:moveTo>
                  <a:pt x="0" y="0"/>
                </a:moveTo>
                <a:lnTo>
                  <a:pt x="123774" y="148462"/>
                </a:lnTo>
              </a:path>
            </a:pathLst>
          </a:custGeom>
          <a:ln w="9525">
            <a:solidFill>
              <a:srgbClr val="000000"/>
            </a:solidFill>
          </a:ln>
        </p:spPr>
        <p:txBody>
          <a:bodyPr wrap="square" lIns="0" tIns="0" rIns="0" bIns="0" rtlCol="0"/>
          <a:lstStyle/>
          <a:p>
            <a:endParaRPr/>
          </a:p>
        </p:txBody>
      </p:sp>
      <p:sp>
        <p:nvSpPr>
          <p:cNvPr id="20" name="object 20"/>
          <p:cNvSpPr/>
          <p:nvPr/>
        </p:nvSpPr>
        <p:spPr>
          <a:xfrm>
            <a:off x="958850" y="2368804"/>
            <a:ext cx="571500" cy="381000"/>
          </a:xfrm>
          <a:custGeom>
            <a:avLst/>
            <a:gdLst/>
            <a:ahLst/>
            <a:cxnLst/>
            <a:rect l="l" t="t" r="r" b="b"/>
            <a:pathLst>
              <a:path w="571500" h="381000">
                <a:moveTo>
                  <a:pt x="0" y="190500"/>
                </a:moveTo>
                <a:lnTo>
                  <a:pt x="5805" y="152123"/>
                </a:lnTo>
                <a:lnTo>
                  <a:pt x="22454" y="116371"/>
                </a:lnTo>
                <a:lnTo>
                  <a:pt x="48799" y="84013"/>
                </a:lnTo>
                <a:lnTo>
                  <a:pt x="83691" y="55816"/>
                </a:lnTo>
                <a:lnTo>
                  <a:pt x="125981" y="32548"/>
                </a:lnTo>
                <a:lnTo>
                  <a:pt x="174520" y="14978"/>
                </a:lnTo>
                <a:lnTo>
                  <a:pt x="228159"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59" y="377132"/>
                </a:lnTo>
                <a:lnTo>
                  <a:pt x="174520" y="366039"/>
                </a:lnTo>
                <a:lnTo>
                  <a:pt x="125981" y="348484"/>
                </a:lnTo>
                <a:lnTo>
                  <a:pt x="83691" y="325231"/>
                </a:lnTo>
                <a:lnTo>
                  <a:pt x="48799" y="297042"/>
                </a:lnTo>
                <a:lnTo>
                  <a:pt x="22454" y="264681"/>
                </a:lnTo>
                <a:lnTo>
                  <a:pt x="5805" y="228913"/>
                </a:lnTo>
                <a:lnTo>
                  <a:pt x="0" y="190500"/>
                </a:lnTo>
                <a:close/>
              </a:path>
            </a:pathLst>
          </a:custGeom>
          <a:ln w="9525">
            <a:solidFill>
              <a:srgbClr val="000000"/>
            </a:solidFill>
          </a:ln>
        </p:spPr>
        <p:txBody>
          <a:bodyPr wrap="square" lIns="0" tIns="0" rIns="0" bIns="0" rtlCol="0"/>
          <a:lstStyle/>
          <a:p>
            <a:endParaRPr/>
          </a:p>
        </p:txBody>
      </p:sp>
      <p:sp>
        <p:nvSpPr>
          <p:cNvPr id="21" name="object 21"/>
          <p:cNvSpPr txBox="1"/>
          <p:nvPr/>
        </p:nvSpPr>
        <p:spPr>
          <a:xfrm>
            <a:off x="1175410" y="2420873"/>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4</a:t>
            </a:r>
            <a:endParaRPr sz="1600">
              <a:latin typeface="Arial"/>
              <a:cs typeface="Arial"/>
            </a:endParaRPr>
          </a:p>
        </p:txBody>
      </p:sp>
      <p:sp>
        <p:nvSpPr>
          <p:cNvPr id="22" name="object 22"/>
          <p:cNvSpPr/>
          <p:nvPr/>
        </p:nvSpPr>
        <p:spPr>
          <a:xfrm>
            <a:off x="1244600" y="2270251"/>
            <a:ext cx="225425" cy="99060"/>
          </a:xfrm>
          <a:custGeom>
            <a:avLst/>
            <a:gdLst/>
            <a:ahLst/>
            <a:cxnLst/>
            <a:rect l="l" t="t" r="r" b="b"/>
            <a:pathLst>
              <a:path w="225425" h="99060">
                <a:moveTo>
                  <a:pt x="225044" y="0"/>
                </a:moveTo>
                <a:lnTo>
                  <a:pt x="0" y="98551"/>
                </a:lnTo>
              </a:path>
            </a:pathLst>
          </a:custGeom>
          <a:ln w="9525">
            <a:solidFill>
              <a:srgbClr val="000000"/>
            </a:solidFill>
          </a:ln>
        </p:spPr>
        <p:txBody>
          <a:bodyPr wrap="square" lIns="0" tIns="0" rIns="0" bIns="0" rtlCol="0"/>
          <a:lstStyle/>
          <a:p>
            <a:endParaRPr/>
          </a:p>
        </p:txBody>
      </p:sp>
      <p:sp>
        <p:nvSpPr>
          <p:cNvPr id="23" name="object 23"/>
          <p:cNvSpPr/>
          <p:nvPr/>
        </p:nvSpPr>
        <p:spPr>
          <a:xfrm>
            <a:off x="1446657" y="2694051"/>
            <a:ext cx="185420" cy="95885"/>
          </a:xfrm>
          <a:custGeom>
            <a:avLst/>
            <a:gdLst/>
            <a:ahLst/>
            <a:cxnLst/>
            <a:rect l="l" t="t" r="r" b="b"/>
            <a:pathLst>
              <a:path w="185419" h="95885">
                <a:moveTo>
                  <a:pt x="0" y="0"/>
                </a:moveTo>
                <a:lnTo>
                  <a:pt x="185419" y="95376"/>
                </a:lnTo>
              </a:path>
            </a:pathLst>
          </a:custGeom>
          <a:ln w="9525">
            <a:solidFill>
              <a:srgbClr val="000000"/>
            </a:solidFill>
          </a:ln>
        </p:spPr>
        <p:txBody>
          <a:bodyPr wrap="square" lIns="0" tIns="0" rIns="0" bIns="0" rtlCol="0"/>
          <a:lstStyle/>
          <a:p>
            <a:endParaRPr/>
          </a:p>
        </p:txBody>
      </p:sp>
      <p:sp>
        <p:nvSpPr>
          <p:cNvPr id="24" name="object 24"/>
          <p:cNvSpPr/>
          <p:nvPr/>
        </p:nvSpPr>
        <p:spPr>
          <a:xfrm>
            <a:off x="1346327" y="2789427"/>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49" y="0"/>
                </a:lnTo>
                <a:lnTo>
                  <a:pt x="343315" y="3872"/>
                </a:lnTo>
                <a:lnTo>
                  <a:pt x="396942" y="14978"/>
                </a:lnTo>
                <a:lnTo>
                  <a:pt x="445479" y="32548"/>
                </a:lnTo>
                <a:lnTo>
                  <a:pt x="487775" y="55816"/>
                </a:lnTo>
                <a:lnTo>
                  <a:pt x="522676" y="84013"/>
                </a:lnTo>
                <a:lnTo>
                  <a:pt x="549032" y="116371"/>
                </a:lnTo>
                <a:lnTo>
                  <a:pt x="565691" y="152123"/>
                </a:lnTo>
                <a:lnTo>
                  <a:pt x="571499" y="190500"/>
                </a:lnTo>
                <a:lnTo>
                  <a:pt x="565691" y="228876"/>
                </a:lnTo>
                <a:lnTo>
                  <a:pt x="549032" y="264628"/>
                </a:lnTo>
                <a:lnTo>
                  <a:pt x="522676" y="296986"/>
                </a:lnTo>
                <a:lnTo>
                  <a:pt x="487775" y="325183"/>
                </a:lnTo>
                <a:lnTo>
                  <a:pt x="445479" y="348451"/>
                </a:lnTo>
                <a:lnTo>
                  <a:pt x="396942" y="366021"/>
                </a:lnTo>
                <a:lnTo>
                  <a:pt x="343315" y="377127"/>
                </a:lnTo>
                <a:lnTo>
                  <a:pt x="285749"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25" name="object 25"/>
          <p:cNvSpPr txBox="1"/>
          <p:nvPr/>
        </p:nvSpPr>
        <p:spPr>
          <a:xfrm>
            <a:off x="1562861" y="2841498"/>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26" name="object 26"/>
          <p:cNvSpPr/>
          <p:nvPr/>
        </p:nvSpPr>
        <p:spPr>
          <a:xfrm>
            <a:off x="1866010" y="2389758"/>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15" y="3867"/>
                </a:lnTo>
                <a:lnTo>
                  <a:pt x="396942" y="14960"/>
                </a:lnTo>
                <a:lnTo>
                  <a:pt x="445479" y="32515"/>
                </a:lnTo>
                <a:lnTo>
                  <a:pt x="487775" y="55768"/>
                </a:lnTo>
                <a:lnTo>
                  <a:pt x="522676" y="83957"/>
                </a:lnTo>
                <a:lnTo>
                  <a:pt x="549032" y="116318"/>
                </a:lnTo>
                <a:lnTo>
                  <a:pt x="565691" y="152086"/>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27" name="object 27"/>
          <p:cNvSpPr txBox="1"/>
          <p:nvPr/>
        </p:nvSpPr>
        <p:spPr>
          <a:xfrm>
            <a:off x="2082545" y="2441574"/>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7</a:t>
            </a:r>
            <a:endParaRPr sz="1600">
              <a:latin typeface="Arial"/>
              <a:cs typeface="Arial"/>
            </a:endParaRPr>
          </a:p>
        </p:txBody>
      </p:sp>
      <p:sp>
        <p:nvSpPr>
          <p:cNvPr id="28" name="object 28"/>
          <p:cNvSpPr/>
          <p:nvPr/>
        </p:nvSpPr>
        <p:spPr>
          <a:xfrm>
            <a:off x="1873757" y="2270251"/>
            <a:ext cx="278130" cy="120014"/>
          </a:xfrm>
          <a:custGeom>
            <a:avLst/>
            <a:gdLst/>
            <a:ahLst/>
            <a:cxnLst/>
            <a:rect l="l" t="t" r="r" b="b"/>
            <a:pathLst>
              <a:path w="278130" h="120014">
                <a:moveTo>
                  <a:pt x="0" y="0"/>
                </a:moveTo>
                <a:lnTo>
                  <a:pt x="278003" y="119507"/>
                </a:lnTo>
              </a:path>
            </a:pathLst>
          </a:custGeom>
          <a:ln w="9524">
            <a:solidFill>
              <a:srgbClr val="000000"/>
            </a:solidFill>
          </a:ln>
        </p:spPr>
        <p:txBody>
          <a:bodyPr wrap="square" lIns="0" tIns="0" rIns="0" bIns="0" rtlCol="0"/>
          <a:lstStyle/>
          <a:p>
            <a:endParaRPr/>
          </a:p>
        </p:txBody>
      </p:sp>
      <p:sp>
        <p:nvSpPr>
          <p:cNvPr id="29" name="object 29"/>
          <p:cNvSpPr/>
          <p:nvPr/>
        </p:nvSpPr>
        <p:spPr>
          <a:xfrm>
            <a:off x="1035621" y="2952623"/>
            <a:ext cx="271145" cy="356870"/>
          </a:xfrm>
          <a:custGeom>
            <a:avLst/>
            <a:gdLst/>
            <a:ahLst/>
            <a:cxnLst/>
            <a:rect l="l" t="t" r="r" b="b"/>
            <a:pathLst>
              <a:path w="271144" h="356870">
                <a:moveTo>
                  <a:pt x="0" y="0"/>
                </a:moveTo>
                <a:lnTo>
                  <a:pt x="270573" y="356615"/>
                </a:lnTo>
              </a:path>
            </a:pathLst>
          </a:custGeom>
          <a:ln w="38100">
            <a:solidFill>
              <a:srgbClr val="0000FF"/>
            </a:solidFill>
          </a:ln>
        </p:spPr>
        <p:txBody>
          <a:bodyPr wrap="square" lIns="0" tIns="0" rIns="0" bIns="0" rtlCol="0"/>
          <a:lstStyle/>
          <a:p>
            <a:endParaRPr/>
          </a:p>
        </p:txBody>
      </p:sp>
      <p:sp>
        <p:nvSpPr>
          <p:cNvPr id="30" name="object 30"/>
          <p:cNvSpPr/>
          <p:nvPr/>
        </p:nvSpPr>
        <p:spPr>
          <a:xfrm>
            <a:off x="1054849" y="2848482"/>
            <a:ext cx="133350" cy="127000"/>
          </a:xfrm>
          <a:custGeom>
            <a:avLst/>
            <a:gdLst/>
            <a:ahLst/>
            <a:cxnLst/>
            <a:rect l="l" t="t" r="r" b="b"/>
            <a:pathLst>
              <a:path w="133350" h="127000">
                <a:moveTo>
                  <a:pt x="133248" y="0"/>
                </a:moveTo>
                <a:lnTo>
                  <a:pt x="0" y="127000"/>
                </a:lnTo>
              </a:path>
            </a:pathLst>
          </a:custGeom>
          <a:ln w="38100">
            <a:solidFill>
              <a:srgbClr val="0000FF"/>
            </a:solidFill>
          </a:ln>
        </p:spPr>
        <p:txBody>
          <a:bodyPr wrap="square" lIns="0" tIns="0" rIns="0" bIns="0" rtlCol="0"/>
          <a:lstStyle/>
          <a:p>
            <a:endParaRPr/>
          </a:p>
        </p:txBody>
      </p:sp>
      <p:sp>
        <p:nvSpPr>
          <p:cNvPr id="31" name="object 31"/>
          <p:cNvSpPr/>
          <p:nvPr/>
        </p:nvSpPr>
        <p:spPr>
          <a:xfrm>
            <a:off x="4168140" y="1449069"/>
            <a:ext cx="571500" cy="381000"/>
          </a:xfrm>
          <a:custGeom>
            <a:avLst/>
            <a:gdLst/>
            <a:ahLst/>
            <a:cxnLst/>
            <a:rect l="l" t="t" r="r" b="b"/>
            <a:pathLst>
              <a:path w="571500" h="381000">
                <a:moveTo>
                  <a:pt x="0" y="190500"/>
                </a:moveTo>
                <a:lnTo>
                  <a:pt x="5808" y="152086"/>
                </a:lnTo>
                <a:lnTo>
                  <a:pt x="22467" y="116318"/>
                </a:lnTo>
                <a:lnTo>
                  <a:pt x="48823" y="83957"/>
                </a:lnTo>
                <a:lnTo>
                  <a:pt x="83724" y="55768"/>
                </a:lnTo>
                <a:lnTo>
                  <a:pt x="126020" y="32515"/>
                </a:lnTo>
                <a:lnTo>
                  <a:pt x="174557" y="14960"/>
                </a:lnTo>
                <a:lnTo>
                  <a:pt x="228184"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84" y="377127"/>
                </a:lnTo>
                <a:lnTo>
                  <a:pt x="174557" y="366021"/>
                </a:lnTo>
                <a:lnTo>
                  <a:pt x="126020" y="348451"/>
                </a:lnTo>
                <a:lnTo>
                  <a:pt x="83724" y="325183"/>
                </a:lnTo>
                <a:lnTo>
                  <a:pt x="48823" y="296986"/>
                </a:lnTo>
                <a:lnTo>
                  <a:pt x="22467" y="264628"/>
                </a:lnTo>
                <a:lnTo>
                  <a:pt x="5808" y="228876"/>
                </a:lnTo>
                <a:lnTo>
                  <a:pt x="0" y="190500"/>
                </a:lnTo>
                <a:close/>
              </a:path>
            </a:pathLst>
          </a:custGeom>
          <a:ln w="9525">
            <a:solidFill>
              <a:srgbClr val="000000"/>
            </a:solidFill>
          </a:ln>
        </p:spPr>
        <p:txBody>
          <a:bodyPr wrap="square" lIns="0" tIns="0" rIns="0" bIns="0" rtlCol="0"/>
          <a:lstStyle/>
          <a:p>
            <a:endParaRPr/>
          </a:p>
        </p:txBody>
      </p:sp>
      <p:sp>
        <p:nvSpPr>
          <p:cNvPr id="32" name="object 32"/>
          <p:cNvSpPr txBox="1"/>
          <p:nvPr/>
        </p:nvSpPr>
        <p:spPr>
          <a:xfrm>
            <a:off x="4385309" y="1500631"/>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a:t>
            </a:r>
            <a:endParaRPr sz="1600">
              <a:latin typeface="Arial"/>
              <a:cs typeface="Arial"/>
            </a:endParaRPr>
          </a:p>
        </p:txBody>
      </p:sp>
      <p:sp>
        <p:nvSpPr>
          <p:cNvPr id="33" name="object 33"/>
          <p:cNvSpPr/>
          <p:nvPr/>
        </p:nvSpPr>
        <p:spPr>
          <a:xfrm>
            <a:off x="4511040" y="1945004"/>
            <a:ext cx="571500" cy="381000"/>
          </a:xfrm>
          <a:custGeom>
            <a:avLst/>
            <a:gdLst/>
            <a:ahLst/>
            <a:cxnLst/>
            <a:rect l="l" t="t" r="r" b="b"/>
            <a:pathLst>
              <a:path w="571500" h="381000">
                <a:moveTo>
                  <a:pt x="0" y="190500"/>
                </a:moveTo>
                <a:lnTo>
                  <a:pt x="5808" y="152086"/>
                </a:lnTo>
                <a:lnTo>
                  <a:pt x="22467" y="116318"/>
                </a:lnTo>
                <a:lnTo>
                  <a:pt x="48823" y="83957"/>
                </a:lnTo>
                <a:lnTo>
                  <a:pt x="83724" y="55768"/>
                </a:lnTo>
                <a:lnTo>
                  <a:pt x="126020" y="32515"/>
                </a:lnTo>
                <a:lnTo>
                  <a:pt x="174557" y="14960"/>
                </a:lnTo>
                <a:lnTo>
                  <a:pt x="228184"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84" y="377127"/>
                </a:lnTo>
                <a:lnTo>
                  <a:pt x="174557" y="366021"/>
                </a:lnTo>
                <a:lnTo>
                  <a:pt x="126020" y="348451"/>
                </a:lnTo>
                <a:lnTo>
                  <a:pt x="83724" y="325183"/>
                </a:lnTo>
                <a:lnTo>
                  <a:pt x="48823" y="296986"/>
                </a:lnTo>
                <a:lnTo>
                  <a:pt x="22467" y="264628"/>
                </a:lnTo>
                <a:lnTo>
                  <a:pt x="5808" y="228876"/>
                </a:lnTo>
                <a:lnTo>
                  <a:pt x="0" y="190500"/>
                </a:lnTo>
                <a:close/>
              </a:path>
            </a:pathLst>
          </a:custGeom>
          <a:ln w="9525">
            <a:solidFill>
              <a:srgbClr val="000000"/>
            </a:solidFill>
          </a:ln>
        </p:spPr>
        <p:txBody>
          <a:bodyPr wrap="square" lIns="0" tIns="0" rIns="0" bIns="0" rtlCol="0"/>
          <a:lstStyle/>
          <a:p>
            <a:endParaRPr/>
          </a:p>
        </p:txBody>
      </p:sp>
      <p:sp>
        <p:nvSpPr>
          <p:cNvPr id="34" name="object 34"/>
          <p:cNvSpPr txBox="1"/>
          <p:nvPr/>
        </p:nvSpPr>
        <p:spPr>
          <a:xfrm>
            <a:off x="4728209" y="1996820"/>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6</a:t>
            </a:r>
            <a:endParaRPr sz="1600">
              <a:latin typeface="Arial"/>
              <a:cs typeface="Arial"/>
            </a:endParaRPr>
          </a:p>
        </p:txBody>
      </p:sp>
      <p:sp>
        <p:nvSpPr>
          <p:cNvPr id="35" name="object 35"/>
          <p:cNvSpPr/>
          <p:nvPr/>
        </p:nvSpPr>
        <p:spPr>
          <a:xfrm>
            <a:off x="4655946" y="1774189"/>
            <a:ext cx="140970" cy="170815"/>
          </a:xfrm>
          <a:custGeom>
            <a:avLst/>
            <a:gdLst/>
            <a:ahLst/>
            <a:cxnLst/>
            <a:rect l="l" t="t" r="r" b="b"/>
            <a:pathLst>
              <a:path w="140970" h="170814">
                <a:moveTo>
                  <a:pt x="0" y="0"/>
                </a:moveTo>
                <a:lnTo>
                  <a:pt x="140842" y="170814"/>
                </a:lnTo>
              </a:path>
            </a:pathLst>
          </a:custGeom>
          <a:ln w="9525">
            <a:solidFill>
              <a:srgbClr val="000000"/>
            </a:solidFill>
          </a:ln>
        </p:spPr>
        <p:txBody>
          <a:bodyPr wrap="square" lIns="0" tIns="0" rIns="0" bIns="0" rtlCol="0"/>
          <a:lstStyle/>
          <a:p>
            <a:endParaRPr/>
          </a:p>
        </p:txBody>
      </p:sp>
      <p:sp>
        <p:nvSpPr>
          <p:cNvPr id="36" name="object 36"/>
          <p:cNvSpPr/>
          <p:nvPr/>
        </p:nvSpPr>
        <p:spPr>
          <a:xfrm>
            <a:off x="3853560" y="2694051"/>
            <a:ext cx="314325" cy="94615"/>
          </a:xfrm>
          <a:custGeom>
            <a:avLst/>
            <a:gdLst/>
            <a:ahLst/>
            <a:cxnLst/>
            <a:rect l="l" t="t" r="r" b="b"/>
            <a:pathLst>
              <a:path w="314325" h="94614">
                <a:moveTo>
                  <a:pt x="314071" y="0"/>
                </a:moveTo>
                <a:lnTo>
                  <a:pt x="0" y="94234"/>
                </a:lnTo>
              </a:path>
            </a:pathLst>
          </a:custGeom>
          <a:ln w="9524">
            <a:solidFill>
              <a:srgbClr val="000000"/>
            </a:solidFill>
          </a:ln>
        </p:spPr>
        <p:txBody>
          <a:bodyPr wrap="square" lIns="0" tIns="0" rIns="0" bIns="0" rtlCol="0"/>
          <a:lstStyle/>
          <a:p>
            <a:endParaRPr/>
          </a:p>
        </p:txBody>
      </p:sp>
      <p:sp>
        <p:nvSpPr>
          <p:cNvPr id="37" name="object 37"/>
          <p:cNvSpPr/>
          <p:nvPr/>
        </p:nvSpPr>
        <p:spPr>
          <a:xfrm>
            <a:off x="3567810" y="2788285"/>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38" name="object 38"/>
          <p:cNvSpPr txBox="1"/>
          <p:nvPr/>
        </p:nvSpPr>
        <p:spPr>
          <a:xfrm>
            <a:off x="3784853" y="284022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a:t>
            </a:r>
            <a:endParaRPr sz="1600">
              <a:latin typeface="Arial"/>
              <a:cs typeface="Arial"/>
            </a:endParaRPr>
          </a:p>
        </p:txBody>
      </p:sp>
      <p:sp>
        <p:nvSpPr>
          <p:cNvPr id="39" name="object 39"/>
          <p:cNvSpPr/>
          <p:nvPr/>
        </p:nvSpPr>
        <p:spPr>
          <a:xfrm>
            <a:off x="4083939" y="2368804"/>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84" y="377132"/>
                </a:lnTo>
                <a:lnTo>
                  <a:pt x="174557" y="366039"/>
                </a:lnTo>
                <a:lnTo>
                  <a:pt x="126020" y="348484"/>
                </a:lnTo>
                <a:lnTo>
                  <a:pt x="83724" y="325231"/>
                </a:lnTo>
                <a:lnTo>
                  <a:pt x="48823" y="297042"/>
                </a:lnTo>
                <a:lnTo>
                  <a:pt x="22467" y="264681"/>
                </a:lnTo>
                <a:lnTo>
                  <a:pt x="5808" y="228913"/>
                </a:lnTo>
                <a:lnTo>
                  <a:pt x="0" y="190500"/>
                </a:lnTo>
                <a:close/>
              </a:path>
            </a:pathLst>
          </a:custGeom>
          <a:ln w="9525">
            <a:solidFill>
              <a:srgbClr val="000000"/>
            </a:solidFill>
          </a:ln>
        </p:spPr>
        <p:txBody>
          <a:bodyPr wrap="square" lIns="0" tIns="0" rIns="0" bIns="0" rtlCol="0"/>
          <a:lstStyle/>
          <a:p>
            <a:endParaRPr/>
          </a:p>
        </p:txBody>
      </p:sp>
      <p:sp>
        <p:nvSpPr>
          <p:cNvPr id="40" name="object 40"/>
          <p:cNvSpPr txBox="1"/>
          <p:nvPr/>
        </p:nvSpPr>
        <p:spPr>
          <a:xfrm>
            <a:off x="4300854" y="2420873"/>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a:t>
            </a:r>
            <a:endParaRPr sz="1600">
              <a:latin typeface="Arial"/>
              <a:cs typeface="Arial"/>
            </a:endParaRPr>
          </a:p>
        </p:txBody>
      </p:sp>
      <p:sp>
        <p:nvSpPr>
          <p:cNvPr id="41" name="object 41"/>
          <p:cNvSpPr/>
          <p:nvPr/>
        </p:nvSpPr>
        <p:spPr>
          <a:xfrm>
            <a:off x="4369689" y="2270251"/>
            <a:ext cx="225425" cy="99060"/>
          </a:xfrm>
          <a:custGeom>
            <a:avLst/>
            <a:gdLst/>
            <a:ahLst/>
            <a:cxnLst/>
            <a:rect l="l" t="t" r="r" b="b"/>
            <a:pathLst>
              <a:path w="225425" h="99060">
                <a:moveTo>
                  <a:pt x="225044" y="0"/>
                </a:moveTo>
                <a:lnTo>
                  <a:pt x="0" y="98551"/>
                </a:lnTo>
              </a:path>
            </a:pathLst>
          </a:custGeom>
          <a:ln w="9525">
            <a:solidFill>
              <a:srgbClr val="000000"/>
            </a:solidFill>
          </a:ln>
        </p:spPr>
        <p:txBody>
          <a:bodyPr wrap="square" lIns="0" tIns="0" rIns="0" bIns="0" rtlCol="0"/>
          <a:lstStyle/>
          <a:p>
            <a:endParaRPr/>
          </a:p>
        </p:txBody>
      </p:sp>
      <p:sp>
        <p:nvSpPr>
          <p:cNvPr id="42" name="object 42"/>
          <p:cNvSpPr/>
          <p:nvPr/>
        </p:nvSpPr>
        <p:spPr>
          <a:xfrm>
            <a:off x="4571746" y="2694051"/>
            <a:ext cx="185420" cy="95885"/>
          </a:xfrm>
          <a:custGeom>
            <a:avLst/>
            <a:gdLst/>
            <a:ahLst/>
            <a:cxnLst/>
            <a:rect l="l" t="t" r="r" b="b"/>
            <a:pathLst>
              <a:path w="185420" h="95885">
                <a:moveTo>
                  <a:pt x="0" y="0"/>
                </a:moveTo>
                <a:lnTo>
                  <a:pt x="185419" y="95376"/>
                </a:lnTo>
              </a:path>
            </a:pathLst>
          </a:custGeom>
          <a:ln w="9524">
            <a:solidFill>
              <a:srgbClr val="000000"/>
            </a:solidFill>
          </a:ln>
        </p:spPr>
        <p:txBody>
          <a:bodyPr wrap="square" lIns="0" tIns="0" rIns="0" bIns="0" rtlCol="0"/>
          <a:lstStyle/>
          <a:p>
            <a:endParaRPr/>
          </a:p>
        </p:txBody>
      </p:sp>
      <p:sp>
        <p:nvSpPr>
          <p:cNvPr id="43" name="object 43"/>
          <p:cNvSpPr/>
          <p:nvPr/>
        </p:nvSpPr>
        <p:spPr>
          <a:xfrm>
            <a:off x="4471415" y="2789427"/>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44" name="object 44"/>
          <p:cNvSpPr txBox="1"/>
          <p:nvPr/>
        </p:nvSpPr>
        <p:spPr>
          <a:xfrm>
            <a:off x="4688585" y="2841498"/>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4</a:t>
            </a:r>
            <a:endParaRPr sz="1600">
              <a:latin typeface="Arial"/>
              <a:cs typeface="Arial"/>
            </a:endParaRPr>
          </a:p>
        </p:txBody>
      </p:sp>
      <p:sp>
        <p:nvSpPr>
          <p:cNvPr id="45" name="object 45"/>
          <p:cNvSpPr/>
          <p:nvPr/>
        </p:nvSpPr>
        <p:spPr>
          <a:xfrm>
            <a:off x="4991100" y="2389758"/>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46" name="object 46"/>
          <p:cNvSpPr txBox="1"/>
          <p:nvPr/>
        </p:nvSpPr>
        <p:spPr>
          <a:xfrm>
            <a:off x="5208270" y="2441574"/>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7</a:t>
            </a:r>
            <a:endParaRPr sz="1600">
              <a:latin typeface="Arial"/>
              <a:cs typeface="Arial"/>
            </a:endParaRPr>
          </a:p>
        </p:txBody>
      </p:sp>
      <p:sp>
        <p:nvSpPr>
          <p:cNvPr id="47" name="object 47"/>
          <p:cNvSpPr/>
          <p:nvPr/>
        </p:nvSpPr>
        <p:spPr>
          <a:xfrm>
            <a:off x="4998846" y="2270251"/>
            <a:ext cx="278130" cy="120014"/>
          </a:xfrm>
          <a:custGeom>
            <a:avLst/>
            <a:gdLst/>
            <a:ahLst/>
            <a:cxnLst/>
            <a:rect l="l" t="t" r="r" b="b"/>
            <a:pathLst>
              <a:path w="278129" h="120014">
                <a:moveTo>
                  <a:pt x="0" y="0"/>
                </a:moveTo>
                <a:lnTo>
                  <a:pt x="278002" y="119507"/>
                </a:lnTo>
              </a:path>
            </a:pathLst>
          </a:custGeom>
          <a:ln w="9525">
            <a:solidFill>
              <a:srgbClr val="000000"/>
            </a:solidFill>
          </a:ln>
        </p:spPr>
        <p:txBody>
          <a:bodyPr wrap="square" lIns="0" tIns="0" rIns="0" bIns="0" rtlCol="0"/>
          <a:lstStyle/>
          <a:p>
            <a:endParaRPr/>
          </a:p>
        </p:txBody>
      </p:sp>
      <p:sp>
        <p:nvSpPr>
          <p:cNvPr id="48" name="object 48"/>
          <p:cNvSpPr/>
          <p:nvPr/>
        </p:nvSpPr>
        <p:spPr>
          <a:xfrm>
            <a:off x="4835016" y="3261995"/>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0999"/>
                </a:lnTo>
                <a:lnTo>
                  <a:pt x="228184" y="377132"/>
                </a:lnTo>
                <a:lnTo>
                  <a:pt x="174557" y="366039"/>
                </a:lnTo>
                <a:lnTo>
                  <a:pt x="126020" y="348484"/>
                </a:lnTo>
                <a:lnTo>
                  <a:pt x="83724" y="325231"/>
                </a:lnTo>
                <a:lnTo>
                  <a:pt x="48823" y="297042"/>
                </a:lnTo>
                <a:lnTo>
                  <a:pt x="22467" y="264681"/>
                </a:lnTo>
                <a:lnTo>
                  <a:pt x="5808" y="228913"/>
                </a:lnTo>
                <a:lnTo>
                  <a:pt x="0" y="190500"/>
                </a:lnTo>
                <a:close/>
              </a:path>
            </a:pathLst>
          </a:custGeom>
          <a:ln w="9525">
            <a:solidFill>
              <a:srgbClr val="000000"/>
            </a:solidFill>
          </a:ln>
        </p:spPr>
        <p:txBody>
          <a:bodyPr wrap="square" lIns="0" tIns="0" rIns="0" bIns="0" rtlCol="0"/>
          <a:lstStyle/>
          <a:p>
            <a:endParaRPr/>
          </a:p>
        </p:txBody>
      </p:sp>
      <p:sp>
        <p:nvSpPr>
          <p:cNvPr id="49" name="object 49"/>
          <p:cNvSpPr txBox="1"/>
          <p:nvPr/>
        </p:nvSpPr>
        <p:spPr>
          <a:xfrm>
            <a:off x="5052186" y="331419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50" name="object 50"/>
          <p:cNvSpPr/>
          <p:nvPr/>
        </p:nvSpPr>
        <p:spPr>
          <a:xfrm>
            <a:off x="4959222" y="3114675"/>
            <a:ext cx="161925" cy="147320"/>
          </a:xfrm>
          <a:custGeom>
            <a:avLst/>
            <a:gdLst/>
            <a:ahLst/>
            <a:cxnLst/>
            <a:rect l="l" t="t" r="r" b="b"/>
            <a:pathLst>
              <a:path w="161925" h="147320">
                <a:moveTo>
                  <a:pt x="0" y="0"/>
                </a:moveTo>
                <a:lnTo>
                  <a:pt x="161543" y="147320"/>
                </a:lnTo>
              </a:path>
            </a:pathLst>
          </a:custGeom>
          <a:ln w="9525">
            <a:solidFill>
              <a:srgbClr val="000000"/>
            </a:solidFill>
          </a:ln>
        </p:spPr>
        <p:txBody>
          <a:bodyPr wrap="square" lIns="0" tIns="0" rIns="0" bIns="0" rtlCol="0"/>
          <a:lstStyle/>
          <a:p>
            <a:endParaRPr/>
          </a:p>
        </p:txBody>
      </p:sp>
      <p:sp>
        <p:nvSpPr>
          <p:cNvPr id="51" name="object 51"/>
          <p:cNvSpPr/>
          <p:nvPr/>
        </p:nvSpPr>
        <p:spPr>
          <a:xfrm>
            <a:off x="7041260" y="1531238"/>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913"/>
                </a:lnTo>
                <a:lnTo>
                  <a:pt x="549032" y="264681"/>
                </a:lnTo>
                <a:lnTo>
                  <a:pt x="522676" y="297042"/>
                </a:lnTo>
                <a:lnTo>
                  <a:pt x="487775" y="325231"/>
                </a:lnTo>
                <a:lnTo>
                  <a:pt x="445479" y="348484"/>
                </a:lnTo>
                <a:lnTo>
                  <a:pt x="396942" y="366039"/>
                </a:lnTo>
                <a:lnTo>
                  <a:pt x="343315"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52" name="object 52"/>
          <p:cNvSpPr txBox="1"/>
          <p:nvPr/>
        </p:nvSpPr>
        <p:spPr>
          <a:xfrm>
            <a:off x="7258557" y="1582928"/>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a:t>
            </a:r>
            <a:endParaRPr sz="1600">
              <a:latin typeface="Arial"/>
              <a:cs typeface="Arial"/>
            </a:endParaRPr>
          </a:p>
        </p:txBody>
      </p:sp>
      <p:sp>
        <p:nvSpPr>
          <p:cNvPr id="53" name="object 53"/>
          <p:cNvSpPr/>
          <p:nvPr/>
        </p:nvSpPr>
        <p:spPr>
          <a:xfrm>
            <a:off x="7556881" y="2022982"/>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54" name="object 54"/>
          <p:cNvSpPr txBox="1"/>
          <p:nvPr/>
        </p:nvSpPr>
        <p:spPr>
          <a:xfrm>
            <a:off x="7774305" y="2074925"/>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6</a:t>
            </a:r>
            <a:endParaRPr sz="1600">
              <a:latin typeface="Arial"/>
              <a:cs typeface="Arial"/>
            </a:endParaRPr>
          </a:p>
        </p:txBody>
      </p:sp>
      <p:sp>
        <p:nvSpPr>
          <p:cNvPr id="55" name="object 55"/>
          <p:cNvSpPr/>
          <p:nvPr/>
        </p:nvSpPr>
        <p:spPr>
          <a:xfrm>
            <a:off x="7529068" y="1856485"/>
            <a:ext cx="313690" cy="167005"/>
          </a:xfrm>
          <a:custGeom>
            <a:avLst/>
            <a:gdLst/>
            <a:ahLst/>
            <a:cxnLst/>
            <a:rect l="l" t="t" r="r" b="b"/>
            <a:pathLst>
              <a:path w="313690" h="167005">
                <a:moveTo>
                  <a:pt x="0" y="0"/>
                </a:moveTo>
                <a:lnTo>
                  <a:pt x="313562" y="166497"/>
                </a:lnTo>
              </a:path>
            </a:pathLst>
          </a:custGeom>
          <a:ln w="9525">
            <a:solidFill>
              <a:srgbClr val="000000"/>
            </a:solidFill>
          </a:ln>
        </p:spPr>
        <p:txBody>
          <a:bodyPr wrap="square" lIns="0" tIns="0" rIns="0" bIns="0" rtlCol="0"/>
          <a:lstStyle/>
          <a:p>
            <a:endParaRPr/>
          </a:p>
        </p:txBody>
      </p:sp>
      <p:sp>
        <p:nvSpPr>
          <p:cNvPr id="56" name="object 56"/>
          <p:cNvSpPr/>
          <p:nvPr/>
        </p:nvSpPr>
        <p:spPr>
          <a:xfrm>
            <a:off x="6812406" y="2321051"/>
            <a:ext cx="64135" cy="101600"/>
          </a:xfrm>
          <a:custGeom>
            <a:avLst/>
            <a:gdLst/>
            <a:ahLst/>
            <a:cxnLst/>
            <a:rect l="l" t="t" r="r" b="b"/>
            <a:pathLst>
              <a:path w="64134" h="101600">
                <a:moveTo>
                  <a:pt x="0" y="0"/>
                </a:moveTo>
                <a:lnTo>
                  <a:pt x="63753" y="101219"/>
                </a:lnTo>
              </a:path>
            </a:pathLst>
          </a:custGeom>
          <a:ln w="9525">
            <a:solidFill>
              <a:srgbClr val="000000"/>
            </a:solidFill>
          </a:ln>
        </p:spPr>
        <p:txBody>
          <a:bodyPr wrap="square" lIns="0" tIns="0" rIns="0" bIns="0" rtlCol="0"/>
          <a:lstStyle/>
          <a:p>
            <a:endParaRPr/>
          </a:p>
        </p:txBody>
      </p:sp>
      <p:sp>
        <p:nvSpPr>
          <p:cNvPr id="57" name="object 57"/>
          <p:cNvSpPr/>
          <p:nvPr/>
        </p:nvSpPr>
        <p:spPr>
          <a:xfrm>
            <a:off x="6590410" y="2422270"/>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58" name="object 58"/>
          <p:cNvSpPr txBox="1"/>
          <p:nvPr/>
        </p:nvSpPr>
        <p:spPr>
          <a:xfrm>
            <a:off x="6807834" y="2474213"/>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a:t>
            </a:r>
            <a:endParaRPr sz="1600">
              <a:latin typeface="Arial"/>
              <a:cs typeface="Arial"/>
            </a:endParaRPr>
          </a:p>
        </p:txBody>
      </p:sp>
      <p:sp>
        <p:nvSpPr>
          <p:cNvPr id="59" name="object 59"/>
          <p:cNvSpPr/>
          <p:nvPr/>
        </p:nvSpPr>
        <p:spPr>
          <a:xfrm>
            <a:off x="6324600" y="1995804"/>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60" name="object 60"/>
          <p:cNvSpPr txBox="1"/>
          <p:nvPr/>
        </p:nvSpPr>
        <p:spPr>
          <a:xfrm>
            <a:off x="6542023" y="2047748"/>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a:t>
            </a:r>
            <a:endParaRPr sz="1600">
              <a:latin typeface="Arial"/>
              <a:cs typeface="Arial"/>
            </a:endParaRPr>
          </a:p>
        </p:txBody>
      </p:sp>
      <p:sp>
        <p:nvSpPr>
          <p:cNvPr id="61" name="object 61"/>
          <p:cNvSpPr/>
          <p:nvPr/>
        </p:nvSpPr>
        <p:spPr>
          <a:xfrm>
            <a:off x="6610350" y="1856485"/>
            <a:ext cx="514984" cy="139700"/>
          </a:xfrm>
          <a:custGeom>
            <a:avLst/>
            <a:gdLst/>
            <a:ahLst/>
            <a:cxnLst/>
            <a:rect l="l" t="t" r="r" b="b"/>
            <a:pathLst>
              <a:path w="514984" h="139700">
                <a:moveTo>
                  <a:pt x="514603" y="0"/>
                </a:moveTo>
                <a:lnTo>
                  <a:pt x="0" y="139318"/>
                </a:lnTo>
              </a:path>
            </a:pathLst>
          </a:custGeom>
          <a:ln w="9525">
            <a:solidFill>
              <a:srgbClr val="000000"/>
            </a:solidFill>
          </a:ln>
        </p:spPr>
        <p:txBody>
          <a:bodyPr wrap="square" lIns="0" tIns="0" rIns="0" bIns="0" rtlCol="0"/>
          <a:lstStyle/>
          <a:p>
            <a:endParaRPr/>
          </a:p>
        </p:txBody>
      </p:sp>
      <p:sp>
        <p:nvSpPr>
          <p:cNvPr id="62" name="object 62"/>
          <p:cNvSpPr/>
          <p:nvPr/>
        </p:nvSpPr>
        <p:spPr>
          <a:xfrm>
            <a:off x="7476743" y="2348229"/>
            <a:ext cx="163830" cy="98425"/>
          </a:xfrm>
          <a:custGeom>
            <a:avLst/>
            <a:gdLst/>
            <a:ahLst/>
            <a:cxnLst/>
            <a:rect l="l" t="t" r="r" b="b"/>
            <a:pathLst>
              <a:path w="163829" h="98425">
                <a:moveTo>
                  <a:pt x="163829" y="0"/>
                </a:moveTo>
                <a:lnTo>
                  <a:pt x="0" y="98044"/>
                </a:lnTo>
              </a:path>
            </a:pathLst>
          </a:custGeom>
          <a:ln w="9525">
            <a:solidFill>
              <a:srgbClr val="000000"/>
            </a:solidFill>
          </a:ln>
        </p:spPr>
        <p:txBody>
          <a:bodyPr wrap="square" lIns="0" tIns="0" rIns="0" bIns="0" rtlCol="0"/>
          <a:lstStyle/>
          <a:p>
            <a:endParaRPr/>
          </a:p>
        </p:txBody>
      </p:sp>
      <p:sp>
        <p:nvSpPr>
          <p:cNvPr id="63" name="object 63"/>
          <p:cNvSpPr/>
          <p:nvPr/>
        </p:nvSpPr>
        <p:spPr>
          <a:xfrm>
            <a:off x="7190993" y="2446273"/>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913"/>
                </a:lnTo>
                <a:lnTo>
                  <a:pt x="549032" y="264681"/>
                </a:lnTo>
                <a:lnTo>
                  <a:pt x="522676" y="297042"/>
                </a:lnTo>
                <a:lnTo>
                  <a:pt x="487775" y="325231"/>
                </a:lnTo>
                <a:lnTo>
                  <a:pt x="445479" y="348484"/>
                </a:lnTo>
                <a:lnTo>
                  <a:pt x="396942" y="366039"/>
                </a:lnTo>
                <a:lnTo>
                  <a:pt x="343315"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64" name="object 64"/>
          <p:cNvSpPr txBox="1"/>
          <p:nvPr/>
        </p:nvSpPr>
        <p:spPr>
          <a:xfrm>
            <a:off x="7408544" y="249821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4</a:t>
            </a:r>
            <a:endParaRPr sz="1600">
              <a:latin typeface="Arial"/>
              <a:cs typeface="Arial"/>
            </a:endParaRPr>
          </a:p>
        </p:txBody>
      </p:sp>
      <p:sp>
        <p:nvSpPr>
          <p:cNvPr id="65" name="object 65"/>
          <p:cNvSpPr/>
          <p:nvPr/>
        </p:nvSpPr>
        <p:spPr>
          <a:xfrm>
            <a:off x="7864093" y="2471927"/>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84" y="377132"/>
                </a:lnTo>
                <a:lnTo>
                  <a:pt x="174557" y="366039"/>
                </a:lnTo>
                <a:lnTo>
                  <a:pt x="126020" y="348484"/>
                </a:lnTo>
                <a:lnTo>
                  <a:pt x="83724" y="325231"/>
                </a:lnTo>
                <a:lnTo>
                  <a:pt x="48823" y="297042"/>
                </a:lnTo>
                <a:lnTo>
                  <a:pt x="22467" y="264681"/>
                </a:lnTo>
                <a:lnTo>
                  <a:pt x="5808" y="228913"/>
                </a:lnTo>
                <a:lnTo>
                  <a:pt x="0" y="190500"/>
                </a:lnTo>
                <a:close/>
              </a:path>
            </a:pathLst>
          </a:custGeom>
          <a:ln w="9525">
            <a:solidFill>
              <a:srgbClr val="000000"/>
            </a:solidFill>
          </a:ln>
        </p:spPr>
        <p:txBody>
          <a:bodyPr wrap="square" lIns="0" tIns="0" rIns="0" bIns="0" rtlCol="0"/>
          <a:lstStyle/>
          <a:p>
            <a:endParaRPr/>
          </a:p>
        </p:txBody>
      </p:sp>
      <p:sp>
        <p:nvSpPr>
          <p:cNvPr id="66" name="object 66"/>
          <p:cNvSpPr txBox="1"/>
          <p:nvPr/>
        </p:nvSpPr>
        <p:spPr>
          <a:xfrm>
            <a:off x="8081898" y="2523870"/>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7</a:t>
            </a:r>
            <a:endParaRPr sz="1600">
              <a:latin typeface="Arial"/>
              <a:cs typeface="Arial"/>
            </a:endParaRPr>
          </a:p>
        </p:txBody>
      </p:sp>
      <p:sp>
        <p:nvSpPr>
          <p:cNvPr id="67" name="object 67"/>
          <p:cNvSpPr/>
          <p:nvPr/>
        </p:nvSpPr>
        <p:spPr>
          <a:xfrm>
            <a:off x="8044688" y="2348229"/>
            <a:ext cx="105410" cy="123825"/>
          </a:xfrm>
          <a:custGeom>
            <a:avLst/>
            <a:gdLst/>
            <a:ahLst/>
            <a:cxnLst/>
            <a:rect l="l" t="t" r="r" b="b"/>
            <a:pathLst>
              <a:path w="105409" h="123825">
                <a:moveTo>
                  <a:pt x="0" y="0"/>
                </a:moveTo>
                <a:lnTo>
                  <a:pt x="105155" y="123698"/>
                </a:lnTo>
              </a:path>
            </a:pathLst>
          </a:custGeom>
          <a:ln w="9525">
            <a:solidFill>
              <a:srgbClr val="000000"/>
            </a:solidFill>
          </a:ln>
        </p:spPr>
        <p:txBody>
          <a:bodyPr wrap="square" lIns="0" tIns="0" rIns="0" bIns="0" rtlCol="0"/>
          <a:lstStyle/>
          <a:p>
            <a:endParaRPr/>
          </a:p>
        </p:txBody>
      </p:sp>
      <p:sp>
        <p:nvSpPr>
          <p:cNvPr id="68" name="object 68"/>
          <p:cNvSpPr/>
          <p:nvPr/>
        </p:nvSpPr>
        <p:spPr>
          <a:xfrm>
            <a:off x="7493634" y="2911982"/>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84" y="377132"/>
                </a:lnTo>
                <a:lnTo>
                  <a:pt x="174557" y="366039"/>
                </a:lnTo>
                <a:lnTo>
                  <a:pt x="126020" y="348484"/>
                </a:lnTo>
                <a:lnTo>
                  <a:pt x="83724" y="325231"/>
                </a:lnTo>
                <a:lnTo>
                  <a:pt x="48823" y="297042"/>
                </a:lnTo>
                <a:lnTo>
                  <a:pt x="22467" y="264681"/>
                </a:lnTo>
                <a:lnTo>
                  <a:pt x="5808" y="228913"/>
                </a:lnTo>
                <a:lnTo>
                  <a:pt x="0" y="190500"/>
                </a:lnTo>
                <a:close/>
              </a:path>
            </a:pathLst>
          </a:custGeom>
          <a:ln w="9525">
            <a:solidFill>
              <a:srgbClr val="000000"/>
            </a:solidFill>
          </a:ln>
        </p:spPr>
        <p:txBody>
          <a:bodyPr wrap="square" lIns="0" tIns="0" rIns="0" bIns="0" rtlCol="0"/>
          <a:lstStyle/>
          <a:p>
            <a:endParaRPr/>
          </a:p>
        </p:txBody>
      </p:sp>
      <p:sp>
        <p:nvSpPr>
          <p:cNvPr id="69" name="object 69"/>
          <p:cNvSpPr txBox="1"/>
          <p:nvPr/>
        </p:nvSpPr>
        <p:spPr>
          <a:xfrm>
            <a:off x="7711185" y="2963925"/>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70" name="object 70"/>
          <p:cNvSpPr/>
          <p:nvPr/>
        </p:nvSpPr>
        <p:spPr>
          <a:xfrm>
            <a:off x="7678801" y="2771520"/>
            <a:ext cx="100965" cy="140970"/>
          </a:xfrm>
          <a:custGeom>
            <a:avLst/>
            <a:gdLst/>
            <a:ahLst/>
            <a:cxnLst/>
            <a:rect l="l" t="t" r="r" b="b"/>
            <a:pathLst>
              <a:path w="100965" h="140969">
                <a:moveTo>
                  <a:pt x="0" y="0"/>
                </a:moveTo>
                <a:lnTo>
                  <a:pt x="100583" y="140462"/>
                </a:lnTo>
              </a:path>
            </a:pathLst>
          </a:custGeom>
          <a:ln w="9525">
            <a:solidFill>
              <a:srgbClr val="000000"/>
            </a:solidFill>
          </a:ln>
        </p:spPr>
        <p:txBody>
          <a:bodyPr wrap="square" lIns="0" tIns="0" rIns="0" bIns="0" rtlCol="0"/>
          <a:lstStyle/>
          <a:p>
            <a:endParaRPr/>
          </a:p>
        </p:txBody>
      </p:sp>
      <p:sp>
        <p:nvSpPr>
          <p:cNvPr id="71" name="object 71"/>
          <p:cNvSpPr/>
          <p:nvPr/>
        </p:nvSpPr>
        <p:spPr>
          <a:xfrm>
            <a:off x="4263009" y="2135504"/>
            <a:ext cx="248285" cy="162560"/>
          </a:xfrm>
          <a:custGeom>
            <a:avLst/>
            <a:gdLst/>
            <a:ahLst/>
            <a:cxnLst/>
            <a:rect l="l" t="t" r="r" b="b"/>
            <a:pathLst>
              <a:path w="248285" h="162560">
                <a:moveTo>
                  <a:pt x="248030" y="0"/>
                </a:moveTo>
                <a:lnTo>
                  <a:pt x="0" y="162179"/>
                </a:lnTo>
              </a:path>
            </a:pathLst>
          </a:custGeom>
          <a:ln w="38099">
            <a:solidFill>
              <a:srgbClr val="0000FF"/>
            </a:solidFill>
          </a:ln>
        </p:spPr>
        <p:txBody>
          <a:bodyPr wrap="square" lIns="0" tIns="0" rIns="0" bIns="0" rtlCol="0"/>
          <a:lstStyle/>
          <a:p>
            <a:endParaRPr/>
          </a:p>
        </p:txBody>
      </p:sp>
      <p:sp>
        <p:nvSpPr>
          <p:cNvPr id="72" name="object 72"/>
          <p:cNvSpPr/>
          <p:nvPr/>
        </p:nvSpPr>
        <p:spPr>
          <a:xfrm>
            <a:off x="4313046" y="1935733"/>
            <a:ext cx="174625" cy="198120"/>
          </a:xfrm>
          <a:custGeom>
            <a:avLst/>
            <a:gdLst/>
            <a:ahLst/>
            <a:cxnLst/>
            <a:rect l="l" t="t" r="r" b="b"/>
            <a:pathLst>
              <a:path w="174625" h="198119">
                <a:moveTo>
                  <a:pt x="0" y="0"/>
                </a:moveTo>
                <a:lnTo>
                  <a:pt x="174370" y="197738"/>
                </a:lnTo>
              </a:path>
            </a:pathLst>
          </a:custGeom>
          <a:ln w="38100">
            <a:solidFill>
              <a:srgbClr val="0000FF"/>
            </a:solidFill>
          </a:ln>
        </p:spPr>
        <p:txBody>
          <a:bodyPr wrap="square" lIns="0" tIns="0" rIns="0" bIns="0" rtlCol="0"/>
          <a:lstStyle/>
          <a:p>
            <a:endParaRPr/>
          </a:p>
        </p:txBody>
      </p:sp>
      <p:sp>
        <p:nvSpPr>
          <p:cNvPr id="73" name="object 73"/>
          <p:cNvSpPr txBox="1"/>
          <p:nvPr/>
        </p:nvSpPr>
        <p:spPr>
          <a:xfrm>
            <a:off x="3300729" y="1976374"/>
            <a:ext cx="668020"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00FF"/>
                </a:solidFill>
                <a:latin typeface="Arial"/>
                <a:cs typeface="Arial"/>
              </a:rPr>
              <a:t>Zig-Zag</a:t>
            </a:r>
            <a:endParaRPr sz="1400">
              <a:latin typeface="Arial"/>
              <a:cs typeface="Arial"/>
            </a:endParaRPr>
          </a:p>
        </p:txBody>
      </p:sp>
      <p:sp>
        <p:nvSpPr>
          <p:cNvPr id="74" name="Footer Placeholder 73"/>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25620973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54516" y="83311"/>
            <a:ext cx="110489"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9</a:t>
            </a:r>
            <a:endParaRPr sz="1200">
              <a:latin typeface="Arial"/>
              <a:cs typeface="Arial"/>
            </a:endParaRPr>
          </a:p>
        </p:txBody>
      </p:sp>
      <p:sp>
        <p:nvSpPr>
          <p:cNvPr id="3" name="object 3"/>
          <p:cNvSpPr/>
          <p:nvPr/>
        </p:nvSpPr>
        <p:spPr>
          <a:xfrm>
            <a:off x="0" y="114300"/>
            <a:ext cx="6934200" cy="228600"/>
          </a:xfrm>
          <a:custGeom>
            <a:avLst/>
            <a:gdLst/>
            <a:ahLst/>
            <a:cxnLst/>
            <a:rect l="l" t="t" r="r" b="b"/>
            <a:pathLst>
              <a:path w="6934200" h="228600">
                <a:moveTo>
                  <a:pt x="0" y="228600"/>
                </a:moveTo>
                <a:lnTo>
                  <a:pt x="6934200" y="228600"/>
                </a:lnTo>
                <a:lnTo>
                  <a:pt x="6934200" y="0"/>
                </a:lnTo>
                <a:lnTo>
                  <a:pt x="0" y="0"/>
                </a:lnTo>
                <a:lnTo>
                  <a:pt x="0" y="228600"/>
                </a:lnTo>
                <a:close/>
              </a:path>
            </a:pathLst>
          </a:custGeom>
          <a:solidFill>
            <a:srgbClr val="A40020"/>
          </a:solidFill>
        </p:spPr>
        <p:txBody>
          <a:bodyPr wrap="square" lIns="0" tIns="0" rIns="0" bIns="0" rtlCol="0"/>
          <a:lstStyle/>
          <a:p>
            <a:endParaRPr/>
          </a:p>
        </p:txBody>
      </p:sp>
      <p:sp>
        <p:nvSpPr>
          <p:cNvPr id="4" name="object 4"/>
          <p:cNvSpPr/>
          <p:nvPr/>
        </p:nvSpPr>
        <p:spPr>
          <a:xfrm>
            <a:off x="8610600" y="9525"/>
            <a:ext cx="533400" cy="333375"/>
          </a:xfrm>
          <a:custGeom>
            <a:avLst/>
            <a:gdLst/>
            <a:ahLst/>
            <a:cxnLst/>
            <a:rect l="l" t="t" r="r" b="b"/>
            <a:pathLst>
              <a:path w="533400" h="333375">
                <a:moveTo>
                  <a:pt x="0" y="166750"/>
                </a:moveTo>
                <a:lnTo>
                  <a:pt x="7042" y="128522"/>
                </a:lnTo>
                <a:lnTo>
                  <a:pt x="27103" y="93426"/>
                </a:lnTo>
                <a:lnTo>
                  <a:pt x="58582" y="62464"/>
                </a:lnTo>
                <a:lnTo>
                  <a:pt x="99881" y="36639"/>
                </a:lnTo>
                <a:lnTo>
                  <a:pt x="149400" y="16952"/>
                </a:lnTo>
                <a:lnTo>
                  <a:pt x="205540" y="4405"/>
                </a:lnTo>
                <a:lnTo>
                  <a:pt x="266700" y="0"/>
                </a:lnTo>
                <a:lnTo>
                  <a:pt x="327859" y="4405"/>
                </a:lnTo>
                <a:lnTo>
                  <a:pt x="383999" y="16952"/>
                </a:lnTo>
                <a:lnTo>
                  <a:pt x="433518" y="36639"/>
                </a:lnTo>
                <a:lnTo>
                  <a:pt x="474817" y="62464"/>
                </a:lnTo>
                <a:lnTo>
                  <a:pt x="506296" y="93426"/>
                </a:lnTo>
                <a:lnTo>
                  <a:pt x="526357" y="128522"/>
                </a:lnTo>
                <a:lnTo>
                  <a:pt x="533400" y="166750"/>
                </a:lnTo>
                <a:lnTo>
                  <a:pt x="526357" y="204932"/>
                </a:lnTo>
                <a:lnTo>
                  <a:pt x="506296" y="239994"/>
                </a:lnTo>
                <a:lnTo>
                  <a:pt x="474817" y="270933"/>
                </a:lnTo>
                <a:lnTo>
                  <a:pt x="433518" y="296745"/>
                </a:lnTo>
                <a:lnTo>
                  <a:pt x="383999" y="316425"/>
                </a:lnTo>
                <a:lnTo>
                  <a:pt x="327859" y="328970"/>
                </a:lnTo>
                <a:lnTo>
                  <a:pt x="266700" y="333375"/>
                </a:lnTo>
                <a:lnTo>
                  <a:pt x="205540" y="328970"/>
                </a:lnTo>
                <a:lnTo>
                  <a:pt x="149400" y="316425"/>
                </a:lnTo>
                <a:lnTo>
                  <a:pt x="99881" y="296745"/>
                </a:lnTo>
                <a:lnTo>
                  <a:pt x="58582" y="270933"/>
                </a:lnTo>
                <a:lnTo>
                  <a:pt x="27103" y="239994"/>
                </a:lnTo>
                <a:lnTo>
                  <a:pt x="7042" y="204932"/>
                </a:lnTo>
                <a:lnTo>
                  <a:pt x="0" y="166750"/>
                </a:lnTo>
                <a:close/>
              </a:path>
            </a:pathLst>
          </a:custGeom>
          <a:ln w="12700">
            <a:solidFill>
              <a:srgbClr val="000000"/>
            </a:solidFill>
          </a:ln>
        </p:spPr>
        <p:txBody>
          <a:bodyPr wrap="square" lIns="0" tIns="0" rIns="0" bIns="0" rtlCol="0"/>
          <a:lstStyle/>
          <a:p>
            <a:endParaRPr/>
          </a:p>
        </p:txBody>
      </p:sp>
      <p:sp>
        <p:nvSpPr>
          <p:cNvPr id="5" name="object 5"/>
          <p:cNvSpPr txBox="1">
            <a:spLocks noGrp="1"/>
          </p:cNvSpPr>
          <p:nvPr>
            <p:ph type="title"/>
          </p:nvPr>
        </p:nvSpPr>
        <p:spPr>
          <a:xfrm>
            <a:off x="3286505" y="461594"/>
            <a:ext cx="2570480" cy="697230"/>
          </a:xfrm>
          <a:prstGeom prst="rect">
            <a:avLst/>
          </a:prstGeom>
        </p:spPr>
        <p:txBody>
          <a:bodyPr vert="horz" wrap="square" lIns="0" tIns="13335" rIns="0" bIns="0" rtlCol="0">
            <a:spAutoFit/>
          </a:bodyPr>
          <a:lstStyle/>
          <a:p>
            <a:pPr marL="12700">
              <a:lnSpc>
                <a:spcPct val="100000"/>
              </a:lnSpc>
              <a:spcBef>
                <a:spcPts val="105"/>
              </a:spcBef>
            </a:pPr>
            <a:r>
              <a:rPr spc="-60" dirty="0"/>
              <a:t>Worst</a:t>
            </a:r>
            <a:r>
              <a:rPr spc="-85" dirty="0"/>
              <a:t> </a:t>
            </a:r>
            <a:r>
              <a:rPr spc="-5" dirty="0"/>
              <a:t>Case</a:t>
            </a:r>
          </a:p>
        </p:txBody>
      </p:sp>
      <p:sp>
        <p:nvSpPr>
          <p:cNvPr id="6" name="object 6"/>
          <p:cNvSpPr txBox="1"/>
          <p:nvPr/>
        </p:nvSpPr>
        <p:spPr>
          <a:xfrm>
            <a:off x="535940" y="1610690"/>
            <a:ext cx="7874000" cy="3964304"/>
          </a:xfrm>
          <a:prstGeom prst="rect">
            <a:avLst/>
          </a:prstGeom>
        </p:spPr>
        <p:txBody>
          <a:bodyPr vert="horz" wrap="square" lIns="0" tIns="12065" rIns="0" bIns="0" rtlCol="0">
            <a:spAutoFit/>
          </a:bodyPr>
          <a:lstStyle/>
          <a:p>
            <a:pPr marL="355600" marR="5080" indent="-343535">
              <a:lnSpc>
                <a:spcPct val="100000"/>
              </a:lnSpc>
              <a:spcBef>
                <a:spcPts val="95"/>
              </a:spcBef>
              <a:buFont typeface="Arial"/>
              <a:buChar char="•"/>
              <a:tabLst>
                <a:tab pos="355600" algn="l"/>
                <a:tab pos="356235" algn="l"/>
                <a:tab pos="5526405" algn="l"/>
              </a:tabLst>
            </a:pPr>
            <a:r>
              <a:rPr sz="2800" spc="-10" dirty="0">
                <a:latin typeface="Calibri"/>
                <a:cs typeface="Calibri"/>
              </a:rPr>
              <a:t>Suppose </a:t>
            </a:r>
            <a:r>
              <a:rPr sz="2800" spc="-20" dirty="0">
                <a:latin typeface="Calibri"/>
                <a:cs typeface="Calibri"/>
              </a:rPr>
              <a:t>you want </a:t>
            </a:r>
            <a:r>
              <a:rPr sz="2800" spc="-15" dirty="0">
                <a:latin typeface="Calibri"/>
                <a:cs typeface="Calibri"/>
              </a:rPr>
              <a:t>to </a:t>
            </a:r>
            <a:r>
              <a:rPr sz="2800" spc="-25" dirty="0">
                <a:latin typeface="Calibri"/>
                <a:cs typeface="Calibri"/>
              </a:rPr>
              <a:t>make </a:t>
            </a:r>
            <a:r>
              <a:rPr sz="2800" spc="-5" dirty="0">
                <a:latin typeface="Calibri"/>
                <a:cs typeface="Calibri"/>
              </a:rPr>
              <a:t>the </a:t>
            </a:r>
            <a:r>
              <a:rPr sz="2800" spc="-15" dirty="0">
                <a:latin typeface="Calibri"/>
                <a:cs typeface="Calibri"/>
              </a:rPr>
              <a:t>amortized </a:t>
            </a:r>
            <a:r>
              <a:rPr sz="2800" spc="-5" dirty="0">
                <a:latin typeface="Calibri"/>
                <a:cs typeface="Calibri"/>
              </a:rPr>
              <a:t>time  </a:t>
            </a:r>
            <a:r>
              <a:rPr sz="2800" spc="-20" dirty="0">
                <a:latin typeface="Calibri"/>
                <a:cs typeface="Calibri"/>
              </a:rPr>
              <a:t>(averaged </a:t>
            </a:r>
            <a:r>
              <a:rPr sz="2800" spc="-5" dirty="0">
                <a:latin typeface="Calibri"/>
                <a:cs typeface="Calibri"/>
              </a:rPr>
              <a:t>time </a:t>
            </a:r>
            <a:r>
              <a:rPr sz="2800" spc="-15" dirty="0">
                <a:latin typeface="Calibri"/>
                <a:cs typeface="Calibri"/>
              </a:rPr>
              <a:t>over </a:t>
            </a:r>
            <a:r>
              <a:rPr sz="2800" spc="-10" dirty="0">
                <a:latin typeface="Calibri"/>
                <a:cs typeface="Calibri"/>
              </a:rPr>
              <a:t>multiple calls </a:t>
            </a:r>
            <a:r>
              <a:rPr sz="2800" spc="-15" dirty="0">
                <a:latin typeface="Calibri"/>
                <a:cs typeface="Calibri"/>
              </a:rPr>
              <a:t>to  </a:t>
            </a:r>
            <a:r>
              <a:rPr sz="2800" spc="-10" dirty="0">
                <a:latin typeface="Calibri"/>
                <a:cs typeface="Calibri"/>
              </a:rPr>
              <a:t>find/insert/remove) </a:t>
            </a:r>
            <a:r>
              <a:rPr sz="2800" spc="-5" dirty="0">
                <a:latin typeface="Calibri"/>
                <a:cs typeface="Calibri"/>
              </a:rPr>
              <a:t>look </a:t>
            </a:r>
            <a:r>
              <a:rPr sz="2800" spc="-10" dirty="0">
                <a:latin typeface="Calibri"/>
                <a:cs typeface="Calibri"/>
              </a:rPr>
              <a:t>bad, </a:t>
            </a:r>
            <a:r>
              <a:rPr sz="2800" spc="-20" dirty="0">
                <a:latin typeface="Calibri"/>
                <a:cs typeface="Calibri"/>
              </a:rPr>
              <a:t>you </a:t>
            </a:r>
            <a:r>
              <a:rPr sz="2800" spc="-10" dirty="0">
                <a:latin typeface="Calibri"/>
                <a:cs typeface="Calibri"/>
              </a:rPr>
              <a:t>might </a:t>
            </a:r>
            <a:r>
              <a:rPr sz="2800" spc="-5" dirty="0">
                <a:latin typeface="Calibri"/>
                <a:cs typeface="Calibri"/>
              </a:rPr>
              <a:t>try </a:t>
            </a:r>
            <a:r>
              <a:rPr sz="2800" spc="-20" dirty="0">
                <a:latin typeface="Calibri"/>
                <a:cs typeface="Calibri"/>
              </a:rPr>
              <a:t>to  always</a:t>
            </a:r>
            <a:r>
              <a:rPr sz="2800" spc="-5" dirty="0">
                <a:latin typeface="Calibri"/>
                <a:cs typeface="Calibri"/>
              </a:rPr>
              <a:t> </a:t>
            </a:r>
            <a:r>
              <a:rPr sz="2800" dirty="0">
                <a:latin typeface="Calibri"/>
                <a:cs typeface="Calibri"/>
              </a:rPr>
              <a:t>access</a:t>
            </a:r>
            <a:r>
              <a:rPr sz="2800" spc="5" dirty="0">
                <a:latin typeface="Calibri"/>
                <a:cs typeface="Calibri"/>
              </a:rPr>
              <a:t> </a:t>
            </a:r>
            <a:r>
              <a:rPr sz="2800" spc="-5" dirty="0">
                <a:latin typeface="Calibri"/>
                <a:cs typeface="Calibri"/>
              </a:rPr>
              <a:t>the</a:t>
            </a:r>
            <a:r>
              <a:rPr sz="2800" u="heavy" spc="-5" dirty="0">
                <a:uFill>
                  <a:solidFill>
                    <a:srgbClr val="000000"/>
                  </a:solidFill>
                </a:uFill>
                <a:latin typeface="Calibri"/>
                <a:cs typeface="Calibri"/>
              </a:rPr>
              <a:t> 	</a:t>
            </a:r>
            <a:r>
              <a:rPr sz="2800" spc="-10" dirty="0">
                <a:latin typeface="Calibri"/>
                <a:cs typeface="Calibri"/>
              </a:rPr>
              <a:t>node </a:t>
            </a:r>
            <a:r>
              <a:rPr sz="2800" spc="-5" dirty="0">
                <a:latin typeface="Calibri"/>
                <a:cs typeface="Calibri"/>
              </a:rPr>
              <a:t>in the</a:t>
            </a:r>
            <a:r>
              <a:rPr sz="2800" spc="-25" dirty="0">
                <a:latin typeface="Calibri"/>
                <a:cs typeface="Calibri"/>
              </a:rPr>
              <a:t> </a:t>
            </a:r>
            <a:r>
              <a:rPr sz="2800" spc="-10" dirty="0">
                <a:latin typeface="Calibri"/>
                <a:cs typeface="Calibri"/>
              </a:rPr>
              <a:t>tree</a:t>
            </a:r>
            <a:endParaRPr sz="2800">
              <a:latin typeface="Calibri"/>
              <a:cs typeface="Calibri"/>
            </a:endParaRPr>
          </a:p>
          <a:p>
            <a:pPr marL="469900">
              <a:lnSpc>
                <a:spcPct val="100000"/>
              </a:lnSpc>
              <a:spcBef>
                <a:spcPts val="610"/>
              </a:spcBef>
            </a:pPr>
            <a:r>
              <a:rPr sz="2400" dirty="0">
                <a:latin typeface="Arial"/>
                <a:cs typeface="Arial"/>
              </a:rPr>
              <a:t>–</a:t>
            </a:r>
            <a:r>
              <a:rPr sz="2400" spc="245" dirty="0">
                <a:latin typeface="Arial"/>
                <a:cs typeface="Arial"/>
              </a:rPr>
              <a:t> </a:t>
            </a:r>
            <a:r>
              <a:rPr sz="2400" spc="-10" dirty="0">
                <a:latin typeface="Calibri"/>
                <a:cs typeface="Calibri"/>
              </a:rPr>
              <a:t>Deepest</a:t>
            </a:r>
            <a:endParaRPr sz="2400">
              <a:latin typeface="Calibri"/>
              <a:cs typeface="Calibri"/>
            </a:endParaRPr>
          </a:p>
          <a:p>
            <a:pPr marL="355600" marR="55880" indent="-343535">
              <a:lnSpc>
                <a:spcPct val="100000"/>
              </a:lnSpc>
              <a:spcBef>
                <a:spcPts val="640"/>
              </a:spcBef>
              <a:buFont typeface="Arial"/>
              <a:buChar char="•"/>
              <a:tabLst>
                <a:tab pos="355600" algn="l"/>
                <a:tab pos="356235" algn="l"/>
              </a:tabLst>
            </a:pPr>
            <a:r>
              <a:rPr sz="2800" spc="-5" dirty="0">
                <a:latin typeface="Calibri"/>
                <a:cs typeface="Calibri"/>
              </a:rPr>
              <a:t>But </a:t>
            </a:r>
            <a:r>
              <a:rPr sz="2800" spc="-20" dirty="0">
                <a:latin typeface="Calibri"/>
                <a:cs typeface="Calibri"/>
              </a:rPr>
              <a:t>splay </a:t>
            </a:r>
            <a:r>
              <a:rPr sz="2800" spc="-10" dirty="0">
                <a:latin typeface="Calibri"/>
                <a:cs typeface="Calibri"/>
              </a:rPr>
              <a:t>trees </a:t>
            </a:r>
            <a:r>
              <a:rPr sz="2800" spc="-25" dirty="0">
                <a:latin typeface="Calibri"/>
                <a:cs typeface="Calibri"/>
              </a:rPr>
              <a:t>have </a:t>
            </a:r>
            <a:r>
              <a:rPr sz="2800" spc="-5" dirty="0">
                <a:latin typeface="Calibri"/>
                <a:cs typeface="Calibri"/>
              </a:rPr>
              <a:t>a </a:t>
            </a:r>
            <a:r>
              <a:rPr sz="2800" spc="-15" dirty="0">
                <a:latin typeface="Calibri"/>
                <a:cs typeface="Calibri"/>
              </a:rPr>
              <a:t>property </a:t>
            </a:r>
            <a:r>
              <a:rPr sz="2800" spc="-10" dirty="0">
                <a:latin typeface="Calibri"/>
                <a:cs typeface="Calibri"/>
              </a:rPr>
              <a:t>that </a:t>
            </a:r>
            <a:r>
              <a:rPr sz="2800" spc="-5" dirty="0">
                <a:latin typeface="Calibri"/>
                <a:cs typeface="Calibri"/>
              </a:rPr>
              <a:t>as </a:t>
            </a:r>
            <a:r>
              <a:rPr sz="2800" spc="-10" dirty="0">
                <a:latin typeface="Calibri"/>
                <a:cs typeface="Calibri"/>
              </a:rPr>
              <a:t>we </a:t>
            </a:r>
            <a:r>
              <a:rPr sz="2800" spc="-30" dirty="0">
                <a:latin typeface="Calibri"/>
                <a:cs typeface="Calibri"/>
              </a:rPr>
              <a:t>keep  </a:t>
            </a:r>
            <a:r>
              <a:rPr sz="2800" spc="-5" dirty="0">
                <a:latin typeface="Calibri"/>
                <a:cs typeface="Calibri"/>
              </a:rPr>
              <a:t>accessing </a:t>
            </a:r>
            <a:r>
              <a:rPr sz="2800" spc="-10" dirty="0">
                <a:latin typeface="Calibri"/>
                <a:cs typeface="Calibri"/>
              </a:rPr>
              <a:t>deep nodes </a:t>
            </a:r>
            <a:r>
              <a:rPr sz="2800" spc="-5" dirty="0">
                <a:latin typeface="Calibri"/>
                <a:cs typeface="Calibri"/>
              </a:rPr>
              <a:t>the </a:t>
            </a:r>
            <a:r>
              <a:rPr sz="2800" spc="-15" dirty="0">
                <a:latin typeface="Calibri"/>
                <a:cs typeface="Calibri"/>
              </a:rPr>
              <a:t>tree starts </a:t>
            </a:r>
            <a:r>
              <a:rPr sz="2800" spc="-20" dirty="0">
                <a:latin typeface="Calibri"/>
                <a:cs typeface="Calibri"/>
              </a:rPr>
              <a:t>to </a:t>
            </a:r>
            <a:r>
              <a:rPr sz="2800" spc="-10" dirty="0">
                <a:latin typeface="Calibri"/>
                <a:cs typeface="Calibri"/>
              </a:rPr>
              <a:t>balance </a:t>
            </a:r>
            <a:r>
              <a:rPr sz="2800" spc="-5" dirty="0">
                <a:latin typeface="Calibri"/>
                <a:cs typeface="Calibri"/>
              </a:rPr>
              <a:t>and  thus access </a:t>
            </a:r>
            <a:r>
              <a:rPr sz="2800" spc="-15" dirty="0">
                <a:latin typeface="Calibri"/>
                <a:cs typeface="Calibri"/>
              </a:rPr>
              <a:t>to </a:t>
            </a:r>
            <a:r>
              <a:rPr sz="2800" spc="-10" dirty="0">
                <a:latin typeface="Calibri"/>
                <a:cs typeface="Calibri"/>
              </a:rPr>
              <a:t>deep nodes </a:t>
            </a:r>
            <a:r>
              <a:rPr sz="2800" spc="-20" dirty="0">
                <a:latin typeface="Calibri"/>
                <a:cs typeface="Calibri"/>
              </a:rPr>
              <a:t>start </a:t>
            </a:r>
            <a:r>
              <a:rPr sz="2800" spc="-15" dirty="0">
                <a:latin typeface="Calibri"/>
                <a:cs typeface="Calibri"/>
              </a:rPr>
              <a:t>by costing </a:t>
            </a:r>
            <a:r>
              <a:rPr sz="2800" spc="-10" dirty="0">
                <a:latin typeface="Calibri"/>
                <a:cs typeface="Calibri"/>
              </a:rPr>
              <a:t>O(n) but  soon </a:t>
            </a:r>
            <a:r>
              <a:rPr sz="2800" spc="-20" dirty="0">
                <a:latin typeface="Calibri"/>
                <a:cs typeface="Calibri"/>
              </a:rPr>
              <a:t>start </a:t>
            </a:r>
            <a:r>
              <a:rPr sz="2800" spc="-15" dirty="0">
                <a:latin typeface="Calibri"/>
                <a:cs typeface="Calibri"/>
              </a:rPr>
              <a:t>costing </a:t>
            </a:r>
            <a:r>
              <a:rPr sz="2800" spc="-10" dirty="0">
                <a:latin typeface="Calibri"/>
                <a:cs typeface="Calibri"/>
              </a:rPr>
              <a:t>O(log</a:t>
            </a:r>
            <a:r>
              <a:rPr sz="2800" spc="90" dirty="0">
                <a:latin typeface="Calibri"/>
                <a:cs typeface="Calibri"/>
              </a:rPr>
              <a:t> </a:t>
            </a:r>
            <a:r>
              <a:rPr sz="2800" spc="-10" dirty="0">
                <a:latin typeface="Calibri"/>
                <a:cs typeface="Calibri"/>
              </a:rPr>
              <a:t>n)</a:t>
            </a:r>
            <a:endParaRPr sz="2800">
              <a:latin typeface="Calibri"/>
              <a:cs typeface="Calibri"/>
            </a:endParaRPr>
          </a:p>
        </p:txBody>
      </p:sp>
      <p:sp>
        <p:nvSpPr>
          <p:cNvPr id="7" name="Footer Placeholder 6"/>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80516963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69171" y="83311"/>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10</a:t>
            </a:r>
            <a:endParaRPr sz="1200">
              <a:latin typeface="Arial"/>
              <a:cs typeface="Arial"/>
            </a:endParaRPr>
          </a:p>
        </p:txBody>
      </p:sp>
      <p:sp>
        <p:nvSpPr>
          <p:cNvPr id="3" name="object 3"/>
          <p:cNvSpPr/>
          <p:nvPr/>
        </p:nvSpPr>
        <p:spPr>
          <a:xfrm>
            <a:off x="0" y="114300"/>
            <a:ext cx="6934200" cy="228600"/>
          </a:xfrm>
          <a:custGeom>
            <a:avLst/>
            <a:gdLst/>
            <a:ahLst/>
            <a:cxnLst/>
            <a:rect l="l" t="t" r="r" b="b"/>
            <a:pathLst>
              <a:path w="6934200" h="228600">
                <a:moveTo>
                  <a:pt x="0" y="228600"/>
                </a:moveTo>
                <a:lnTo>
                  <a:pt x="6934200" y="228600"/>
                </a:lnTo>
                <a:lnTo>
                  <a:pt x="6934200" y="0"/>
                </a:lnTo>
                <a:lnTo>
                  <a:pt x="0" y="0"/>
                </a:lnTo>
                <a:lnTo>
                  <a:pt x="0" y="228600"/>
                </a:lnTo>
                <a:close/>
              </a:path>
            </a:pathLst>
          </a:custGeom>
          <a:solidFill>
            <a:srgbClr val="A40020"/>
          </a:solidFill>
        </p:spPr>
        <p:txBody>
          <a:bodyPr wrap="square" lIns="0" tIns="0" rIns="0" bIns="0" rtlCol="0"/>
          <a:lstStyle/>
          <a:p>
            <a:endParaRPr/>
          </a:p>
        </p:txBody>
      </p:sp>
      <p:sp>
        <p:nvSpPr>
          <p:cNvPr id="4" name="object 4"/>
          <p:cNvSpPr/>
          <p:nvPr/>
        </p:nvSpPr>
        <p:spPr>
          <a:xfrm>
            <a:off x="8610600" y="9525"/>
            <a:ext cx="533400" cy="333375"/>
          </a:xfrm>
          <a:custGeom>
            <a:avLst/>
            <a:gdLst/>
            <a:ahLst/>
            <a:cxnLst/>
            <a:rect l="l" t="t" r="r" b="b"/>
            <a:pathLst>
              <a:path w="533400" h="333375">
                <a:moveTo>
                  <a:pt x="0" y="166750"/>
                </a:moveTo>
                <a:lnTo>
                  <a:pt x="7042" y="128522"/>
                </a:lnTo>
                <a:lnTo>
                  <a:pt x="27103" y="93426"/>
                </a:lnTo>
                <a:lnTo>
                  <a:pt x="58582" y="62464"/>
                </a:lnTo>
                <a:lnTo>
                  <a:pt x="99881" y="36639"/>
                </a:lnTo>
                <a:lnTo>
                  <a:pt x="149400" y="16952"/>
                </a:lnTo>
                <a:lnTo>
                  <a:pt x="205540" y="4405"/>
                </a:lnTo>
                <a:lnTo>
                  <a:pt x="266700" y="0"/>
                </a:lnTo>
                <a:lnTo>
                  <a:pt x="327859" y="4405"/>
                </a:lnTo>
                <a:lnTo>
                  <a:pt x="383999" y="16952"/>
                </a:lnTo>
                <a:lnTo>
                  <a:pt x="433518" y="36639"/>
                </a:lnTo>
                <a:lnTo>
                  <a:pt x="474817" y="62464"/>
                </a:lnTo>
                <a:lnTo>
                  <a:pt x="506296" y="93426"/>
                </a:lnTo>
                <a:lnTo>
                  <a:pt x="526357" y="128522"/>
                </a:lnTo>
                <a:lnTo>
                  <a:pt x="533400" y="166750"/>
                </a:lnTo>
                <a:lnTo>
                  <a:pt x="526357" y="204932"/>
                </a:lnTo>
                <a:lnTo>
                  <a:pt x="506296" y="239994"/>
                </a:lnTo>
                <a:lnTo>
                  <a:pt x="474817" y="270933"/>
                </a:lnTo>
                <a:lnTo>
                  <a:pt x="433518" y="296745"/>
                </a:lnTo>
                <a:lnTo>
                  <a:pt x="383999" y="316425"/>
                </a:lnTo>
                <a:lnTo>
                  <a:pt x="327859" y="328970"/>
                </a:lnTo>
                <a:lnTo>
                  <a:pt x="266700" y="333375"/>
                </a:lnTo>
                <a:lnTo>
                  <a:pt x="205540" y="328970"/>
                </a:lnTo>
                <a:lnTo>
                  <a:pt x="149400" y="316425"/>
                </a:lnTo>
                <a:lnTo>
                  <a:pt x="99881" y="296745"/>
                </a:lnTo>
                <a:lnTo>
                  <a:pt x="58582" y="270933"/>
                </a:lnTo>
                <a:lnTo>
                  <a:pt x="27103" y="239994"/>
                </a:lnTo>
                <a:lnTo>
                  <a:pt x="7042" y="204932"/>
                </a:lnTo>
                <a:lnTo>
                  <a:pt x="0" y="166750"/>
                </a:lnTo>
                <a:close/>
              </a:path>
            </a:pathLst>
          </a:custGeom>
          <a:ln w="12700">
            <a:solidFill>
              <a:srgbClr val="000000"/>
            </a:solidFill>
          </a:ln>
        </p:spPr>
        <p:txBody>
          <a:bodyPr wrap="square" lIns="0" tIns="0" rIns="0" bIns="0" rtlCol="0"/>
          <a:lstStyle/>
          <a:p>
            <a:endParaRPr/>
          </a:p>
        </p:txBody>
      </p:sp>
      <p:sp>
        <p:nvSpPr>
          <p:cNvPr id="5" name="object 5"/>
          <p:cNvSpPr txBox="1">
            <a:spLocks noGrp="1"/>
          </p:cNvSpPr>
          <p:nvPr>
            <p:ph type="title"/>
          </p:nvPr>
        </p:nvSpPr>
        <p:spPr>
          <a:xfrm>
            <a:off x="3449573" y="461594"/>
            <a:ext cx="2247265" cy="697230"/>
          </a:xfrm>
          <a:prstGeom prst="rect">
            <a:avLst/>
          </a:prstGeom>
        </p:spPr>
        <p:txBody>
          <a:bodyPr vert="horz" wrap="square" lIns="0" tIns="13335" rIns="0" bIns="0" rtlCol="0">
            <a:spAutoFit/>
          </a:bodyPr>
          <a:lstStyle/>
          <a:p>
            <a:pPr marL="12700">
              <a:lnSpc>
                <a:spcPct val="100000"/>
              </a:lnSpc>
              <a:spcBef>
                <a:spcPts val="105"/>
              </a:spcBef>
            </a:pPr>
            <a:r>
              <a:rPr dirty="0"/>
              <a:t>Insert(11)</a:t>
            </a:r>
          </a:p>
        </p:txBody>
      </p:sp>
      <p:sp>
        <p:nvSpPr>
          <p:cNvPr id="6" name="object 6"/>
          <p:cNvSpPr/>
          <p:nvPr/>
        </p:nvSpPr>
        <p:spPr>
          <a:xfrm>
            <a:off x="1600200" y="144780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7" name="object 7"/>
          <p:cNvSpPr txBox="1"/>
          <p:nvPr/>
        </p:nvSpPr>
        <p:spPr>
          <a:xfrm>
            <a:off x="1760347" y="1499361"/>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20</a:t>
            </a:r>
            <a:endParaRPr sz="1600">
              <a:latin typeface="Arial"/>
              <a:cs typeface="Arial"/>
            </a:endParaRPr>
          </a:p>
        </p:txBody>
      </p:sp>
      <p:sp>
        <p:nvSpPr>
          <p:cNvPr id="8" name="object 8"/>
          <p:cNvSpPr/>
          <p:nvPr/>
        </p:nvSpPr>
        <p:spPr>
          <a:xfrm>
            <a:off x="2411348" y="1891664"/>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84" y="377132"/>
                </a:lnTo>
                <a:lnTo>
                  <a:pt x="174557" y="366039"/>
                </a:lnTo>
                <a:lnTo>
                  <a:pt x="126020" y="348484"/>
                </a:lnTo>
                <a:lnTo>
                  <a:pt x="83724" y="325231"/>
                </a:lnTo>
                <a:lnTo>
                  <a:pt x="48823" y="297042"/>
                </a:lnTo>
                <a:lnTo>
                  <a:pt x="22467" y="264681"/>
                </a:lnTo>
                <a:lnTo>
                  <a:pt x="5808" y="228913"/>
                </a:lnTo>
                <a:lnTo>
                  <a:pt x="0" y="190500"/>
                </a:lnTo>
                <a:close/>
              </a:path>
            </a:pathLst>
          </a:custGeom>
          <a:ln w="9525">
            <a:solidFill>
              <a:srgbClr val="000000"/>
            </a:solidFill>
          </a:ln>
        </p:spPr>
        <p:txBody>
          <a:bodyPr wrap="square" lIns="0" tIns="0" rIns="0" bIns="0" rtlCol="0"/>
          <a:lstStyle/>
          <a:p>
            <a:endParaRPr/>
          </a:p>
        </p:txBody>
      </p:sp>
      <p:sp>
        <p:nvSpPr>
          <p:cNvPr id="9" name="object 9"/>
          <p:cNvSpPr txBox="1"/>
          <p:nvPr/>
        </p:nvSpPr>
        <p:spPr>
          <a:xfrm>
            <a:off x="2571750" y="1943480"/>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30</a:t>
            </a:r>
            <a:endParaRPr sz="1600">
              <a:latin typeface="Arial"/>
              <a:cs typeface="Arial"/>
            </a:endParaRPr>
          </a:p>
        </p:txBody>
      </p:sp>
      <p:sp>
        <p:nvSpPr>
          <p:cNvPr id="10" name="object 10"/>
          <p:cNvSpPr/>
          <p:nvPr/>
        </p:nvSpPr>
        <p:spPr>
          <a:xfrm>
            <a:off x="849299" y="1919985"/>
            <a:ext cx="571500" cy="381000"/>
          </a:xfrm>
          <a:custGeom>
            <a:avLst/>
            <a:gdLst/>
            <a:ahLst/>
            <a:cxnLst/>
            <a:rect l="l" t="t" r="r" b="b"/>
            <a:pathLst>
              <a:path w="571500" h="381000">
                <a:moveTo>
                  <a:pt x="0" y="190500"/>
                </a:moveTo>
                <a:lnTo>
                  <a:pt x="5805" y="152123"/>
                </a:lnTo>
                <a:lnTo>
                  <a:pt x="22456" y="116371"/>
                </a:lnTo>
                <a:lnTo>
                  <a:pt x="48802" y="84013"/>
                </a:lnTo>
                <a:lnTo>
                  <a:pt x="83696" y="55816"/>
                </a:lnTo>
                <a:lnTo>
                  <a:pt x="125986" y="32548"/>
                </a:lnTo>
                <a:lnTo>
                  <a:pt x="174525" y="14978"/>
                </a:lnTo>
                <a:lnTo>
                  <a:pt x="228162" y="3872"/>
                </a:lnTo>
                <a:lnTo>
                  <a:pt x="285750" y="0"/>
                </a:lnTo>
                <a:lnTo>
                  <a:pt x="343334" y="3872"/>
                </a:lnTo>
                <a:lnTo>
                  <a:pt x="396966" y="14978"/>
                </a:lnTo>
                <a:lnTo>
                  <a:pt x="445497" y="32548"/>
                </a:lnTo>
                <a:lnTo>
                  <a:pt x="487778" y="55816"/>
                </a:lnTo>
                <a:lnTo>
                  <a:pt x="522662" y="84013"/>
                </a:lnTo>
                <a:lnTo>
                  <a:pt x="549000" y="116371"/>
                </a:lnTo>
                <a:lnTo>
                  <a:pt x="565645" y="152123"/>
                </a:lnTo>
                <a:lnTo>
                  <a:pt x="571449" y="190500"/>
                </a:lnTo>
                <a:lnTo>
                  <a:pt x="565645" y="228913"/>
                </a:lnTo>
                <a:lnTo>
                  <a:pt x="549000" y="264681"/>
                </a:lnTo>
                <a:lnTo>
                  <a:pt x="522662" y="297042"/>
                </a:lnTo>
                <a:lnTo>
                  <a:pt x="487778" y="325231"/>
                </a:lnTo>
                <a:lnTo>
                  <a:pt x="445497" y="348484"/>
                </a:lnTo>
                <a:lnTo>
                  <a:pt x="396966" y="366039"/>
                </a:lnTo>
                <a:lnTo>
                  <a:pt x="343334" y="377132"/>
                </a:lnTo>
                <a:lnTo>
                  <a:pt x="285750" y="381000"/>
                </a:lnTo>
                <a:lnTo>
                  <a:pt x="228162" y="377132"/>
                </a:lnTo>
                <a:lnTo>
                  <a:pt x="174525" y="366039"/>
                </a:lnTo>
                <a:lnTo>
                  <a:pt x="125986" y="348484"/>
                </a:lnTo>
                <a:lnTo>
                  <a:pt x="83696" y="325231"/>
                </a:lnTo>
                <a:lnTo>
                  <a:pt x="48802" y="297042"/>
                </a:lnTo>
                <a:lnTo>
                  <a:pt x="22456" y="264681"/>
                </a:lnTo>
                <a:lnTo>
                  <a:pt x="5805" y="228913"/>
                </a:lnTo>
                <a:lnTo>
                  <a:pt x="0" y="190500"/>
                </a:lnTo>
                <a:close/>
              </a:path>
            </a:pathLst>
          </a:custGeom>
          <a:ln w="9525">
            <a:solidFill>
              <a:srgbClr val="000000"/>
            </a:solidFill>
          </a:ln>
        </p:spPr>
        <p:txBody>
          <a:bodyPr wrap="square" lIns="0" tIns="0" rIns="0" bIns="0" rtlCol="0"/>
          <a:lstStyle/>
          <a:p>
            <a:endParaRPr/>
          </a:p>
        </p:txBody>
      </p:sp>
      <p:sp>
        <p:nvSpPr>
          <p:cNvPr id="11" name="object 11"/>
          <p:cNvSpPr txBox="1"/>
          <p:nvPr/>
        </p:nvSpPr>
        <p:spPr>
          <a:xfrm>
            <a:off x="1009294" y="1971801"/>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12</a:t>
            </a:r>
            <a:endParaRPr sz="1600">
              <a:latin typeface="Arial"/>
              <a:cs typeface="Arial"/>
            </a:endParaRPr>
          </a:p>
        </p:txBody>
      </p:sp>
      <p:sp>
        <p:nvSpPr>
          <p:cNvPr id="12" name="object 12"/>
          <p:cNvSpPr/>
          <p:nvPr/>
        </p:nvSpPr>
        <p:spPr>
          <a:xfrm>
            <a:off x="1135049" y="1773047"/>
            <a:ext cx="549275" cy="147320"/>
          </a:xfrm>
          <a:custGeom>
            <a:avLst/>
            <a:gdLst/>
            <a:ahLst/>
            <a:cxnLst/>
            <a:rect l="l" t="t" r="r" b="b"/>
            <a:pathLst>
              <a:path w="549275" h="147319">
                <a:moveTo>
                  <a:pt x="548843" y="0"/>
                </a:moveTo>
                <a:lnTo>
                  <a:pt x="0" y="146938"/>
                </a:lnTo>
              </a:path>
            </a:pathLst>
          </a:custGeom>
          <a:ln w="9525">
            <a:solidFill>
              <a:srgbClr val="000000"/>
            </a:solidFill>
          </a:ln>
        </p:spPr>
        <p:txBody>
          <a:bodyPr wrap="square" lIns="0" tIns="0" rIns="0" bIns="0" rtlCol="0"/>
          <a:lstStyle/>
          <a:p>
            <a:endParaRPr/>
          </a:p>
        </p:txBody>
      </p:sp>
      <p:sp>
        <p:nvSpPr>
          <p:cNvPr id="13" name="object 13"/>
          <p:cNvSpPr/>
          <p:nvPr/>
        </p:nvSpPr>
        <p:spPr>
          <a:xfrm>
            <a:off x="2088007" y="1773047"/>
            <a:ext cx="609600" cy="118745"/>
          </a:xfrm>
          <a:custGeom>
            <a:avLst/>
            <a:gdLst/>
            <a:ahLst/>
            <a:cxnLst/>
            <a:rect l="l" t="t" r="r" b="b"/>
            <a:pathLst>
              <a:path w="609600" h="118744">
                <a:moveTo>
                  <a:pt x="0" y="0"/>
                </a:moveTo>
                <a:lnTo>
                  <a:pt x="609092" y="118617"/>
                </a:lnTo>
              </a:path>
            </a:pathLst>
          </a:custGeom>
          <a:ln w="9525">
            <a:solidFill>
              <a:srgbClr val="000000"/>
            </a:solidFill>
          </a:ln>
        </p:spPr>
        <p:txBody>
          <a:bodyPr wrap="square" lIns="0" tIns="0" rIns="0" bIns="0" rtlCol="0"/>
          <a:lstStyle/>
          <a:p>
            <a:endParaRPr/>
          </a:p>
        </p:txBody>
      </p:sp>
      <p:sp>
        <p:nvSpPr>
          <p:cNvPr id="14" name="object 14"/>
          <p:cNvSpPr/>
          <p:nvPr/>
        </p:nvSpPr>
        <p:spPr>
          <a:xfrm>
            <a:off x="1230299" y="2362200"/>
            <a:ext cx="571500" cy="381000"/>
          </a:xfrm>
          <a:custGeom>
            <a:avLst/>
            <a:gdLst/>
            <a:ahLst/>
            <a:cxnLst/>
            <a:rect l="l" t="t" r="r" b="b"/>
            <a:pathLst>
              <a:path w="571500" h="381000">
                <a:moveTo>
                  <a:pt x="0" y="190500"/>
                </a:moveTo>
                <a:lnTo>
                  <a:pt x="5806" y="152123"/>
                </a:lnTo>
                <a:lnTo>
                  <a:pt x="22459" y="116371"/>
                </a:lnTo>
                <a:lnTo>
                  <a:pt x="48806" y="84013"/>
                </a:lnTo>
                <a:lnTo>
                  <a:pt x="83699" y="55816"/>
                </a:lnTo>
                <a:lnTo>
                  <a:pt x="125985" y="32548"/>
                </a:lnTo>
                <a:lnTo>
                  <a:pt x="174514" y="14978"/>
                </a:lnTo>
                <a:lnTo>
                  <a:pt x="228136" y="3872"/>
                </a:lnTo>
                <a:lnTo>
                  <a:pt x="285699" y="0"/>
                </a:lnTo>
                <a:lnTo>
                  <a:pt x="343300" y="3872"/>
                </a:lnTo>
                <a:lnTo>
                  <a:pt x="396945" y="14978"/>
                </a:lnTo>
                <a:lnTo>
                  <a:pt x="445484" y="32548"/>
                </a:lnTo>
                <a:lnTo>
                  <a:pt x="487772" y="55816"/>
                </a:lnTo>
                <a:lnTo>
                  <a:pt x="522659" y="84013"/>
                </a:lnTo>
                <a:lnTo>
                  <a:pt x="548999" y="116371"/>
                </a:lnTo>
                <a:lnTo>
                  <a:pt x="565645" y="152123"/>
                </a:lnTo>
                <a:lnTo>
                  <a:pt x="571449" y="190500"/>
                </a:lnTo>
                <a:lnTo>
                  <a:pt x="565645" y="228876"/>
                </a:lnTo>
                <a:lnTo>
                  <a:pt x="548999" y="264628"/>
                </a:lnTo>
                <a:lnTo>
                  <a:pt x="522659" y="296986"/>
                </a:lnTo>
                <a:lnTo>
                  <a:pt x="487772" y="325183"/>
                </a:lnTo>
                <a:lnTo>
                  <a:pt x="445484" y="348451"/>
                </a:lnTo>
                <a:lnTo>
                  <a:pt x="396945" y="366021"/>
                </a:lnTo>
                <a:lnTo>
                  <a:pt x="343300" y="377127"/>
                </a:lnTo>
                <a:lnTo>
                  <a:pt x="285699" y="381000"/>
                </a:lnTo>
                <a:lnTo>
                  <a:pt x="228136" y="377127"/>
                </a:lnTo>
                <a:lnTo>
                  <a:pt x="174514" y="366021"/>
                </a:lnTo>
                <a:lnTo>
                  <a:pt x="125985" y="348451"/>
                </a:lnTo>
                <a:lnTo>
                  <a:pt x="83699" y="325183"/>
                </a:lnTo>
                <a:lnTo>
                  <a:pt x="48806" y="296986"/>
                </a:lnTo>
                <a:lnTo>
                  <a:pt x="22459" y="264628"/>
                </a:lnTo>
                <a:lnTo>
                  <a:pt x="5806" y="228876"/>
                </a:lnTo>
                <a:lnTo>
                  <a:pt x="0" y="190500"/>
                </a:lnTo>
                <a:close/>
              </a:path>
            </a:pathLst>
          </a:custGeom>
          <a:ln w="9525">
            <a:solidFill>
              <a:srgbClr val="000000"/>
            </a:solidFill>
          </a:ln>
        </p:spPr>
        <p:txBody>
          <a:bodyPr wrap="square" lIns="0" tIns="0" rIns="0" bIns="0" rtlCol="0"/>
          <a:lstStyle/>
          <a:p>
            <a:endParaRPr/>
          </a:p>
        </p:txBody>
      </p:sp>
      <p:sp>
        <p:nvSpPr>
          <p:cNvPr id="15" name="object 15"/>
          <p:cNvSpPr txBox="1"/>
          <p:nvPr/>
        </p:nvSpPr>
        <p:spPr>
          <a:xfrm>
            <a:off x="1390269" y="2414142"/>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15</a:t>
            </a:r>
            <a:endParaRPr sz="1600">
              <a:latin typeface="Arial"/>
              <a:cs typeface="Arial"/>
            </a:endParaRPr>
          </a:p>
        </p:txBody>
      </p:sp>
      <p:sp>
        <p:nvSpPr>
          <p:cNvPr id="16" name="object 16"/>
          <p:cNvSpPr/>
          <p:nvPr/>
        </p:nvSpPr>
        <p:spPr>
          <a:xfrm>
            <a:off x="1337055" y="2245232"/>
            <a:ext cx="179070" cy="117475"/>
          </a:xfrm>
          <a:custGeom>
            <a:avLst/>
            <a:gdLst/>
            <a:ahLst/>
            <a:cxnLst/>
            <a:rect l="l" t="t" r="r" b="b"/>
            <a:pathLst>
              <a:path w="179069" h="117475">
                <a:moveTo>
                  <a:pt x="0" y="0"/>
                </a:moveTo>
                <a:lnTo>
                  <a:pt x="178943" y="116966"/>
                </a:lnTo>
              </a:path>
            </a:pathLst>
          </a:custGeom>
          <a:ln w="9525">
            <a:solidFill>
              <a:srgbClr val="000000"/>
            </a:solidFill>
          </a:ln>
        </p:spPr>
        <p:txBody>
          <a:bodyPr wrap="square" lIns="0" tIns="0" rIns="0" bIns="0" rtlCol="0"/>
          <a:lstStyle/>
          <a:p>
            <a:endParaRPr/>
          </a:p>
        </p:txBody>
      </p:sp>
      <p:sp>
        <p:nvSpPr>
          <p:cNvPr id="17" name="object 17"/>
          <p:cNvSpPr/>
          <p:nvPr/>
        </p:nvSpPr>
        <p:spPr>
          <a:xfrm>
            <a:off x="2022475" y="2375789"/>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18" name="object 18"/>
          <p:cNvSpPr txBox="1"/>
          <p:nvPr/>
        </p:nvSpPr>
        <p:spPr>
          <a:xfrm>
            <a:off x="2182748" y="2427858"/>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25</a:t>
            </a:r>
            <a:endParaRPr sz="1600">
              <a:latin typeface="Arial"/>
              <a:cs typeface="Arial"/>
            </a:endParaRPr>
          </a:p>
        </p:txBody>
      </p:sp>
      <p:sp>
        <p:nvSpPr>
          <p:cNvPr id="19" name="object 19"/>
          <p:cNvSpPr/>
          <p:nvPr/>
        </p:nvSpPr>
        <p:spPr>
          <a:xfrm>
            <a:off x="2308225" y="2216911"/>
            <a:ext cx="187325" cy="159385"/>
          </a:xfrm>
          <a:custGeom>
            <a:avLst/>
            <a:gdLst/>
            <a:ahLst/>
            <a:cxnLst/>
            <a:rect l="l" t="t" r="r" b="b"/>
            <a:pathLst>
              <a:path w="187325" h="159385">
                <a:moveTo>
                  <a:pt x="186817" y="0"/>
                </a:moveTo>
                <a:lnTo>
                  <a:pt x="0" y="158876"/>
                </a:lnTo>
              </a:path>
            </a:pathLst>
          </a:custGeom>
          <a:ln w="9525">
            <a:solidFill>
              <a:srgbClr val="000000"/>
            </a:solidFill>
          </a:ln>
        </p:spPr>
        <p:txBody>
          <a:bodyPr wrap="square" lIns="0" tIns="0" rIns="0" bIns="0" rtlCol="0"/>
          <a:lstStyle/>
          <a:p>
            <a:endParaRPr/>
          </a:p>
        </p:txBody>
      </p:sp>
      <p:sp>
        <p:nvSpPr>
          <p:cNvPr id="20" name="object 20"/>
          <p:cNvSpPr/>
          <p:nvPr/>
        </p:nvSpPr>
        <p:spPr>
          <a:xfrm>
            <a:off x="540054" y="2384298"/>
            <a:ext cx="571500" cy="381000"/>
          </a:xfrm>
          <a:custGeom>
            <a:avLst/>
            <a:gdLst/>
            <a:ahLst/>
            <a:cxnLst/>
            <a:rect l="l" t="t" r="r" b="b"/>
            <a:pathLst>
              <a:path w="571500" h="381000">
                <a:moveTo>
                  <a:pt x="0" y="190500"/>
                </a:moveTo>
                <a:lnTo>
                  <a:pt x="5805" y="152123"/>
                </a:lnTo>
                <a:lnTo>
                  <a:pt x="22456" y="116371"/>
                </a:lnTo>
                <a:lnTo>
                  <a:pt x="48802" y="84013"/>
                </a:lnTo>
                <a:lnTo>
                  <a:pt x="83696" y="55816"/>
                </a:lnTo>
                <a:lnTo>
                  <a:pt x="125986" y="32548"/>
                </a:lnTo>
                <a:lnTo>
                  <a:pt x="174525" y="14978"/>
                </a:lnTo>
                <a:lnTo>
                  <a:pt x="228162" y="3872"/>
                </a:lnTo>
                <a:lnTo>
                  <a:pt x="285750" y="0"/>
                </a:lnTo>
                <a:lnTo>
                  <a:pt x="343337" y="3872"/>
                </a:lnTo>
                <a:lnTo>
                  <a:pt x="396974" y="14978"/>
                </a:lnTo>
                <a:lnTo>
                  <a:pt x="445513" y="32548"/>
                </a:lnTo>
                <a:lnTo>
                  <a:pt x="487803" y="55816"/>
                </a:lnTo>
                <a:lnTo>
                  <a:pt x="522697" y="84013"/>
                </a:lnTo>
                <a:lnTo>
                  <a:pt x="549043" y="116371"/>
                </a:lnTo>
                <a:lnTo>
                  <a:pt x="565694" y="152123"/>
                </a:lnTo>
                <a:lnTo>
                  <a:pt x="571500" y="190500"/>
                </a:lnTo>
                <a:lnTo>
                  <a:pt x="565694" y="228876"/>
                </a:lnTo>
                <a:lnTo>
                  <a:pt x="549043" y="264628"/>
                </a:lnTo>
                <a:lnTo>
                  <a:pt x="522697" y="296986"/>
                </a:lnTo>
                <a:lnTo>
                  <a:pt x="487803" y="325183"/>
                </a:lnTo>
                <a:lnTo>
                  <a:pt x="445513" y="348451"/>
                </a:lnTo>
                <a:lnTo>
                  <a:pt x="396974" y="366021"/>
                </a:lnTo>
                <a:lnTo>
                  <a:pt x="343337" y="377127"/>
                </a:lnTo>
                <a:lnTo>
                  <a:pt x="285750" y="381000"/>
                </a:lnTo>
                <a:lnTo>
                  <a:pt x="228162" y="377127"/>
                </a:lnTo>
                <a:lnTo>
                  <a:pt x="174525" y="366021"/>
                </a:lnTo>
                <a:lnTo>
                  <a:pt x="125986" y="348451"/>
                </a:lnTo>
                <a:lnTo>
                  <a:pt x="83696" y="325183"/>
                </a:lnTo>
                <a:lnTo>
                  <a:pt x="48802" y="296986"/>
                </a:lnTo>
                <a:lnTo>
                  <a:pt x="22456" y="264628"/>
                </a:lnTo>
                <a:lnTo>
                  <a:pt x="5805" y="228876"/>
                </a:lnTo>
                <a:lnTo>
                  <a:pt x="0" y="190500"/>
                </a:lnTo>
                <a:close/>
              </a:path>
            </a:pathLst>
          </a:custGeom>
          <a:ln w="9525">
            <a:solidFill>
              <a:srgbClr val="000000"/>
            </a:solidFill>
          </a:ln>
        </p:spPr>
        <p:txBody>
          <a:bodyPr wrap="square" lIns="0" tIns="0" rIns="0" bIns="0" rtlCol="0"/>
          <a:lstStyle/>
          <a:p>
            <a:endParaRPr/>
          </a:p>
        </p:txBody>
      </p:sp>
      <p:sp>
        <p:nvSpPr>
          <p:cNvPr id="21" name="object 21"/>
          <p:cNvSpPr txBox="1"/>
          <p:nvPr/>
        </p:nvSpPr>
        <p:spPr>
          <a:xfrm>
            <a:off x="756310" y="243636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22" name="object 22"/>
          <p:cNvSpPr/>
          <p:nvPr/>
        </p:nvSpPr>
        <p:spPr>
          <a:xfrm>
            <a:off x="825804" y="2245232"/>
            <a:ext cx="107314" cy="139065"/>
          </a:xfrm>
          <a:custGeom>
            <a:avLst/>
            <a:gdLst/>
            <a:ahLst/>
            <a:cxnLst/>
            <a:rect l="l" t="t" r="r" b="b"/>
            <a:pathLst>
              <a:path w="107315" h="139064">
                <a:moveTo>
                  <a:pt x="107187" y="0"/>
                </a:moveTo>
                <a:lnTo>
                  <a:pt x="0" y="139064"/>
                </a:lnTo>
              </a:path>
            </a:pathLst>
          </a:custGeom>
          <a:ln w="9525">
            <a:solidFill>
              <a:srgbClr val="000000"/>
            </a:solidFill>
          </a:ln>
        </p:spPr>
        <p:txBody>
          <a:bodyPr wrap="square" lIns="0" tIns="0" rIns="0" bIns="0" rtlCol="0"/>
          <a:lstStyle/>
          <a:p>
            <a:endParaRPr/>
          </a:p>
        </p:txBody>
      </p:sp>
      <p:sp>
        <p:nvSpPr>
          <p:cNvPr id="23" name="object 23"/>
          <p:cNvSpPr/>
          <p:nvPr/>
        </p:nvSpPr>
        <p:spPr>
          <a:xfrm>
            <a:off x="152400" y="2819400"/>
            <a:ext cx="571500" cy="381000"/>
          </a:xfrm>
          <a:custGeom>
            <a:avLst/>
            <a:gdLst/>
            <a:ahLst/>
            <a:cxnLst/>
            <a:rect l="l" t="t" r="r" b="b"/>
            <a:pathLst>
              <a:path w="571500" h="381000">
                <a:moveTo>
                  <a:pt x="0" y="190500"/>
                </a:moveTo>
                <a:lnTo>
                  <a:pt x="5805" y="152123"/>
                </a:lnTo>
                <a:lnTo>
                  <a:pt x="22456" y="116371"/>
                </a:lnTo>
                <a:lnTo>
                  <a:pt x="48802" y="84013"/>
                </a:lnTo>
                <a:lnTo>
                  <a:pt x="83696" y="55816"/>
                </a:lnTo>
                <a:lnTo>
                  <a:pt x="125986" y="32548"/>
                </a:lnTo>
                <a:lnTo>
                  <a:pt x="174525" y="14978"/>
                </a:lnTo>
                <a:lnTo>
                  <a:pt x="228162" y="3872"/>
                </a:lnTo>
                <a:lnTo>
                  <a:pt x="285750" y="0"/>
                </a:lnTo>
                <a:lnTo>
                  <a:pt x="343337" y="3872"/>
                </a:lnTo>
                <a:lnTo>
                  <a:pt x="396974" y="14978"/>
                </a:lnTo>
                <a:lnTo>
                  <a:pt x="445513" y="32548"/>
                </a:lnTo>
                <a:lnTo>
                  <a:pt x="487803" y="55816"/>
                </a:lnTo>
                <a:lnTo>
                  <a:pt x="522697" y="84013"/>
                </a:lnTo>
                <a:lnTo>
                  <a:pt x="549043" y="116371"/>
                </a:lnTo>
                <a:lnTo>
                  <a:pt x="565694" y="152123"/>
                </a:lnTo>
                <a:lnTo>
                  <a:pt x="571500" y="190500"/>
                </a:lnTo>
                <a:lnTo>
                  <a:pt x="565694" y="228876"/>
                </a:lnTo>
                <a:lnTo>
                  <a:pt x="549043" y="264628"/>
                </a:lnTo>
                <a:lnTo>
                  <a:pt x="522697" y="296986"/>
                </a:lnTo>
                <a:lnTo>
                  <a:pt x="487803" y="325183"/>
                </a:lnTo>
                <a:lnTo>
                  <a:pt x="445513" y="348451"/>
                </a:lnTo>
                <a:lnTo>
                  <a:pt x="396974" y="366021"/>
                </a:lnTo>
                <a:lnTo>
                  <a:pt x="343337" y="377127"/>
                </a:lnTo>
                <a:lnTo>
                  <a:pt x="285750" y="381000"/>
                </a:lnTo>
                <a:lnTo>
                  <a:pt x="228162" y="377127"/>
                </a:lnTo>
                <a:lnTo>
                  <a:pt x="174525" y="366021"/>
                </a:lnTo>
                <a:lnTo>
                  <a:pt x="125986" y="348451"/>
                </a:lnTo>
                <a:lnTo>
                  <a:pt x="83696" y="325183"/>
                </a:lnTo>
                <a:lnTo>
                  <a:pt x="48802" y="296986"/>
                </a:lnTo>
                <a:lnTo>
                  <a:pt x="22456" y="264628"/>
                </a:lnTo>
                <a:lnTo>
                  <a:pt x="5805" y="228876"/>
                </a:lnTo>
                <a:lnTo>
                  <a:pt x="0" y="190500"/>
                </a:lnTo>
                <a:close/>
              </a:path>
            </a:pathLst>
          </a:custGeom>
          <a:ln w="9525">
            <a:solidFill>
              <a:srgbClr val="000000"/>
            </a:solidFill>
          </a:ln>
        </p:spPr>
        <p:txBody>
          <a:bodyPr wrap="square" lIns="0" tIns="0" rIns="0" bIns="0" rtlCol="0"/>
          <a:lstStyle/>
          <a:p>
            <a:endParaRPr/>
          </a:p>
        </p:txBody>
      </p:sp>
      <p:sp>
        <p:nvSpPr>
          <p:cNvPr id="24" name="object 24"/>
          <p:cNvSpPr txBox="1"/>
          <p:nvPr/>
        </p:nvSpPr>
        <p:spPr>
          <a:xfrm>
            <a:off x="368604" y="287134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a:t>
            </a:r>
            <a:endParaRPr sz="1600">
              <a:latin typeface="Arial"/>
              <a:cs typeface="Arial"/>
            </a:endParaRPr>
          </a:p>
        </p:txBody>
      </p:sp>
      <p:sp>
        <p:nvSpPr>
          <p:cNvPr id="25" name="object 25"/>
          <p:cNvSpPr/>
          <p:nvPr/>
        </p:nvSpPr>
        <p:spPr>
          <a:xfrm>
            <a:off x="438150" y="2709545"/>
            <a:ext cx="186055" cy="109855"/>
          </a:xfrm>
          <a:custGeom>
            <a:avLst/>
            <a:gdLst/>
            <a:ahLst/>
            <a:cxnLst/>
            <a:rect l="l" t="t" r="r" b="b"/>
            <a:pathLst>
              <a:path w="186054" h="109855">
                <a:moveTo>
                  <a:pt x="185597" y="0"/>
                </a:moveTo>
                <a:lnTo>
                  <a:pt x="0" y="109854"/>
                </a:lnTo>
              </a:path>
            </a:pathLst>
          </a:custGeom>
          <a:ln w="9525">
            <a:solidFill>
              <a:srgbClr val="000000"/>
            </a:solidFill>
          </a:ln>
        </p:spPr>
        <p:txBody>
          <a:bodyPr wrap="square" lIns="0" tIns="0" rIns="0" bIns="0" rtlCol="0"/>
          <a:lstStyle/>
          <a:p>
            <a:endParaRPr/>
          </a:p>
        </p:txBody>
      </p:sp>
      <p:sp>
        <p:nvSpPr>
          <p:cNvPr id="26" name="object 26"/>
          <p:cNvSpPr/>
          <p:nvPr/>
        </p:nvSpPr>
        <p:spPr>
          <a:xfrm>
            <a:off x="1028700" y="2848482"/>
            <a:ext cx="571500" cy="381000"/>
          </a:xfrm>
          <a:custGeom>
            <a:avLst/>
            <a:gdLst/>
            <a:ahLst/>
            <a:cxnLst/>
            <a:rect l="l" t="t" r="r" b="b"/>
            <a:pathLst>
              <a:path w="571500" h="381000">
                <a:moveTo>
                  <a:pt x="0" y="190500"/>
                </a:moveTo>
                <a:lnTo>
                  <a:pt x="5805" y="152086"/>
                </a:lnTo>
                <a:lnTo>
                  <a:pt x="22456" y="116318"/>
                </a:lnTo>
                <a:lnTo>
                  <a:pt x="48802" y="83957"/>
                </a:lnTo>
                <a:lnTo>
                  <a:pt x="83696" y="55768"/>
                </a:lnTo>
                <a:lnTo>
                  <a:pt x="125986" y="32515"/>
                </a:lnTo>
                <a:lnTo>
                  <a:pt x="174525" y="14960"/>
                </a:lnTo>
                <a:lnTo>
                  <a:pt x="228162"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62" y="377127"/>
                </a:lnTo>
                <a:lnTo>
                  <a:pt x="174525" y="366021"/>
                </a:lnTo>
                <a:lnTo>
                  <a:pt x="125986" y="348451"/>
                </a:lnTo>
                <a:lnTo>
                  <a:pt x="83696" y="325183"/>
                </a:lnTo>
                <a:lnTo>
                  <a:pt x="48802" y="296986"/>
                </a:lnTo>
                <a:lnTo>
                  <a:pt x="22456" y="264628"/>
                </a:lnTo>
                <a:lnTo>
                  <a:pt x="5805" y="228876"/>
                </a:lnTo>
                <a:lnTo>
                  <a:pt x="0" y="190500"/>
                </a:lnTo>
                <a:close/>
              </a:path>
            </a:pathLst>
          </a:custGeom>
          <a:ln w="9525">
            <a:solidFill>
              <a:srgbClr val="000000"/>
            </a:solidFill>
          </a:ln>
        </p:spPr>
        <p:txBody>
          <a:bodyPr wrap="square" lIns="0" tIns="0" rIns="0" bIns="0" rtlCol="0"/>
          <a:lstStyle/>
          <a:p>
            <a:endParaRPr/>
          </a:p>
        </p:txBody>
      </p:sp>
      <p:sp>
        <p:nvSpPr>
          <p:cNvPr id="27" name="object 27"/>
          <p:cNvSpPr txBox="1"/>
          <p:nvPr/>
        </p:nvSpPr>
        <p:spPr>
          <a:xfrm>
            <a:off x="1188821" y="2900552"/>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10</a:t>
            </a:r>
            <a:endParaRPr sz="1600">
              <a:latin typeface="Arial"/>
              <a:cs typeface="Arial"/>
            </a:endParaRPr>
          </a:p>
        </p:txBody>
      </p:sp>
      <p:sp>
        <p:nvSpPr>
          <p:cNvPr id="28" name="object 28"/>
          <p:cNvSpPr/>
          <p:nvPr/>
        </p:nvSpPr>
        <p:spPr>
          <a:xfrm>
            <a:off x="1027861" y="2709545"/>
            <a:ext cx="287020" cy="139065"/>
          </a:xfrm>
          <a:custGeom>
            <a:avLst/>
            <a:gdLst/>
            <a:ahLst/>
            <a:cxnLst/>
            <a:rect l="l" t="t" r="r" b="b"/>
            <a:pathLst>
              <a:path w="287019" h="139064">
                <a:moveTo>
                  <a:pt x="0" y="0"/>
                </a:moveTo>
                <a:lnTo>
                  <a:pt x="286588" y="138937"/>
                </a:lnTo>
              </a:path>
            </a:pathLst>
          </a:custGeom>
          <a:ln w="9525">
            <a:solidFill>
              <a:srgbClr val="000000"/>
            </a:solidFill>
          </a:ln>
        </p:spPr>
        <p:txBody>
          <a:bodyPr wrap="square" lIns="0" tIns="0" rIns="0" bIns="0" rtlCol="0"/>
          <a:lstStyle/>
          <a:p>
            <a:endParaRPr/>
          </a:p>
        </p:txBody>
      </p:sp>
      <p:sp>
        <p:nvSpPr>
          <p:cNvPr id="29" name="object 29"/>
          <p:cNvSpPr/>
          <p:nvPr/>
        </p:nvSpPr>
        <p:spPr>
          <a:xfrm>
            <a:off x="742111" y="3276600"/>
            <a:ext cx="571500" cy="381000"/>
          </a:xfrm>
          <a:custGeom>
            <a:avLst/>
            <a:gdLst/>
            <a:ahLst/>
            <a:cxnLst/>
            <a:rect l="l" t="t" r="r" b="b"/>
            <a:pathLst>
              <a:path w="571500" h="381000">
                <a:moveTo>
                  <a:pt x="0" y="190500"/>
                </a:moveTo>
                <a:lnTo>
                  <a:pt x="5805" y="152123"/>
                </a:lnTo>
                <a:lnTo>
                  <a:pt x="22456" y="116371"/>
                </a:lnTo>
                <a:lnTo>
                  <a:pt x="48802" y="84013"/>
                </a:lnTo>
                <a:lnTo>
                  <a:pt x="83696" y="55816"/>
                </a:lnTo>
                <a:lnTo>
                  <a:pt x="125986" y="32548"/>
                </a:lnTo>
                <a:lnTo>
                  <a:pt x="174525" y="14978"/>
                </a:lnTo>
                <a:lnTo>
                  <a:pt x="228162" y="3872"/>
                </a:lnTo>
                <a:lnTo>
                  <a:pt x="285750" y="0"/>
                </a:lnTo>
                <a:lnTo>
                  <a:pt x="343334" y="3872"/>
                </a:lnTo>
                <a:lnTo>
                  <a:pt x="396966" y="14978"/>
                </a:lnTo>
                <a:lnTo>
                  <a:pt x="445497" y="32548"/>
                </a:lnTo>
                <a:lnTo>
                  <a:pt x="487778" y="55816"/>
                </a:lnTo>
                <a:lnTo>
                  <a:pt x="522662" y="84013"/>
                </a:lnTo>
                <a:lnTo>
                  <a:pt x="549000" y="116371"/>
                </a:lnTo>
                <a:lnTo>
                  <a:pt x="565645" y="152123"/>
                </a:lnTo>
                <a:lnTo>
                  <a:pt x="571449" y="190500"/>
                </a:lnTo>
                <a:lnTo>
                  <a:pt x="565645" y="228876"/>
                </a:lnTo>
                <a:lnTo>
                  <a:pt x="549000" y="264628"/>
                </a:lnTo>
                <a:lnTo>
                  <a:pt x="522662" y="296986"/>
                </a:lnTo>
                <a:lnTo>
                  <a:pt x="487778" y="325183"/>
                </a:lnTo>
                <a:lnTo>
                  <a:pt x="445497" y="348451"/>
                </a:lnTo>
                <a:lnTo>
                  <a:pt x="396966" y="366021"/>
                </a:lnTo>
                <a:lnTo>
                  <a:pt x="343334" y="377127"/>
                </a:lnTo>
                <a:lnTo>
                  <a:pt x="285750" y="381000"/>
                </a:lnTo>
                <a:lnTo>
                  <a:pt x="228162" y="377127"/>
                </a:lnTo>
                <a:lnTo>
                  <a:pt x="174525" y="366021"/>
                </a:lnTo>
                <a:lnTo>
                  <a:pt x="125986" y="348451"/>
                </a:lnTo>
                <a:lnTo>
                  <a:pt x="83696" y="325183"/>
                </a:lnTo>
                <a:lnTo>
                  <a:pt x="48802" y="296986"/>
                </a:lnTo>
                <a:lnTo>
                  <a:pt x="22456" y="264628"/>
                </a:lnTo>
                <a:lnTo>
                  <a:pt x="5805" y="228876"/>
                </a:lnTo>
                <a:lnTo>
                  <a:pt x="0" y="190500"/>
                </a:lnTo>
                <a:close/>
              </a:path>
            </a:pathLst>
          </a:custGeom>
          <a:ln w="9525">
            <a:solidFill>
              <a:srgbClr val="000000"/>
            </a:solidFill>
          </a:ln>
        </p:spPr>
        <p:txBody>
          <a:bodyPr wrap="square" lIns="0" tIns="0" rIns="0" bIns="0" rtlCol="0"/>
          <a:lstStyle/>
          <a:p>
            <a:endParaRPr/>
          </a:p>
        </p:txBody>
      </p:sp>
      <p:sp>
        <p:nvSpPr>
          <p:cNvPr id="30" name="object 30"/>
          <p:cNvSpPr txBox="1"/>
          <p:nvPr/>
        </p:nvSpPr>
        <p:spPr>
          <a:xfrm>
            <a:off x="958392" y="332879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8</a:t>
            </a:r>
            <a:endParaRPr sz="1600">
              <a:latin typeface="Arial"/>
              <a:cs typeface="Arial"/>
            </a:endParaRPr>
          </a:p>
        </p:txBody>
      </p:sp>
      <p:sp>
        <p:nvSpPr>
          <p:cNvPr id="31" name="object 31"/>
          <p:cNvSpPr/>
          <p:nvPr/>
        </p:nvSpPr>
        <p:spPr>
          <a:xfrm>
            <a:off x="1027861" y="3173602"/>
            <a:ext cx="85090" cy="103505"/>
          </a:xfrm>
          <a:custGeom>
            <a:avLst/>
            <a:gdLst/>
            <a:ahLst/>
            <a:cxnLst/>
            <a:rect l="l" t="t" r="r" b="b"/>
            <a:pathLst>
              <a:path w="85090" h="103504">
                <a:moveTo>
                  <a:pt x="84531" y="0"/>
                </a:moveTo>
                <a:lnTo>
                  <a:pt x="0" y="102997"/>
                </a:lnTo>
              </a:path>
            </a:pathLst>
          </a:custGeom>
          <a:ln w="9525">
            <a:solidFill>
              <a:srgbClr val="000000"/>
            </a:solidFill>
          </a:ln>
        </p:spPr>
        <p:txBody>
          <a:bodyPr wrap="square" lIns="0" tIns="0" rIns="0" bIns="0" rtlCol="0"/>
          <a:lstStyle/>
          <a:p>
            <a:endParaRPr/>
          </a:p>
        </p:txBody>
      </p:sp>
      <p:sp>
        <p:nvSpPr>
          <p:cNvPr id="32" name="object 32"/>
          <p:cNvSpPr/>
          <p:nvPr/>
        </p:nvSpPr>
        <p:spPr>
          <a:xfrm>
            <a:off x="4601083" y="1461261"/>
            <a:ext cx="571500" cy="381000"/>
          </a:xfrm>
          <a:custGeom>
            <a:avLst/>
            <a:gdLst/>
            <a:ahLst/>
            <a:cxnLst/>
            <a:rect l="l" t="t" r="r" b="b"/>
            <a:pathLst>
              <a:path w="571500" h="381000">
                <a:moveTo>
                  <a:pt x="0" y="190500"/>
                </a:moveTo>
                <a:lnTo>
                  <a:pt x="5808" y="152086"/>
                </a:lnTo>
                <a:lnTo>
                  <a:pt x="22467" y="116318"/>
                </a:lnTo>
                <a:lnTo>
                  <a:pt x="48823" y="83957"/>
                </a:lnTo>
                <a:lnTo>
                  <a:pt x="83724" y="55768"/>
                </a:lnTo>
                <a:lnTo>
                  <a:pt x="126020" y="32515"/>
                </a:lnTo>
                <a:lnTo>
                  <a:pt x="174557" y="14960"/>
                </a:lnTo>
                <a:lnTo>
                  <a:pt x="228184"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84" y="377127"/>
                </a:lnTo>
                <a:lnTo>
                  <a:pt x="174557" y="366021"/>
                </a:lnTo>
                <a:lnTo>
                  <a:pt x="126020" y="348451"/>
                </a:lnTo>
                <a:lnTo>
                  <a:pt x="83724" y="325183"/>
                </a:lnTo>
                <a:lnTo>
                  <a:pt x="48823" y="296986"/>
                </a:lnTo>
                <a:lnTo>
                  <a:pt x="22467" y="264628"/>
                </a:lnTo>
                <a:lnTo>
                  <a:pt x="5808" y="228876"/>
                </a:lnTo>
                <a:lnTo>
                  <a:pt x="0" y="190500"/>
                </a:lnTo>
                <a:close/>
              </a:path>
            </a:pathLst>
          </a:custGeom>
          <a:ln w="9525">
            <a:solidFill>
              <a:srgbClr val="000000"/>
            </a:solidFill>
          </a:ln>
        </p:spPr>
        <p:txBody>
          <a:bodyPr wrap="square" lIns="0" tIns="0" rIns="0" bIns="0" rtlCol="0"/>
          <a:lstStyle/>
          <a:p>
            <a:endParaRPr/>
          </a:p>
        </p:txBody>
      </p:sp>
      <p:sp>
        <p:nvSpPr>
          <p:cNvPr id="33" name="object 33"/>
          <p:cNvSpPr txBox="1"/>
          <p:nvPr/>
        </p:nvSpPr>
        <p:spPr>
          <a:xfrm>
            <a:off x="4761738" y="1512773"/>
            <a:ext cx="2514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Arial"/>
                <a:cs typeface="Arial"/>
              </a:rPr>
              <a:t>20</a:t>
            </a:r>
            <a:endParaRPr sz="1600">
              <a:latin typeface="Arial"/>
              <a:cs typeface="Arial"/>
            </a:endParaRPr>
          </a:p>
        </p:txBody>
      </p:sp>
      <p:sp>
        <p:nvSpPr>
          <p:cNvPr id="34" name="object 34"/>
          <p:cNvSpPr/>
          <p:nvPr/>
        </p:nvSpPr>
        <p:spPr>
          <a:xfrm>
            <a:off x="5412359" y="1871726"/>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15" y="3867"/>
                </a:lnTo>
                <a:lnTo>
                  <a:pt x="396942" y="14960"/>
                </a:lnTo>
                <a:lnTo>
                  <a:pt x="445479" y="32515"/>
                </a:lnTo>
                <a:lnTo>
                  <a:pt x="487775" y="55768"/>
                </a:lnTo>
                <a:lnTo>
                  <a:pt x="522676" y="83957"/>
                </a:lnTo>
                <a:lnTo>
                  <a:pt x="549032" y="116318"/>
                </a:lnTo>
                <a:lnTo>
                  <a:pt x="565691" y="152086"/>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35" name="object 35"/>
          <p:cNvSpPr txBox="1"/>
          <p:nvPr/>
        </p:nvSpPr>
        <p:spPr>
          <a:xfrm>
            <a:off x="5573014" y="1923364"/>
            <a:ext cx="2514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Arial"/>
                <a:cs typeface="Arial"/>
              </a:rPr>
              <a:t>30</a:t>
            </a:r>
            <a:endParaRPr sz="1600">
              <a:latin typeface="Arial"/>
              <a:cs typeface="Arial"/>
            </a:endParaRPr>
          </a:p>
        </p:txBody>
      </p:sp>
      <p:sp>
        <p:nvSpPr>
          <p:cNvPr id="36" name="object 36"/>
          <p:cNvSpPr/>
          <p:nvPr/>
        </p:nvSpPr>
        <p:spPr>
          <a:xfrm>
            <a:off x="3850259" y="1900047"/>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37" name="object 37"/>
          <p:cNvSpPr txBox="1"/>
          <p:nvPr/>
        </p:nvSpPr>
        <p:spPr>
          <a:xfrm>
            <a:off x="4010659" y="1951736"/>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12</a:t>
            </a:r>
            <a:endParaRPr sz="1600">
              <a:latin typeface="Arial"/>
              <a:cs typeface="Arial"/>
            </a:endParaRPr>
          </a:p>
        </p:txBody>
      </p:sp>
      <p:sp>
        <p:nvSpPr>
          <p:cNvPr id="38" name="object 38"/>
          <p:cNvSpPr/>
          <p:nvPr/>
        </p:nvSpPr>
        <p:spPr>
          <a:xfrm>
            <a:off x="4136009" y="1786508"/>
            <a:ext cx="549275" cy="113664"/>
          </a:xfrm>
          <a:custGeom>
            <a:avLst/>
            <a:gdLst/>
            <a:ahLst/>
            <a:cxnLst/>
            <a:rect l="l" t="t" r="r" b="b"/>
            <a:pathLst>
              <a:path w="549275" h="113664">
                <a:moveTo>
                  <a:pt x="548766" y="0"/>
                </a:moveTo>
                <a:lnTo>
                  <a:pt x="0" y="113537"/>
                </a:lnTo>
              </a:path>
            </a:pathLst>
          </a:custGeom>
          <a:ln w="9525">
            <a:solidFill>
              <a:srgbClr val="000000"/>
            </a:solidFill>
          </a:ln>
        </p:spPr>
        <p:txBody>
          <a:bodyPr wrap="square" lIns="0" tIns="0" rIns="0" bIns="0" rtlCol="0"/>
          <a:lstStyle/>
          <a:p>
            <a:endParaRPr/>
          </a:p>
        </p:txBody>
      </p:sp>
      <p:sp>
        <p:nvSpPr>
          <p:cNvPr id="39" name="object 39"/>
          <p:cNvSpPr/>
          <p:nvPr/>
        </p:nvSpPr>
        <p:spPr>
          <a:xfrm>
            <a:off x="5088890" y="1786508"/>
            <a:ext cx="609600" cy="85725"/>
          </a:xfrm>
          <a:custGeom>
            <a:avLst/>
            <a:gdLst/>
            <a:ahLst/>
            <a:cxnLst/>
            <a:rect l="l" t="t" r="r" b="b"/>
            <a:pathLst>
              <a:path w="609600" h="85725">
                <a:moveTo>
                  <a:pt x="0" y="0"/>
                </a:moveTo>
                <a:lnTo>
                  <a:pt x="609219" y="85216"/>
                </a:lnTo>
              </a:path>
            </a:pathLst>
          </a:custGeom>
          <a:ln w="9525">
            <a:solidFill>
              <a:srgbClr val="000000"/>
            </a:solidFill>
          </a:ln>
        </p:spPr>
        <p:txBody>
          <a:bodyPr wrap="square" lIns="0" tIns="0" rIns="0" bIns="0" rtlCol="0"/>
          <a:lstStyle/>
          <a:p>
            <a:endParaRPr/>
          </a:p>
        </p:txBody>
      </p:sp>
      <p:sp>
        <p:nvSpPr>
          <p:cNvPr id="40" name="object 40"/>
          <p:cNvSpPr/>
          <p:nvPr/>
        </p:nvSpPr>
        <p:spPr>
          <a:xfrm>
            <a:off x="4231259" y="236220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41" name="object 41"/>
          <p:cNvSpPr txBox="1"/>
          <p:nvPr/>
        </p:nvSpPr>
        <p:spPr>
          <a:xfrm>
            <a:off x="4391659" y="2414142"/>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15</a:t>
            </a:r>
            <a:endParaRPr sz="1600">
              <a:latin typeface="Arial"/>
              <a:cs typeface="Arial"/>
            </a:endParaRPr>
          </a:p>
        </p:txBody>
      </p:sp>
      <p:sp>
        <p:nvSpPr>
          <p:cNvPr id="42" name="object 42"/>
          <p:cNvSpPr/>
          <p:nvPr/>
        </p:nvSpPr>
        <p:spPr>
          <a:xfrm>
            <a:off x="4338065" y="2225294"/>
            <a:ext cx="179070" cy="137160"/>
          </a:xfrm>
          <a:custGeom>
            <a:avLst/>
            <a:gdLst/>
            <a:ahLst/>
            <a:cxnLst/>
            <a:rect l="l" t="t" r="r" b="b"/>
            <a:pathLst>
              <a:path w="179070" h="137160">
                <a:moveTo>
                  <a:pt x="0" y="0"/>
                </a:moveTo>
                <a:lnTo>
                  <a:pt x="178943" y="136905"/>
                </a:lnTo>
              </a:path>
            </a:pathLst>
          </a:custGeom>
          <a:ln w="9525">
            <a:solidFill>
              <a:srgbClr val="000000"/>
            </a:solidFill>
          </a:ln>
        </p:spPr>
        <p:txBody>
          <a:bodyPr wrap="square" lIns="0" tIns="0" rIns="0" bIns="0" rtlCol="0"/>
          <a:lstStyle/>
          <a:p>
            <a:endParaRPr/>
          </a:p>
        </p:txBody>
      </p:sp>
      <p:sp>
        <p:nvSpPr>
          <p:cNvPr id="43" name="object 43"/>
          <p:cNvSpPr/>
          <p:nvPr/>
        </p:nvSpPr>
        <p:spPr>
          <a:xfrm>
            <a:off x="5023484" y="2375789"/>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913"/>
                </a:lnTo>
                <a:lnTo>
                  <a:pt x="549032" y="264681"/>
                </a:lnTo>
                <a:lnTo>
                  <a:pt x="522676" y="297042"/>
                </a:lnTo>
                <a:lnTo>
                  <a:pt x="487775" y="325231"/>
                </a:lnTo>
                <a:lnTo>
                  <a:pt x="445479" y="348484"/>
                </a:lnTo>
                <a:lnTo>
                  <a:pt x="396942" y="366039"/>
                </a:lnTo>
                <a:lnTo>
                  <a:pt x="343315"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44" name="object 44"/>
          <p:cNvSpPr txBox="1"/>
          <p:nvPr/>
        </p:nvSpPr>
        <p:spPr>
          <a:xfrm>
            <a:off x="5184140" y="2427858"/>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25</a:t>
            </a:r>
            <a:endParaRPr sz="1600">
              <a:latin typeface="Arial"/>
              <a:cs typeface="Arial"/>
            </a:endParaRPr>
          </a:p>
        </p:txBody>
      </p:sp>
      <p:sp>
        <p:nvSpPr>
          <p:cNvPr id="45" name="object 45"/>
          <p:cNvSpPr/>
          <p:nvPr/>
        </p:nvSpPr>
        <p:spPr>
          <a:xfrm>
            <a:off x="5309234" y="2196973"/>
            <a:ext cx="187325" cy="179070"/>
          </a:xfrm>
          <a:custGeom>
            <a:avLst/>
            <a:gdLst/>
            <a:ahLst/>
            <a:cxnLst/>
            <a:rect l="l" t="t" r="r" b="b"/>
            <a:pathLst>
              <a:path w="187325" h="179069">
                <a:moveTo>
                  <a:pt x="186816" y="0"/>
                </a:moveTo>
                <a:lnTo>
                  <a:pt x="0" y="178815"/>
                </a:lnTo>
              </a:path>
            </a:pathLst>
          </a:custGeom>
          <a:ln w="9525">
            <a:solidFill>
              <a:srgbClr val="000000"/>
            </a:solidFill>
          </a:ln>
        </p:spPr>
        <p:txBody>
          <a:bodyPr wrap="square" lIns="0" tIns="0" rIns="0" bIns="0" rtlCol="0"/>
          <a:lstStyle/>
          <a:p>
            <a:endParaRPr/>
          </a:p>
        </p:txBody>
      </p:sp>
      <p:sp>
        <p:nvSpPr>
          <p:cNvPr id="46" name="object 46"/>
          <p:cNvSpPr/>
          <p:nvPr/>
        </p:nvSpPr>
        <p:spPr>
          <a:xfrm>
            <a:off x="3541014" y="2384298"/>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47" name="object 47"/>
          <p:cNvSpPr txBox="1"/>
          <p:nvPr/>
        </p:nvSpPr>
        <p:spPr>
          <a:xfrm>
            <a:off x="3757929" y="243636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48" name="object 48"/>
          <p:cNvSpPr/>
          <p:nvPr/>
        </p:nvSpPr>
        <p:spPr>
          <a:xfrm>
            <a:off x="3826764" y="2225294"/>
            <a:ext cx="107314" cy="159385"/>
          </a:xfrm>
          <a:custGeom>
            <a:avLst/>
            <a:gdLst/>
            <a:ahLst/>
            <a:cxnLst/>
            <a:rect l="l" t="t" r="r" b="b"/>
            <a:pathLst>
              <a:path w="107314" h="159385">
                <a:moveTo>
                  <a:pt x="107187" y="0"/>
                </a:moveTo>
                <a:lnTo>
                  <a:pt x="0" y="159003"/>
                </a:lnTo>
              </a:path>
            </a:pathLst>
          </a:custGeom>
          <a:ln w="9525">
            <a:solidFill>
              <a:srgbClr val="000000"/>
            </a:solidFill>
          </a:ln>
        </p:spPr>
        <p:txBody>
          <a:bodyPr wrap="square" lIns="0" tIns="0" rIns="0" bIns="0" rtlCol="0"/>
          <a:lstStyle/>
          <a:p>
            <a:endParaRPr/>
          </a:p>
        </p:txBody>
      </p:sp>
      <p:sp>
        <p:nvSpPr>
          <p:cNvPr id="49" name="object 49"/>
          <p:cNvSpPr/>
          <p:nvPr/>
        </p:nvSpPr>
        <p:spPr>
          <a:xfrm>
            <a:off x="3153282" y="2819400"/>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84" y="377127"/>
                </a:lnTo>
                <a:lnTo>
                  <a:pt x="174557" y="366021"/>
                </a:lnTo>
                <a:lnTo>
                  <a:pt x="126020" y="348451"/>
                </a:lnTo>
                <a:lnTo>
                  <a:pt x="83724" y="325183"/>
                </a:lnTo>
                <a:lnTo>
                  <a:pt x="48823" y="296986"/>
                </a:lnTo>
                <a:lnTo>
                  <a:pt x="22467" y="264628"/>
                </a:lnTo>
                <a:lnTo>
                  <a:pt x="5808" y="228876"/>
                </a:lnTo>
                <a:lnTo>
                  <a:pt x="0" y="190500"/>
                </a:lnTo>
                <a:close/>
              </a:path>
            </a:pathLst>
          </a:custGeom>
          <a:ln w="9525">
            <a:solidFill>
              <a:srgbClr val="000000"/>
            </a:solidFill>
          </a:ln>
        </p:spPr>
        <p:txBody>
          <a:bodyPr wrap="square" lIns="0" tIns="0" rIns="0" bIns="0" rtlCol="0"/>
          <a:lstStyle/>
          <a:p>
            <a:endParaRPr/>
          </a:p>
        </p:txBody>
      </p:sp>
      <p:sp>
        <p:nvSpPr>
          <p:cNvPr id="50" name="object 50"/>
          <p:cNvSpPr txBox="1"/>
          <p:nvPr/>
        </p:nvSpPr>
        <p:spPr>
          <a:xfrm>
            <a:off x="3370326" y="287134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a:t>
            </a:r>
            <a:endParaRPr sz="1600">
              <a:latin typeface="Arial"/>
              <a:cs typeface="Arial"/>
            </a:endParaRPr>
          </a:p>
        </p:txBody>
      </p:sp>
      <p:sp>
        <p:nvSpPr>
          <p:cNvPr id="51" name="object 51"/>
          <p:cNvSpPr/>
          <p:nvPr/>
        </p:nvSpPr>
        <p:spPr>
          <a:xfrm>
            <a:off x="3439033" y="2709545"/>
            <a:ext cx="186055" cy="109855"/>
          </a:xfrm>
          <a:custGeom>
            <a:avLst/>
            <a:gdLst/>
            <a:ahLst/>
            <a:cxnLst/>
            <a:rect l="l" t="t" r="r" b="b"/>
            <a:pathLst>
              <a:path w="186054" h="109855">
                <a:moveTo>
                  <a:pt x="185674" y="0"/>
                </a:moveTo>
                <a:lnTo>
                  <a:pt x="0" y="109854"/>
                </a:lnTo>
              </a:path>
            </a:pathLst>
          </a:custGeom>
          <a:ln w="9525">
            <a:solidFill>
              <a:srgbClr val="000000"/>
            </a:solidFill>
          </a:ln>
        </p:spPr>
        <p:txBody>
          <a:bodyPr wrap="square" lIns="0" tIns="0" rIns="0" bIns="0" rtlCol="0"/>
          <a:lstStyle/>
          <a:p>
            <a:endParaRPr/>
          </a:p>
        </p:txBody>
      </p:sp>
      <p:sp>
        <p:nvSpPr>
          <p:cNvPr id="52" name="object 52"/>
          <p:cNvSpPr/>
          <p:nvPr/>
        </p:nvSpPr>
        <p:spPr>
          <a:xfrm>
            <a:off x="4029583" y="2848482"/>
            <a:ext cx="571500" cy="381000"/>
          </a:xfrm>
          <a:custGeom>
            <a:avLst/>
            <a:gdLst/>
            <a:ahLst/>
            <a:cxnLst/>
            <a:rect l="l" t="t" r="r" b="b"/>
            <a:pathLst>
              <a:path w="571500" h="381000">
                <a:moveTo>
                  <a:pt x="0" y="190500"/>
                </a:moveTo>
                <a:lnTo>
                  <a:pt x="5808" y="152086"/>
                </a:lnTo>
                <a:lnTo>
                  <a:pt x="22467" y="116318"/>
                </a:lnTo>
                <a:lnTo>
                  <a:pt x="48823" y="83957"/>
                </a:lnTo>
                <a:lnTo>
                  <a:pt x="83724" y="55768"/>
                </a:lnTo>
                <a:lnTo>
                  <a:pt x="126020" y="32515"/>
                </a:lnTo>
                <a:lnTo>
                  <a:pt x="174557" y="14960"/>
                </a:lnTo>
                <a:lnTo>
                  <a:pt x="228184"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84" y="377127"/>
                </a:lnTo>
                <a:lnTo>
                  <a:pt x="174557" y="366021"/>
                </a:lnTo>
                <a:lnTo>
                  <a:pt x="126020" y="348451"/>
                </a:lnTo>
                <a:lnTo>
                  <a:pt x="83724" y="325183"/>
                </a:lnTo>
                <a:lnTo>
                  <a:pt x="48823" y="296986"/>
                </a:lnTo>
                <a:lnTo>
                  <a:pt x="22467" y="264628"/>
                </a:lnTo>
                <a:lnTo>
                  <a:pt x="5808" y="228876"/>
                </a:lnTo>
                <a:lnTo>
                  <a:pt x="0" y="190500"/>
                </a:lnTo>
                <a:close/>
              </a:path>
            </a:pathLst>
          </a:custGeom>
          <a:ln w="9525">
            <a:solidFill>
              <a:srgbClr val="000000"/>
            </a:solidFill>
          </a:ln>
        </p:spPr>
        <p:txBody>
          <a:bodyPr wrap="square" lIns="0" tIns="0" rIns="0" bIns="0" rtlCol="0"/>
          <a:lstStyle/>
          <a:p>
            <a:endParaRPr/>
          </a:p>
        </p:txBody>
      </p:sp>
      <p:sp>
        <p:nvSpPr>
          <p:cNvPr id="53" name="object 53"/>
          <p:cNvSpPr txBox="1"/>
          <p:nvPr/>
        </p:nvSpPr>
        <p:spPr>
          <a:xfrm>
            <a:off x="4190238" y="2900552"/>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10</a:t>
            </a:r>
            <a:endParaRPr sz="1600">
              <a:latin typeface="Arial"/>
              <a:cs typeface="Arial"/>
            </a:endParaRPr>
          </a:p>
        </p:txBody>
      </p:sp>
      <p:sp>
        <p:nvSpPr>
          <p:cNvPr id="54" name="object 54"/>
          <p:cNvSpPr/>
          <p:nvPr/>
        </p:nvSpPr>
        <p:spPr>
          <a:xfrm>
            <a:off x="4028821" y="2709545"/>
            <a:ext cx="287020" cy="139065"/>
          </a:xfrm>
          <a:custGeom>
            <a:avLst/>
            <a:gdLst/>
            <a:ahLst/>
            <a:cxnLst/>
            <a:rect l="l" t="t" r="r" b="b"/>
            <a:pathLst>
              <a:path w="287020" h="139064">
                <a:moveTo>
                  <a:pt x="0" y="0"/>
                </a:moveTo>
                <a:lnTo>
                  <a:pt x="286512" y="138937"/>
                </a:lnTo>
              </a:path>
            </a:pathLst>
          </a:custGeom>
          <a:ln w="9525">
            <a:solidFill>
              <a:srgbClr val="000000"/>
            </a:solidFill>
          </a:ln>
        </p:spPr>
        <p:txBody>
          <a:bodyPr wrap="square" lIns="0" tIns="0" rIns="0" bIns="0" rtlCol="0"/>
          <a:lstStyle/>
          <a:p>
            <a:endParaRPr/>
          </a:p>
        </p:txBody>
      </p:sp>
      <p:sp>
        <p:nvSpPr>
          <p:cNvPr id="55" name="object 55"/>
          <p:cNvSpPr/>
          <p:nvPr/>
        </p:nvSpPr>
        <p:spPr>
          <a:xfrm>
            <a:off x="3743071" y="327660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56" name="object 56"/>
          <p:cNvSpPr txBox="1"/>
          <p:nvPr/>
        </p:nvSpPr>
        <p:spPr>
          <a:xfrm>
            <a:off x="3960114" y="332879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8</a:t>
            </a:r>
            <a:endParaRPr sz="1600">
              <a:latin typeface="Arial"/>
              <a:cs typeface="Arial"/>
            </a:endParaRPr>
          </a:p>
        </p:txBody>
      </p:sp>
      <p:sp>
        <p:nvSpPr>
          <p:cNvPr id="57" name="object 57"/>
          <p:cNvSpPr/>
          <p:nvPr/>
        </p:nvSpPr>
        <p:spPr>
          <a:xfrm>
            <a:off x="4028821" y="3173602"/>
            <a:ext cx="84455" cy="103505"/>
          </a:xfrm>
          <a:custGeom>
            <a:avLst/>
            <a:gdLst/>
            <a:ahLst/>
            <a:cxnLst/>
            <a:rect l="l" t="t" r="r" b="b"/>
            <a:pathLst>
              <a:path w="84454" h="103504">
                <a:moveTo>
                  <a:pt x="84454" y="0"/>
                </a:moveTo>
                <a:lnTo>
                  <a:pt x="0" y="102997"/>
                </a:lnTo>
              </a:path>
            </a:pathLst>
          </a:custGeom>
          <a:ln w="9525">
            <a:solidFill>
              <a:srgbClr val="000000"/>
            </a:solidFill>
          </a:ln>
        </p:spPr>
        <p:txBody>
          <a:bodyPr wrap="square" lIns="0" tIns="0" rIns="0" bIns="0" rtlCol="0"/>
          <a:lstStyle/>
          <a:p>
            <a:endParaRPr/>
          </a:p>
        </p:txBody>
      </p:sp>
      <p:sp>
        <p:nvSpPr>
          <p:cNvPr id="58" name="object 58"/>
          <p:cNvSpPr/>
          <p:nvPr/>
        </p:nvSpPr>
        <p:spPr>
          <a:xfrm>
            <a:off x="4427473" y="3296539"/>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84" y="377132"/>
                </a:lnTo>
                <a:lnTo>
                  <a:pt x="174557" y="366039"/>
                </a:lnTo>
                <a:lnTo>
                  <a:pt x="126020" y="348484"/>
                </a:lnTo>
                <a:lnTo>
                  <a:pt x="83724" y="325231"/>
                </a:lnTo>
                <a:lnTo>
                  <a:pt x="48823" y="297042"/>
                </a:lnTo>
                <a:lnTo>
                  <a:pt x="22467" y="264681"/>
                </a:lnTo>
                <a:lnTo>
                  <a:pt x="5808" y="228913"/>
                </a:lnTo>
                <a:lnTo>
                  <a:pt x="0" y="190500"/>
                </a:lnTo>
                <a:close/>
              </a:path>
            </a:pathLst>
          </a:custGeom>
          <a:ln w="9525">
            <a:solidFill>
              <a:srgbClr val="000000"/>
            </a:solidFill>
          </a:ln>
        </p:spPr>
        <p:txBody>
          <a:bodyPr wrap="square" lIns="0" tIns="0" rIns="0" bIns="0" rtlCol="0"/>
          <a:lstStyle/>
          <a:p>
            <a:endParaRPr/>
          </a:p>
        </p:txBody>
      </p:sp>
      <p:sp>
        <p:nvSpPr>
          <p:cNvPr id="59" name="object 59"/>
          <p:cNvSpPr txBox="1"/>
          <p:nvPr/>
        </p:nvSpPr>
        <p:spPr>
          <a:xfrm>
            <a:off x="4594352" y="3348609"/>
            <a:ext cx="229870" cy="269240"/>
          </a:xfrm>
          <a:prstGeom prst="rect">
            <a:avLst/>
          </a:prstGeom>
        </p:spPr>
        <p:txBody>
          <a:bodyPr vert="horz" wrap="square" lIns="0" tIns="12065" rIns="0" bIns="0" rtlCol="0">
            <a:spAutoFit/>
          </a:bodyPr>
          <a:lstStyle/>
          <a:p>
            <a:pPr marL="12700">
              <a:lnSpc>
                <a:spcPct val="100000"/>
              </a:lnSpc>
              <a:spcBef>
                <a:spcPts val="95"/>
              </a:spcBef>
            </a:pPr>
            <a:r>
              <a:rPr sz="1600" b="1" spc="-90" dirty="0">
                <a:solidFill>
                  <a:srgbClr val="FF2929"/>
                </a:solidFill>
                <a:latin typeface="Arial"/>
                <a:cs typeface="Arial"/>
              </a:rPr>
              <a:t>11</a:t>
            </a:r>
            <a:endParaRPr sz="1600">
              <a:latin typeface="Arial"/>
              <a:cs typeface="Arial"/>
            </a:endParaRPr>
          </a:p>
        </p:txBody>
      </p:sp>
      <p:sp>
        <p:nvSpPr>
          <p:cNvPr id="60" name="object 60"/>
          <p:cNvSpPr/>
          <p:nvPr/>
        </p:nvSpPr>
        <p:spPr>
          <a:xfrm>
            <a:off x="4517390" y="3173602"/>
            <a:ext cx="196215" cy="123189"/>
          </a:xfrm>
          <a:custGeom>
            <a:avLst/>
            <a:gdLst/>
            <a:ahLst/>
            <a:cxnLst/>
            <a:rect l="l" t="t" r="r" b="b"/>
            <a:pathLst>
              <a:path w="196214" h="123189">
                <a:moveTo>
                  <a:pt x="0" y="0"/>
                </a:moveTo>
                <a:lnTo>
                  <a:pt x="195834" y="122936"/>
                </a:lnTo>
              </a:path>
            </a:pathLst>
          </a:custGeom>
          <a:ln w="9525">
            <a:solidFill>
              <a:srgbClr val="000000"/>
            </a:solidFill>
          </a:ln>
        </p:spPr>
        <p:txBody>
          <a:bodyPr wrap="square" lIns="0" tIns="0" rIns="0" bIns="0" rtlCol="0"/>
          <a:lstStyle/>
          <a:p>
            <a:endParaRPr/>
          </a:p>
        </p:txBody>
      </p:sp>
      <p:sp>
        <p:nvSpPr>
          <p:cNvPr id="61" name="object 61"/>
          <p:cNvSpPr txBox="1"/>
          <p:nvPr/>
        </p:nvSpPr>
        <p:spPr>
          <a:xfrm>
            <a:off x="4230115" y="3931158"/>
            <a:ext cx="619125" cy="239395"/>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0000FF"/>
                </a:solidFill>
                <a:latin typeface="Arial"/>
                <a:cs typeface="Arial"/>
              </a:rPr>
              <a:t>Zig-Zig</a:t>
            </a:r>
            <a:endParaRPr sz="1400">
              <a:latin typeface="Arial"/>
              <a:cs typeface="Arial"/>
            </a:endParaRPr>
          </a:p>
        </p:txBody>
      </p:sp>
      <p:sp>
        <p:nvSpPr>
          <p:cNvPr id="62" name="object 62"/>
          <p:cNvSpPr/>
          <p:nvPr/>
        </p:nvSpPr>
        <p:spPr>
          <a:xfrm>
            <a:off x="7936356" y="1461261"/>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15" y="3867"/>
                </a:lnTo>
                <a:lnTo>
                  <a:pt x="396942" y="14960"/>
                </a:lnTo>
                <a:lnTo>
                  <a:pt x="445479" y="32515"/>
                </a:lnTo>
                <a:lnTo>
                  <a:pt x="487775" y="55768"/>
                </a:lnTo>
                <a:lnTo>
                  <a:pt x="522676" y="83957"/>
                </a:lnTo>
                <a:lnTo>
                  <a:pt x="549032" y="116318"/>
                </a:lnTo>
                <a:lnTo>
                  <a:pt x="565691" y="152086"/>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63" name="object 63"/>
          <p:cNvSpPr txBox="1"/>
          <p:nvPr/>
        </p:nvSpPr>
        <p:spPr>
          <a:xfrm>
            <a:off x="8097393" y="1512773"/>
            <a:ext cx="2514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Arial"/>
                <a:cs typeface="Arial"/>
              </a:rPr>
              <a:t>20</a:t>
            </a:r>
            <a:endParaRPr sz="1600">
              <a:latin typeface="Arial"/>
              <a:cs typeface="Arial"/>
            </a:endParaRPr>
          </a:p>
        </p:txBody>
      </p:sp>
      <p:sp>
        <p:nvSpPr>
          <p:cNvPr id="64" name="object 64"/>
          <p:cNvSpPr/>
          <p:nvPr/>
        </p:nvSpPr>
        <p:spPr>
          <a:xfrm>
            <a:off x="8420100" y="1871726"/>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65" name="object 65"/>
          <p:cNvSpPr txBox="1"/>
          <p:nvPr/>
        </p:nvSpPr>
        <p:spPr>
          <a:xfrm>
            <a:off x="8581390" y="1923364"/>
            <a:ext cx="2514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Arial"/>
                <a:cs typeface="Arial"/>
              </a:rPr>
              <a:t>30</a:t>
            </a:r>
            <a:endParaRPr sz="1600">
              <a:latin typeface="Arial"/>
              <a:cs typeface="Arial"/>
            </a:endParaRPr>
          </a:p>
        </p:txBody>
      </p:sp>
      <p:sp>
        <p:nvSpPr>
          <p:cNvPr id="66" name="object 66"/>
          <p:cNvSpPr/>
          <p:nvPr/>
        </p:nvSpPr>
        <p:spPr>
          <a:xfrm>
            <a:off x="7185406" y="1900047"/>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67" name="object 67"/>
          <p:cNvSpPr txBox="1"/>
          <p:nvPr/>
        </p:nvSpPr>
        <p:spPr>
          <a:xfrm>
            <a:off x="7346442" y="1951736"/>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12</a:t>
            </a:r>
            <a:endParaRPr sz="1600">
              <a:latin typeface="Arial"/>
              <a:cs typeface="Arial"/>
            </a:endParaRPr>
          </a:p>
        </p:txBody>
      </p:sp>
      <p:sp>
        <p:nvSpPr>
          <p:cNvPr id="68" name="object 68"/>
          <p:cNvSpPr/>
          <p:nvPr/>
        </p:nvSpPr>
        <p:spPr>
          <a:xfrm>
            <a:off x="7471156" y="1786508"/>
            <a:ext cx="549275" cy="113664"/>
          </a:xfrm>
          <a:custGeom>
            <a:avLst/>
            <a:gdLst/>
            <a:ahLst/>
            <a:cxnLst/>
            <a:rect l="l" t="t" r="r" b="b"/>
            <a:pathLst>
              <a:path w="549275" h="113664">
                <a:moveTo>
                  <a:pt x="548894" y="0"/>
                </a:moveTo>
                <a:lnTo>
                  <a:pt x="0" y="113537"/>
                </a:lnTo>
              </a:path>
            </a:pathLst>
          </a:custGeom>
          <a:ln w="9525">
            <a:solidFill>
              <a:srgbClr val="000000"/>
            </a:solidFill>
          </a:ln>
        </p:spPr>
        <p:txBody>
          <a:bodyPr wrap="square" lIns="0" tIns="0" rIns="0" bIns="0" rtlCol="0"/>
          <a:lstStyle/>
          <a:p>
            <a:endParaRPr/>
          </a:p>
        </p:txBody>
      </p:sp>
      <p:sp>
        <p:nvSpPr>
          <p:cNvPr id="69" name="object 69"/>
          <p:cNvSpPr/>
          <p:nvPr/>
        </p:nvSpPr>
        <p:spPr>
          <a:xfrm>
            <a:off x="8424164" y="1786508"/>
            <a:ext cx="281940" cy="85725"/>
          </a:xfrm>
          <a:custGeom>
            <a:avLst/>
            <a:gdLst/>
            <a:ahLst/>
            <a:cxnLst/>
            <a:rect l="l" t="t" r="r" b="b"/>
            <a:pathLst>
              <a:path w="281940" h="85725">
                <a:moveTo>
                  <a:pt x="0" y="0"/>
                </a:moveTo>
                <a:lnTo>
                  <a:pt x="281685" y="85216"/>
                </a:lnTo>
              </a:path>
            </a:pathLst>
          </a:custGeom>
          <a:ln w="9525">
            <a:solidFill>
              <a:srgbClr val="000000"/>
            </a:solidFill>
          </a:ln>
        </p:spPr>
        <p:txBody>
          <a:bodyPr wrap="square" lIns="0" tIns="0" rIns="0" bIns="0" rtlCol="0"/>
          <a:lstStyle/>
          <a:p>
            <a:endParaRPr/>
          </a:p>
        </p:txBody>
      </p:sp>
      <p:sp>
        <p:nvSpPr>
          <p:cNvPr id="70" name="object 70"/>
          <p:cNvSpPr/>
          <p:nvPr/>
        </p:nvSpPr>
        <p:spPr>
          <a:xfrm>
            <a:off x="7467600" y="236220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71" name="object 71"/>
          <p:cNvSpPr txBox="1"/>
          <p:nvPr/>
        </p:nvSpPr>
        <p:spPr>
          <a:xfrm>
            <a:off x="7628635" y="2414142"/>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15</a:t>
            </a:r>
            <a:endParaRPr sz="1600">
              <a:latin typeface="Arial"/>
              <a:cs typeface="Arial"/>
            </a:endParaRPr>
          </a:p>
        </p:txBody>
      </p:sp>
      <p:sp>
        <p:nvSpPr>
          <p:cNvPr id="72" name="object 72"/>
          <p:cNvSpPr/>
          <p:nvPr/>
        </p:nvSpPr>
        <p:spPr>
          <a:xfrm>
            <a:off x="7673213" y="2225294"/>
            <a:ext cx="80645" cy="137160"/>
          </a:xfrm>
          <a:custGeom>
            <a:avLst/>
            <a:gdLst/>
            <a:ahLst/>
            <a:cxnLst/>
            <a:rect l="l" t="t" r="r" b="b"/>
            <a:pathLst>
              <a:path w="80645" h="137160">
                <a:moveTo>
                  <a:pt x="0" y="0"/>
                </a:moveTo>
                <a:lnTo>
                  <a:pt x="80136" y="136905"/>
                </a:lnTo>
              </a:path>
            </a:pathLst>
          </a:custGeom>
          <a:ln w="9525">
            <a:solidFill>
              <a:srgbClr val="000000"/>
            </a:solidFill>
          </a:ln>
        </p:spPr>
        <p:txBody>
          <a:bodyPr wrap="square" lIns="0" tIns="0" rIns="0" bIns="0" rtlCol="0"/>
          <a:lstStyle/>
          <a:p>
            <a:endParaRPr/>
          </a:p>
        </p:txBody>
      </p:sp>
      <p:sp>
        <p:nvSpPr>
          <p:cNvPr id="73" name="object 73"/>
          <p:cNvSpPr/>
          <p:nvPr/>
        </p:nvSpPr>
        <p:spPr>
          <a:xfrm>
            <a:off x="8145526" y="2375789"/>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913"/>
                </a:lnTo>
                <a:lnTo>
                  <a:pt x="549032" y="264681"/>
                </a:lnTo>
                <a:lnTo>
                  <a:pt x="522676" y="297042"/>
                </a:lnTo>
                <a:lnTo>
                  <a:pt x="487775" y="325231"/>
                </a:lnTo>
                <a:lnTo>
                  <a:pt x="445479" y="348484"/>
                </a:lnTo>
                <a:lnTo>
                  <a:pt x="396942" y="366039"/>
                </a:lnTo>
                <a:lnTo>
                  <a:pt x="343315"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74" name="object 74"/>
          <p:cNvSpPr txBox="1"/>
          <p:nvPr/>
        </p:nvSpPr>
        <p:spPr>
          <a:xfrm>
            <a:off x="8306816" y="2427858"/>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25</a:t>
            </a:r>
            <a:endParaRPr sz="1600">
              <a:latin typeface="Arial"/>
              <a:cs typeface="Arial"/>
            </a:endParaRPr>
          </a:p>
        </p:txBody>
      </p:sp>
      <p:sp>
        <p:nvSpPr>
          <p:cNvPr id="75" name="object 75"/>
          <p:cNvSpPr/>
          <p:nvPr/>
        </p:nvSpPr>
        <p:spPr>
          <a:xfrm>
            <a:off x="8431276" y="2196973"/>
            <a:ext cx="73025" cy="179070"/>
          </a:xfrm>
          <a:custGeom>
            <a:avLst/>
            <a:gdLst/>
            <a:ahLst/>
            <a:cxnLst/>
            <a:rect l="l" t="t" r="r" b="b"/>
            <a:pathLst>
              <a:path w="73025" h="179069">
                <a:moveTo>
                  <a:pt x="72517" y="0"/>
                </a:moveTo>
                <a:lnTo>
                  <a:pt x="0" y="178815"/>
                </a:lnTo>
              </a:path>
            </a:pathLst>
          </a:custGeom>
          <a:ln w="9525">
            <a:solidFill>
              <a:srgbClr val="000000"/>
            </a:solidFill>
          </a:ln>
        </p:spPr>
        <p:txBody>
          <a:bodyPr wrap="square" lIns="0" tIns="0" rIns="0" bIns="0" rtlCol="0"/>
          <a:lstStyle/>
          <a:p>
            <a:endParaRPr/>
          </a:p>
        </p:txBody>
      </p:sp>
      <p:sp>
        <p:nvSpPr>
          <p:cNvPr id="76" name="object 76"/>
          <p:cNvSpPr/>
          <p:nvPr/>
        </p:nvSpPr>
        <p:spPr>
          <a:xfrm>
            <a:off x="6876160" y="2384298"/>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77" name="object 77"/>
          <p:cNvSpPr txBox="1"/>
          <p:nvPr/>
        </p:nvSpPr>
        <p:spPr>
          <a:xfrm>
            <a:off x="7043419" y="2436367"/>
            <a:ext cx="229870" cy="269240"/>
          </a:xfrm>
          <a:prstGeom prst="rect">
            <a:avLst/>
          </a:prstGeom>
        </p:spPr>
        <p:txBody>
          <a:bodyPr vert="horz" wrap="square" lIns="0" tIns="12065" rIns="0" bIns="0" rtlCol="0">
            <a:spAutoFit/>
          </a:bodyPr>
          <a:lstStyle/>
          <a:p>
            <a:pPr marL="12700">
              <a:lnSpc>
                <a:spcPct val="100000"/>
              </a:lnSpc>
              <a:spcBef>
                <a:spcPts val="95"/>
              </a:spcBef>
            </a:pPr>
            <a:r>
              <a:rPr sz="1600" b="1" spc="-90" dirty="0">
                <a:solidFill>
                  <a:srgbClr val="FF2929"/>
                </a:solidFill>
                <a:latin typeface="Arial"/>
                <a:cs typeface="Arial"/>
              </a:rPr>
              <a:t>11</a:t>
            </a:r>
            <a:endParaRPr sz="1600">
              <a:latin typeface="Arial"/>
              <a:cs typeface="Arial"/>
            </a:endParaRPr>
          </a:p>
        </p:txBody>
      </p:sp>
      <p:sp>
        <p:nvSpPr>
          <p:cNvPr id="78" name="object 78"/>
          <p:cNvSpPr/>
          <p:nvPr/>
        </p:nvSpPr>
        <p:spPr>
          <a:xfrm>
            <a:off x="7161910" y="2225294"/>
            <a:ext cx="107314" cy="159385"/>
          </a:xfrm>
          <a:custGeom>
            <a:avLst/>
            <a:gdLst/>
            <a:ahLst/>
            <a:cxnLst/>
            <a:rect l="l" t="t" r="r" b="b"/>
            <a:pathLst>
              <a:path w="107315" h="159385">
                <a:moveTo>
                  <a:pt x="107188" y="0"/>
                </a:moveTo>
                <a:lnTo>
                  <a:pt x="0" y="159003"/>
                </a:lnTo>
              </a:path>
            </a:pathLst>
          </a:custGeom>
          <a:ln w="9525">
            <a:solidFill>
              <a:srgbClr val="000000"/>
            </a:solidFill>
          </a:ln>
        </p:spPr>
        <p:txBody>
          <a:bodyPr wrap="square" lIns="0" tIns="0" rIns="0" bIns="0" rtlCol="0"/>
          <a:lstStyle/>
          <a:p>
            <a:endParaRPr/>
          </a:p>
        </p:txBody>
      </p:sp>
      <p:sp>
        <p:nvSpPr>
          <p:cNvPr id="79" name="object 79"/>
          <p:cNvSpPr/>
          <p:nvPr/>
        </p:nvSpPr>
        <p:spPr>
          <a:xfrm>
            <a:off x="6591300" y="281940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80" name="object 80"/>
          <p:cNvSpPr txBox="1"/>
          <p:nvPr/>
        </p:nvSpPr>
        <p:spPr>
          <a:xfrm>
            <a:off x="6752335" y="2871342"/>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10</a:t>
            </a:r>
            <a:endParaRPr sz="1600">
              <a:latin typeface="Arial"/>
              <a:cs typeface="Arial"/>
            </a:endParaRPr>
          </a:p>
        </p:txBody>
      </p:sp>
      <p:sp>
        <p:nvSpPr>
          <p:cNvPr id="81" name="object 81"/>
          <p:cNvSpPr/>
          <p:nvPr/>
        </p:nvSpPr>
        <p:spPr>
          <a:xfrm>
            <a:off x="6877050" y="2709545"/>
            <a:ext cx="83185" cy="109855"/>
          </a:xfrm>
          <a:custGeom>
            <a:avLst/>
            <a:gdLst/>
            <a:ahLst/>
            <a:cxnLst/>
            <a:rect l="l" t="t" r="r" b="b"/>
            <a:pathLst>
              <a:path w="83184" h="109855">
                <a:moveTo>
                  <a:pt x="82803" y="0"/>
                </a:moveTo>
                <a:lnTo>
                  <a:pt x="0" y="109854"/>
                </a:lnTo>
              </a:path>
            </a:pathLst>
          </a:custGeom>
          <a:ln w="9525">
            <a:solidFill>
              <a:srgbClr val="000000"/>
            </a:solidFill>
          </a:ln>
        </p:spPr>
        <p:txBody>
          <a:bodyPr wrap="square" lIns="0" tIns="0" rIns="0" bIns="0" rtlCol="0"/>
          <a:lstStyle/>
          <a:p>
            <a:endParaRPr/>
          </a:p>
        </p:txBody>
      </p:sp>
      <p:sp>
        <p:nvSpPr>
          <p:cNvPr id="82" name="object 82"/>
          <p:cNvSpPr/>
          <p:nvPr/>
        </p:nvSpPr>
        <p:spPr>
          <a:xfrm>
            <a:off x="6295263" y="3252470"/>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0999"/>
                </a:lnTo>
                <a:lnTo>
                  <a:pt x="228184" y="377132"/>
                </a:lnTo>
                <a:lnTo>
                  <a:pt x="174557" y="366039"/>
                </a:lnTo>
                <a:lnTo>
                  <a:pt x="126020" y="348484"/>
                </a:lnTo>
                <a:lnTo>
                  <a:pt x="83724" y="325231"/>
                </a:lnTo>
                <a:lnTo>
                  <a:pt x="48823" y="297042"/>
                </a:lnTo>
                <a:lnTo>
                  <a:pt x="22467" y="264681"/>
                </a:lnTo>
                <a:lnTo>
                  <a:pt x="5808" y="228913"/>
                </a:lnTo>
                <a:lnTo>
                  <a:pt x="0" y="190500"/>
                </a:lnTo>
                <a:close/>
              </a:path>
            </a:pathLst>
          </a:custGeom>
          <a:ln w="9525">
            <a:solidFill>
              <a:srgbClr val="000000"/>
            </a:solidFill>
          </a:ln>
        </p:spPr>
        <p:txBody>
          <a:bodyPr wrap="square" lIns="0" tIns="0" rIns="0" bIns="0" rtlCol="0"/>
          <a:lstStyle/>
          <a:p>
            <a:endParaRPr/>
          </a:p>
        </p:txBody>
      </p:sp>
      <p:sp>
        <p:nvSpPr>
          <p:cNvPr id="83" name="object 83"/>
          <p:cNvSpPr txBox="1"/>
          <p:nvPr/>
        </p:nvSpPr>
        <p:spPr>
          <a:xfrm>
            <a:off x="6512814" y="3304794"/>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84" name="object 84"/>
          <p:cNvSpPr/>
          <p:nvPr/>
        </p:nvSpPr>
        <p:spPr>
          <a:xfrm>
            <a:off x="6581013" y="3144647"/>
            <a:ext cx="93980" cy="107950"/>
          </a:xfrm>
          <a:custGeom>
            <a:avLst/>
            <a:gdLst/>
            <a:ahLst/>
            <a:cxnLst/>
            <a:rect l="l" t="t" r="r" b="b"/>
            <a:pathLst>
              <a:path w="93979" h="107950">
                <a:moveTo>
                  <a:pt x="93979" y="0"/>
                </a:moveTo>
                <a:lnTo>
                  <a:pt x="0" y="107823"/>
                </a:lnTo>
              </a:path>
            </a:pathLst>
          </a:custGeom>
          <a:ln w="9525">
            <a:solidFill>
              <a:srgbClr val="000000"/>
            </a:solidFill>
          </a:ln>
        </p:spPr>
        <p:txBody>
          <a:bodyPr wrap="square" lIns="0" tIns="0" rIns="0" bIns="0" rtlCol="0"/>
          <a:lstStyle/>
          <a:p>
            <a:endParaRPr/>
          </a:p>
        </p:txBody>
      </p:sp>
      <p:sp>
        <p:nvSpPr>
          <p:cNvPr id="85" name="object 85"/>
          <p:cNvSpPr/>
          <p:nvPr/>
        </p:nvSpPr>
        <p:spPr>
          <a:xfrm>
            <a:off x="6008242" y="3657600"/>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84" y="377127"/>
                </a:lnTo>
                <a:lnTo>
                  <a:pt x="174557" y="366021"/>
                </a:lnTo>
                <a:lnTo>
                  <a:pt x="126020" y="348451"/>
                </a:lnTo>
                <a:lnTo>
                  <a:pt x="83724" y="325183"/>
                </a:lnTo>
                <a:lnTo>
                  <a:pt x="48823" y="296986"/>
                </a:lnTo>
                <a:lnTo>
                  <a:pt x="22467" y="264628"/>
                </a:lnTo>
                <a:lnTo>
                  <a:pt x="5808" y="228876"/>
                </a:lnTo>
                <a:lnTo>
                  <a:pt x="0" y="190500"/>
                </a:lnTo>
                <a:close/>
              </a:path>
            </a:pathLst>
          </a:custGeom>
          <a:ln w="9525">
            <a:solidFill>
              <a:srgbClr val="000000"/>
            </a:solidFill>
          </a:ln>
        </p:spPr>
        <p:txBody>
          <a:bodyPr wrap="square" lIns="0" tIns="0" rIns="0" bIns="0" rtlCol="0"/>
          <a:lstStyle/>
          <a:p>
            <a:endParaRPr/>
          </a:p>
        </p:txBody>
      </p:sp>
      <p:sp>
        <p:nvSpPr>
          <p:cNvPr id="86" name="object 86"/>
          <p:cNvSpPr txBox="1"/>
          <p:nvPr/>
        </p:nvSpPr>
        <p:spPr>
          <a:xfrm>
            <a:off x="6225666" y="370979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a:t>
            </a:r>
            <a:endParaRPr sz="1600">
              <a:latin typeface="Arial"/>
              <a:cs typeface="Arial"/>
            </a:endParaRPr>
          </a:p>
        </p:txBody>
      </p:sp>
      <p:sp>
        <p:nvSpPr>
          <p:cNvPr id="87" name="object 87"/>
          <p:cNvSpPr/>
          <p:nvPr/>
        </p:nvSpPr>
        <p:spPr>
          <a:xfrm>
            <a:off x="6293992" y="3577716"/>
            <a:ext cx="85090" cy="80010"/>
          </a:xfrm>
          <a:custGeom>
            <a:avLst/>
            <a:gdLst/>
            <a:ahLst/>
            <a:cxnLst/>
            <a:rect l="l" t="t" r="r" b="b"/>
            <a:pathLst>
              <a:path w="85089" h="80010">
                <a:moveTo>
                  <a:pt x="84962" y="0"/>
                </a:moveTo>
                <a:lnTo>
                  <a:pt x="0" y="79883"/>
                </a:lnTo>
              </a:path>
            </a:pathLst>
          </a:custGeom>
          <a:ln w="9525">
            <a:solidFill>
              <a:srgbClr val="000000"/>
            </a:solidFill>
          </a:ln>
        </p:spPr>
        <p:txBody>
          <a:bodyPr wrap="square" lIns="0" tIns="0" rIns="0" bIns="0" rtlCol="0"/>
          <a:lstStyle/>
          <a:p>
            <a:endParaRPr/>
          </a:p>
        </p:txBody>
      </p:sp>
      <p:sp>
        <p:nvSpPr>
          <p:cNvPr id="88" name="object 88"/>
          <p:cNvSpPr/>
          <p:nvPr/>
        </p:nvSpPr>
        <p:spPr>
          <a:xfrm>
            <a:off x="6579743" y="3657600"/>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84" y="377127"/>
                </a:lnTo>
                <a:lnTo>
                  <a:pt x="174557" y="366021"/>
                </a:lnTo>
                <a:lnTo>
                  <a:pt x="126020" y="348451"/>
                </a:lnTo>
                <a:lnTo>
                  <a:pt x="83724" y="325183"/>
                </a:lnTo>
                <a:lnTo>
                  <a:pt x="48823" y="296986"/>
                </a:lnTo>
                <a:lnTo>
                  <a:pt x="22467" y="264628"/>
                </a:lnTo>
                <a:lnTo>
                  <a:pt x="5808" y="228876"/>
                </a:lnTo>
                <a:lnTo>
                  <a:pt x="0" y="190500"/>
                </a:lnTo>
                <a:close/>
              </a:path>
            </a:pathLst>
          </a:custGeom>
          <a:ln w="9525">
            <a:solidFill>
              <a:srgbClr val="000000"/>
            </a:solidFill>
          </a:ln>
        </p:spPr>
        <p:txBody>
          <a:bodyPr wrap="square" lIns="0" tIns="0" rIns="0" bIns="0" rtlCol="0"/>
          <a:lstStyle/>
          <a:p>
            <a:endParaRPr/>
          </a:p>
        </p:txBody>
      </p:sp>
      <p:sp>
        <p:nvSpPr>
          <p:cNvPr id="89" name="object 89"/>
          <p:cNvSpPr txBox="1"/>
          <p:nvPr/>
        </p:nvSpPr>
        <p:spPr>
          <a:xfrm>
            <a:off x="6797167" y="370979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8</a:t>
            </a:r>
            <a:endParaRPr sz="1600">
              <a:latin typeface="Arial"/>
              <a:cs typeface="Arial"/>
            </a:endParaRPr>
          </a:p>
        </p:txBody>
      </p:sp>
      <p:sp>
        <p:nvSpPr>
          <p:cNvPr id="90" name="object 90"/>
          <p:cNvSpPr/>
          <p:nvPr/>
        </p:nvSpPr>
        <p:spPr>
          <a:xfrm>
            <a:off x="6783069" y="3577716"/>
            <a:ext cx="82550" cy="80010"/>
          </a:xfrm>
          <a:custGeom>
            <a:avLst/>
            <a:gdLst/>
            <a:ahLst/>
            <a:cxnLst/>
            <a:rect l="l" t="t" r="r" b="b"/>
            <a:pathLst>
              <a:path w="82550" h="80010">
                <a:moveTo>
                  <a:pt x="0" y="0"/>
                </a:moveTo>
                <a:lnTo>
                  <a:pt x="82423" y="79883"/>
                </a:lnTo>
              </a:path>
            </a:pathLst>
          </a:custGeom>
          <a:ln w="9525">
            <a:solidFill>
              <a:srgbClr val="000000"/>
            </a:solidFill>
          </a:ln>
        </p:spPr>
        <p:txBody>
          <a:bodyPr wrap="square" lIns="0" tIns="0" rIns="0" bIns="0" rtlCol="0"/>
          <a:lstStyle/>
          <a:p>
            <a:endParaRPr/>
          </a:p>
        </p:txBody>
      </p:sp>
      <p:sp>
        <p:nvSpPr>
          <p:cNvPr id="91" name="object 91"/>
          <p:cNvSpPr/>
          <p:nvPr/>
        </p:nvSpPr>
        <p:spPr>
          <a:xfrm>
            <a:off x="4886325" y="5440171"/>
            <a:ext cx="571500" cy="381635"/>
          </a:xfrm>
          <a:custGeom>
            <a:avLst/>
            <a:gdLst/>
            <a:ahLst/>
            <a:cxnLst/>
            <a:rect l="l" t="t" r="r" b="b"/>
            <a:pathLst>
              <a:path w="571500" h="381635">
                <a:moveTo>
                  <a:pt x="0" y="190525"/>
                </a:moveTo>
                <a:lnTo>
                  <a:pt x="5808" y="152140"/>
                </a:lnTo>
                <a:lnTo>
                  <a:pt x="22467" y="116382"/>
                </a:lnTo>
                <a:lnTo>
                  <a:pt x="48823" y="84019"/>
                </a:lnTo>
                <a:lnTo>
                  <a:pt x="83724" y="55819"/>
                </a:lnTo>
                <a:lnTo>
                  <a:pt x="126020" y="32550"/>
                </a:lnTo>
                <a:lnTo>
                  <a:pt x="174557" y="14978"/>
                </a:lnTo>
                <a:lnTo>
                  <a:pt x="228184" y="3872"/>
                </a:lnTo>
                <a:lnTo>
                  <a:pt x="285750" y="0"/>
                </a:lnTo>
                <a:lnTo>
                  <a:pt x="343351" y="3872"/>
                </a:lnTo>
                <a:lnTo>
                  <a:pt x="396996" y="14978"/>
                </a:lnTo>
                <a:lnTo>
                  <a:pt x="445535" y="32550"/>
                </a:lnTo>
                <a:lnTo>
                  <a:pt x="487822" y="55819"/>
                </a:lnTo>
                <a:lnTo>
                  <a:pt x="522710" y="84019"/>
                </a:lnTo>
                <a:lnTo>
                  <a:pt x="549050" y="116382"/>
                </a:lnTo>
                <a:lnTo>
                  <a:pt x="565696" y="152140"/>
                </a:lnTo>
                <a:lnTo>
                  <a:pt x="571500" y="190525"/>
                </a:lnTo>
                <a:lnTo>
                  <a:pt x="565696" y="228920"/>
                </a:lnTo>
                <a:lnTo>
                  <a:pt x="549050" y="264680"/>
                </a:lnTo>
                <a:lnTo>
                  <a:pt x="522710" y="297039"/>
                </a:lnTo>
                <a:lnTo>
                  <a:pt x="487822" y="325232"/>
                </a:lnTo>
                <a:lnTo>
                  <a:pt x="445535" y="348493"/>
                </a:lnTo>
                <a:lnTo>
                  <a:pt x="396996" y="366056"/>
                </a:lnTo>
                <a:lnTo>
                  <a:pt x="343351" y="377155"/>
                </a:lnTo>
                <a:lnTo>
                  <a:pt x="285750" y="381025"/>
                </a:lnTo>
                <a:lnTo>
                  <a:pt x="228184" y="377155"/>
                </a:lnTo>
                <a:lnTo>
                  <a:pt x="174557" y="366056"/>
                </a:lnTo>
                <a:lnTo>
                  <a:pt x="126020" y="348493"/>
                </a:lnTo>
                <a:lnTo>
                  <a:pt x="83724" y="325232"/>
                </a:lnTo>
                <a:lnTo>
                  <a:pt x="48823" y="297039"/>
                </a:lnTo>
                <a:lnTo>
                  <a:pt x="22467" y="264680"/>
                </a:lnTo>
                <a:lnTo>
                  <a:pt x="5808" y="228920"/>
                </a:lnTo>
                <a:lnTo>
                  <a:pt x="0" y="190525"/>
                </a:lnTo>
                <a:close/>
              </a:path>
            </a:pathLst>
          </a:custGeom>
          <a:ln w="9525">
            <a:solidFill>
              <a:srgbClr val="000000"/>
            </a:solidFill>
          </a:ln>
        </p:spPr>
        <p:txBody>
          <a:bodyPr wrap="square" lIns="0" tIns="0" rIns="0" bIns="0" rtlCol="0"/>
          <a:lstStyle/>
          <a:p>
            <a:endParaRPr/>
          </a:p>
        </p:txBody>
      </p:sp>
      <p:sp>
        <p:nvSpPr>
          <p:cNvPr id="92" name="object 92"/>
          <p:cNvSpPr txBox="1"/>
          <p:nvPr/>
        </p:nvSpPr>
        <p:spPr>
          <a:xfrm>
            <a:off x="5046979" y="5492902"/>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20</a:t>
            </a:r>
            <a:endParaRPr sz="1600">
              <a:latin typeface="Arial"/>
              <a:cs typeface="Arial"/>
            </a:endParaRPr>
          </a:p>
        </p:txBody>
      </p:sp>
      <p:sp>
        <p:nvSpPr>
          <p:cNvPr id="93" name="object 93"/>
          <p:cNvSpPr/>
          <p:nvPr/>
        </p:nvSpPr>
        <p:spPr>
          <a:xfrm>
            <a:off x="5231638" y="5860389"/>
            <a:ext cx="571500" cy="381000"/>
          </a:xfrm>
          <a:custGeom>
            <a:avLst/>
            <a:gdLst/>
            <a:ahLst/>
            <a:cxnLst/>
            <a:rect l="l" t="t" r="r" b="b"/>
            <a:pathLst>
              <a:path w="571500" h="381000">
                <a:moveTo>
                  <a:pt x="0" y="190500"/>
                </a:moveTo>
                <a:lnTo>
                  <a:pt x="5803" y="152104"/>
                </a:lnTo>
                <a:lnTo>
                  <a:pt x="22449" y="116344"/>
                </a:lnTo>
                <a:lnTo>
                  <a:pt x="48789" y="83985"/>
                </a:lnTo>
                <a:lnTo>
                  <a:pt x="83677" y="55792"/>
                </a:lnTo>
                <a:lnTo>
                  <a:pt x="125964" y="32531"/>
                </a:lnTo>
                <a:lnTo>
                  <a:pt x="174503" y="14969"/>
                </a:lnTo>
                <a:lnTo>
                  <a:pt x="228148" y="3869"/>
                </a:lnTo>
                <a:lnTo>
                  <a:pt x="285750" y="0"/>
                </a:lnTo>
                <a:lnTo>
                  <a:pt x="343315" y="3869"/>
                </a:lnTo>
                <a:lnTo>
                  <a:pt x="396942" y="14969"/>
                </a:lnTo>
                <a:lnTo>
                  <a:pt x="445479" y="32531"/>
                </a:lnTo>
                <a:lnTo>
                  <a:pt x="487775" y="55792"/>
                </a:lnTo>
                <a:lnTo>
                  <a:pt x="522676" y="83985"/>
                </a:lnTo>
                <a:lnTo>
                  <a:pt x="549032" y="116344"/>
                </a:lnTo>
                <a:lnTo>
                  <a:pt x="565691" y="152104"/>
                </a:lnTo>
                <a:lnTo>
                  <a:pt x="571500" y="190500"/>
                </a:lnTo>
                <a:lnTo>
                  <a:pt x="565691" y="228891"/>
                </a:lnTo>
                <a:lnTo>
                  <a:pt x="549032" y="264649"/>
                </a:lnTo>
                <a:lnTo>
                  <a:pt x="522676" y="297008"/>
                </a:lnTo>
                <a:lnTo>
                  <a:pt x="487775" y="325202"/>
                </a:lnTo>
                <a:lnTo>
                  <a:pt x="445479" y="348464"/>
                </a:lnTo>
                <a:lnTo>
                  <a:pt x="396942" y="366029"/>
                </a:lnTo>
                <a:lnTo>
                  <a:pt x="343315" y="377129"/>
                </a:lnTo>
                <a:lnTo>
                  <a:pt x="285750" y="381000"/>
                </a:lnTo>
                <a:lnTo>
                  <a:pt x="228148" y="377129"/>
                </a:lnTo>
                <a:lnTo>
                  <a:pt x="174503" y="366029"/>
                </a:lnTo>
                <a:lnTo>
                  <a:pt x="125964" y="348464"/>
                </a:lnTo>
                <a:lnTo>
                  <a:pt x="83677" y="325202"/>
                </a:lnTo>
                <a:lnTo>
                  <a:pt x="48789" y="297008"/>
                </a:lnTo>
                <a:lnTo>
                  <a:pt x="22449" y="264649"/>
                </a:lnTo>
                <a:lnTo>
                  <a:pt x="5803" y="228891"/>
                </a:lnTo>
                <a:lnTo>
                  <a:pt x="0" y="190500"/>
                </a:lnTo>
                <a:close/>
              </a:path>
            </a:pathLst>
          </a:custGeom>
          <a:ln w="9525">
            <a:solidFill>
              <a:srgbClr val="000000"/>
            </a:solidFill>
          </a:ln>
        </p:spPr>
        <p:txBody>
          <a:bodyPr wrap="square" lIns="0" tIns="0" rIns="0" bIns="0" rtlCol="0"/>
          <a:lstStyle/>
          <a:p>
            <a:endParaRPr/>
          </a:p>
        </p:txBody>
      </p:sp>
      <p:sp>
        <p:nvSpPr>
          <p:cNvPr id="94" name="object 94"/>
          <p:cNvSpPr txBox="1"/>
          <p:nvPr/>
        </p:nvSpPr>
        <p:spPr>
          <a:xfrm>
            <a:off x="5392292" y="5913221"/>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30</a:t>
            </a:r>
            <a:endParaRPr sz="1600">
              <a:latin typeface="Arial"/>
              <a:cs typeface="Arial"/>
            </a:endParaRPr>
          </a:p>
        </p:txBody>
      </p:sp>
      <p:sp>
        <p:nvSpPr>
          <p:cNvPr id="95" name="object 95"/>
          <p:cNvSpPr/>
          <p:nvPr/>
        </p:nvSpPr>
        <p:spPr>
          <a:xfrm>
            <a:off x="4601590" y="4997577"/>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96" name="object 96"/>
          <p:cNvSpPr txBox="1"/>
          <p:nvPr/>
        </p:nvSpPr>
        <p:spPr>
          <a:xfrm>
            <a:off x="4762246" y="5049977"/>
            <a:ext cx="2514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Arial"/>
                <a:cs typeface="Arial"/>
              </a:rPr>
              <a:t>12</a:t>
            </a:r>
            <a:endParaRPr sz="1600">
              <a:latin typeface="Arial"/>
              <a:cs typeface="Arial"/>
            </a:endParaRPr>
          </a:p>
        </p:txBody>
      </p:sp>
      <p:sp>
        <p:nvSpPr>
          <p:cNvPr id="97" name="object 97"/>
          <p:cNvSpPr/>
          <p:nvPr/>
        </p:nvSpPr>
        <p:spPr>
          <a:xfrm>
            <a:off x="5089397" y="5322823"/>
            <a:ext cx="83185" cy="117475"/>
          </a:xfrm>
          <a:custGeom>
            <a:avLst/>
            <a:gdLst/>
            <a:ahLst/>
            <a:cxnLst/>
            <a:rect l="l" t="t" r="r" b="b"/>
            <a:pathLst>
              <a:path w="83185" h="117475">
                <a:moveTo>
                  <a:pt x="82676" y="117347"/>
                </a:moveTo>
                <a:lnTo>
                  <a:pt x="0" y="0"/>
                </a:lnTo>
              </a:path>
            </a:pathLst>
          </a:custGeom>
          <a:ln w="9525">
            <a:solidFill>
              <a:srgbClr val="000000"/>
            </a:solidFill>
          </a:ln>
        </p:spPr>
        <p:txBody>
          <a:bodyPr wrap="square" lIns="0" tIns="0" rIns="0" bIns="0" rtlCol="0"/>
          <a:lstStyle/>
          <a:p>
            <a:endParaRPr/>
          </a:p>
        </p:txBody>
      </p:sp>
      <p:sp>
        <p:nvSpPr>
          <p:cNvPr id="98" name="object 98"/>
          <p:cNvSpPr/>
          <p:nvPr/>
        </p:nvSpPr>
        <p:spPr>
          <a:xfrm>
            <a:off x="5374132" y="5765406"/>
            <a:ext cx="143510" cy="95250"/>
          </a:xfrm>
          <a:custGeom>
            <a:avLst/>
            <a:gdLst/>
            <a:ahLst/>
            <a:cxnLst/>
            <a:rect l="l" t="t" r="r" b="b"/>
            <a:pathLst>
              <a:path w="143510" h="95250">
                <a:moveTo>
                  <a:pt x="0" y="0"/>
                </a:moveTo>
                <a:lnTo>
                  <a:pt x="143255" y="94983"/>
                </a:lnTo>
              </a:path>
            </a:pathLst>
          </a:custGeom>
          <a:ln w="9525">
            <a:solidFill>
              <a:srgbClr val="000000"/>
            </a:solidFill>
          </a:ln>
        </p:spPr>
        <p:txBody>
          <a:bodyPr wrap="square" lIns="0" tIns="0" rIns="0" bIns="0" rtlCol="0"/>
          <a:lstStyle/>
          <a:p>
            <a:endParaRPr/>
          </a:p>
        </p:txBody>
      </p:sp>
      <p:sp>
        <p:nvSpPr>
          <p:cNvPr id="99" name="object 99"/>
          <p:cNvSpPr/>
          <p:nvPr/>
        </p:nvSpPr>
        <p:spPr>
          <a:xfrm>
            <a:off x="4559300" y="5859119"/>
            <a:ext cx="571500" cy="381000"/>
          </a:xfrm>
          <a:custGeom>
            <a:avLst/>
            <a:gdLst/>
            <a:ahLst/>
            <a:cxnLst/>
            <a:rect l="l" t="t" r="r" b="b"/>
            <a:pathLst>
              <a:path w="571500" h="381000">
                <a:moveTo>
                  <a:pt x="0" y="190499"/>
                </a:moveTo>
                <a:lnTo>
                  <a:pt x="5803" y="152108"/>
                </a:lnTo>
                <a:lnTo>
                  <a:pt x="22449" y="116350"/>
                </a:lnTo>
                <a:lnTo>
                  <a:pt x="48789" y="83991"/>
                </a:lnTo>
                <a:lnTo>
                  <a:pt x="83677" y="55797"/>
                </a:lnTo>
                <a:lnTo>
                  <a:pt x="125964" y="32535"/>
                </a:lnTo>
                <a:lnTo>
                  <a:pt x="174503" y="14970"/>
                </a:lnTo>
                <a:lnTo>
                  <a:pt x="228148" y="3870"/>
                </a:lnTo>
                <a:lnTo>
                  <a:pt x="285750" y="0"/>
                </a:lnTo>
                <a:lnTo>
                  <a:pt x="343315" y="3870"/>
                </a:lnTo>
                <a:lnTo>
                  <a:pt x="396942" y="14970"/>
                </a:lnTo>
                <a:lnTo>
                  <a:pt x="445479" y="32535"/>
                </a:lnTo>
                <a:lnTo>
                  <a:pt x="487775" y="55797"/>
                </a:lnTo>
                <a:lnTo>
                  <a:pt x="522676" y="83991"/>
                </a:lnTo>
                <a:lnTo>
                  <a:pt x="549032" y="116350"/>
                </a:lnTo>
                <a:lnTo>
                  <a:pt x="565691" y="152108"/>
                </a:lnTo>
                <a:lnTo>
                  <a:pt x="571500" y="190499"/>
                </a:lnTo>
                <a:lnTo>
                  <a:pt x="565691" y="228895"/>
                </a:lnTo>
                <a:lnTo>
                  <a:pt x="549032" y="264655"/>
                </a:lnTo>
                <a:lnTo>
                  <a:pt x="522676" y="297014"/>
                </a:lnTo>
                <a:lnTo>
                  <a:pt x="487775" y="325207"/>
                </a:lnTo>
                <a:lnTo>
                  <a:pt x="445479" y="348468"/>
                </a:lnTo>
                <a:lnTo>
                  <a:pt x="396942" y="366030"/>
                </a:lnTo>
                <a:lnTo>
                  <a:pt x="343315" y="377130"/>
                </a:lnTo>
                <a:lnTo>
                  <a:pt x="285750" y="380999"/>
                </a:lnTo>
                <a:lnTo>
                  <a:pt x="228148" y="377130"/>
                </a:lnTo>
                <a:lnTo>
                  <a:pt x="174503" y="366030"/>
                </a:lnTo>
                <a:lnTo>
                  <a:pt x="125964" y="348468"/>
                </a:lnTo>
                <a:lnTo>
                  <a:pt x="83677" y="325207"/>
                </a:lnTo>
                <a:lnTo>
                  <a:pt x="48789" y="297014"/>
                </a:lnTo>
                <a:lnTo>
                  <a:pt x="22449" y="264655"/>
                </a:lnTo>
                <a:lnTo>
                  <a:pt x="5803" y="228895"/>
                </a:lnTo>
                <a:lnTo>
                  <a:pt x="0" y="190499"/>
                </a:lnTo>
                <a:close/>
              </a:path>
            </a:pathLst>
          </a:custGeom>
          <a:ln w="9525">
            <a:solidFill>
              <a:srgbClr val="000000"/>
            </a:solidFill>
          </a:ln>
        </p:spPr>
        <p:txBody>
          <a:bodyPr wrap="square" lIns="0" tIns="0" rIns="0" bIns="0" rtlCol="0"/>
          <a:lstStyle/>
          <a:p>
            <a:endParaRPr/>
          </a:p>
        </p:txBody>
      </p:sp>
      <p:sp>
        <p:nvSpPr>
          <p:cNvPr id="100" name="object 100"/>
          <p:cNvSpPr txBox="1"/>
          <p:nvPr/>
        </p:nvSpPr>
        <p:spPr>
          <a:xfrm>
            <a:off x="4719954" y="5912002"/>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15</a:t>
            </a:r>
            <a:endParaRPr sz="1600">
              <a:latin typeface="Arial"/>
              <a:cs typeface="Arial"/>
            </a:endParaRPr>
          </a:p>
        </p:txBody>
      </p:sp>
      <p:sp>
        <p:nvSpPr>
          <p:cNvPr id="101" name="object 101"/>
          <p:cNvSpPr/>
          <p:nvPr/>
        </p:nvSpPr>
        <p:spPr>
          <a:xfrm>
            <a:off x="4845050" y="5765406"/>
            <a:ext cx="125095" cy="93980"/>
          </a:xfrm>
          <a:custGeom>
            <a:avLst/>
            <a:gdLst/>
            <a:ahLst/>
            <a:cxnLst/>
            <a:rect l="l" t="t" r="r" b="b"/>
            <a:pathLst>
              <a:path w="125095" h="93979">
                <a:moveTo>
                  <a:pt x="124967" y="0"/>
                </a:moveTo>
                <a:lnTo>
                  <a:pt x="0" y="93713"/>
                </a:lnTo>
              </a:path>
            </a:pathLst>
          </a:custGeom>
          <a:ln w="9524">
            <a:solidFill>
              <a:srgbClr val="000000"/>
            </a:solidFill>
          </a:ln>
        </p:spPr>
        <p:txBody>
          <a:bodyPr wrap="square" lIns="0" tIns="0" rIns="0" bIns="0" rtlCol="0"/>
          <a:lstStyle/>
          <a:p>
            <a:endParaRPr/>
          </a:p>
        </p:txBody>
      </p:sp>
      <p:sp>
        <p:nvSpPr>
          <p:cNvPr id="102" name="object 102"/>
          <p:cNvSpPr/>
          <p:nvPr/>
        </p:nvSpPr>
        <p:spPr>
          <a:xfrm>
            <a:off x="4915280" y="6301727"/>
            <a:ext cx="571500" cy="381000"/>
          </a:xfrm>
          <a:custGeom>
            <a:avLst/>
            <a:gdLst/>
            <a:ahLst/>
            <a:cxnLst/>
            <a:rect l="l" t="t" r="r" b="b"/>
            <a:pathLst>
              <a:path w="571500" h="381000">
                <a:moveTo>
                  <a:pt x="0" y="190499"/>
                </a:moveTo>
                <a:lnTo>
                  <a:pt x="5803" y="152108"/>
                </a:lnTo>
                <a:lnTo>
                  <a:pt x="22449" y="116350"/>
                </a:lnTo>
                <a:lnTo>
                  <a:pt x="48789" y="83991"/>
                </a:lnTo>
                <a:lnTo>
                  <a:pt x="83677" y="55797"/>
                </a:lnTo>
                <a:lnTo>
                  <a:pt x="125964" y="32535"/>
                </a:lnTo>
                <a:lnTo>
                  <a:pt x="174503" y="14970"/>
                </a:lnTo>
                <a:lnTo>
                  <a:pt x="228148" y="3870"/>
                </a:lnTo>
                <a:lnTo>
                  <a:pt x="285750" y="0"/>
                </a:lnTo>
                <a:lnTo>
                  <a:pt x="343315" y="3870"/>
                </a:lnTo>
                <a:lnTo>
                  <a:pt x="396942" y="14970"/>
                </a:lnTo>
                <a:lnTo>
                  <a:pt x="445479" y="32535"/>
                </a:lnTo>
                <a:lnTo>
                  <a:pt x="487775" y="55797"/>
                </a:lnTo>
                <a:lnTo>
                  <a:pt x="522676" y="83991"/>
                </a:lnTo>
                <a:lnTo>
                  <a:pt x="549032" y="116350"/>
                </a:lnTo>
                <a:lnTo>
                  <a:pt x="565691" y="152108"/>
                </a:lnTo>
                <a:lnTo>
                  <a:pt x="571500" y="190499"/>
                </a:lnTo>
                <a:lnTo>
                  <a:pt x="565691" y="228891"/>
                </a:lnTo>
                <a:lnTo>
                  <a:pt x="549032" y="264649"/>
                </a:lnTo>
                <a:lnTo>
                  <a:pt x="522676" y="297008"/>
                </a:lnTo>
                <a:lnTo>
                  <a:pt x="487775" y="325202"/>
                </a:lnTo>
                <a:lnTo>
                  <a:pt x="445479" y="348464"/>
                </a:lnTo>
                <a:lnTo>
                  <a:pt x="396942" y="366029"/>
                </a:lnTo>
                <a:lnTo>
                  <a:pt x="343315" y="377129"/>
                </a:lnTo>
                <a:lnTo>
                  <a:pt x="285750" y="380999"/>
                </a:lnTo>
                <a:lnTo>
                  <a:pt x="228148" y="377129"/>
                </a:lnTo>
                <a:lnTo>
                  <a:pt x="174503" y="366029"/>
                </a:lnTo>
                <a:lnTo>
                  <a:pt x="125964" y="348464"/>
                </a:lnTo>
                <a:lnTo>
                  <a:pt x="83677" y="325202"/>
                </a:lnTo>
                <a:lnTo>
                  <a:pt x="48789" y="297008"/>
                </a:lnTo>
                <a:lnTo>
                  <a:pt x="22449" y="264649"/>
                </a:lnTo>
                <a:lnTo>
                  <a:pt x="5803" y="228891"/>
                </a:lnTo>
                <a:lnTo>
                  <a:pt x="0" y="190499"/>
                </a:lnTo>
                <a:close/>
              </a:path>
            </a:pathLst>
          </a:custGeom>
          <a:ln w="9525">
            <a:solidFill>
              <a:srgbClr val="000000"/>
            </a:solidFill>
          </a:ln>
        </p:spPr>
        <p:txBody>
          <a:bodyPr wrap="square" lIns="0" tIns="0" rIns="0" bIns="0" rtlCol="0"/>
          <a:lstStyle/>
          <a:p>
            <a:endParaRPr/>
          </a:p>
        </p:txBody>
      </p:sp>
      <p:sp>
        <p:nvSpPr>
          <p:cNvPr id="103" name="object 103"/>
          <p:cNvSpPr txBox="1"/>
          <p:nvPr/>
        </p:nvSpPr>
        <p:spPr>
          <a:xfrm>
            <a:off x="5075935" y="6354571"/>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25</a:t>
            </a:r>
            <a:endParaRPr sz="1600">
              <a:latin typeface="Arial"/>
              <a:cs typeface="Arial"/>
            </a:endParaRPr>
          </a:p>
        </p:txBody>
      </p:sp>
      <p:sp>
        <p:nvSpPr>
          <p:cNvPr id="104" name="object 104"/>
          <p:cNvSpPr/>
          <p:nvPr/>
        </p:nvSpPr>
        <p:spPr>
          <a:xfrm>
            <a:off x="5201030" y="6185585"/>
            <a:ext cx="114300" cy="116205"/>
          </a:xfrm>
          <a:custGeom>
            <a:avLst/>
            <a:gdLst/>
            <a:ahLst/>
            <a:cxnLst/>
            <a:rect l="l" t="t" r="r" b="b"/>
            <a:pathLst>
              <a:path w="114300" h="116204">
                <a:moveTo>
                  <a:pt x="114300" y="0"/>
                </a:moveTo>
                <a:lnTo>
                  <a:pt x="0" y="116141"/>
                </a:lnTo>
              </a:path>
            </a:pathLst>
          </a:custGeom>
          <a:ln w="9525">
            <a:solidFill>
              <a:srgbClr val="000000"/>
            </a:solidFill>
          </a:ln>
        </p:spPr>
        <p:txBody>
          <a:bodyPr wrap="square" lIns="0" tIns="0" rIns="0" bIns="0" rtlCol="0"/>
          <a:lstStyle/>
          <a:p>
            <a:endParaRPr/>
          </a:p>
        </p:txBody>
      </p:sp>
      <p:sp>
        <p:nvSpPr>
          <p:cNvPr id="105" name="object 105"/>
          <p:cNvSpPr/>
          <p:nvPr/>
        </p:nvSpPr>
        <p:spPr>
          <a:xfrm>
            <a:off x="4227195" y="457200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106" name="object 106"/>
          <p:cNvSpPr txBox="1"/>
          <p:nvPr/>
        </p:nvSpPr>
        <p:spPr>
          <a:xfrm>
            <a:off x="4393819" y="4624578"/>
            <a:ext cx="229870" cy="269240"/>
          </a:xfrm>
          <a:prstGeom prst="rect">
            <a:avLst/>
          </a:prstGeom>
        </p:spPr>
        <p:txBody>
          <a:bodyPr vert="horz" wrap="square" lIns="0" tIns="12065" rIns="0" bIns="0" rtlCol="0">
            <a:spAutoFit/>
          </a:bodyPr>
          <a:lstStyle/>
          <a:p>
            <a:pPr marL="12700">
              <a:lnSpc>
                <a:spcPct val="100000"/>
              </a:lnSpc>
              <a:spcBef>
                <a:spcPts val="95"/>
              </a:spcBef>
            </a:pPr>
            <a:r>
              <a:rPr sz="1600" b="1" spc="-90" dirty="0">
                <a:solidFill>
                  <a:srgbClr val="FF0000"/>
                </a:solidFill>
                <a:latin typeface="Arial"/>
                <a:cs typeface="Arial"/>
              </a:rPr>
              <a:t>11</a:t>
            </a:r>
            <a:endParaRPr sz="1600">
              <a:latin typeface="Arial"/>
              <a:cs typeface="Arial"/>
            </a:endParaRPr>
          </a:p>
        </p:txBody>
      </p:sp>
      <p:sp>
        <p:nvSpPr>
          <p:cNvPr id="107" name="object 107"/>
          <p:cNvSpPr/>
          <p:nvPr/>
        </p:nvSpPr>
        <p:spPr>
          <a:xfrm>
            <a:off x="4715002" y="4897246"/>
            <a:ext cx="172720" cy="100330"/>
          </a:xfrm>
          <a:custGeom>
            <a:avLst/>
            <a:gdLst/>
            <a:ahLst/>
            <a:cxnLst/>
            <a:rect l="l" t="t" r="r" b="b"/>
            <a:pathLst>
              <a:path w="172720" h="100329">
                <a:moveTo>
                  <a:pt x="172338" y="100329"/>
                </a:moveTo>
                <a:lnTo>
                  <a:pt x="0" y="0"/>
                </a:lnTo>
              </a:path>
            </a:pathLst>
          </a:custGeom>
          <a:ln w="9525">
            <a:solidFill>
              <a:srgbClr val="000000"/>
            </a:solidFill>
          </a:ln>
        </p:spPr>
        <p:txBody>
          <a:bodyPr wrap="square" lIns="0" tIns="0" rIns="0" bIns="0" rtlCol="0"/>
          <a:lstStyle/>
          <a:p>
            <a:endParaRPr/>
          </a:p>
        </p:txBody>
      </p:sp>
      <p:sp>
        <p:nvSpPr>
          <p:cNvPr id="108" name="object 108"/>
          <p:cNvSpPr/>
          <p:nvPr/>
        </p:nvSpPr>
        <p:spPr>
          <a:xfrm>
            <a:off x="3942334" y="5007102"/>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109" name="object 109"/>
          <p:cNvSpPr txBox="1"/>
          <p:nvPr/>
        </p:nvSpPr>
        <p:spPr>
          <a:xfrm>
            <a:off x="4102734" y="5059807"/>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10</a:t>
            </a:r>
            <a:endParaRPr sz="1600">
              <a:latin typeface="Arial"/>
              <a:cs typeface="Arial"/>
            </a:endParaRPr>
          </a:p>
        </p:txBody>
      </p:sp>
      <p:sp>
        <p:nvSpPr>
          <p:cNvPr id="110" name="object 110"/>
          <p:cNvSpPr/>
          <p:nvPr/>
        </p:nvSpPr>
        <p:spPr>
          <a:xfrm>
            <a:off x="4228084" y="4897246"/>
            <a:ext cx="83185" cy="109855"/>
          </a:xfrm>
          <a:custGeom>
            <a:avLst/>
            <a:gdLst/>
            <a:ahLst/>
            <a:cxnLst/>
            <a:rect l="l" t="t" r="r" b="b"/>
            <a:pathLst>
              <a:path w="83185" h="109854">
                <a:moveTo>
                  <a:pt x="82803" y="0"/>
                </a:moveTo>
                <a:lnTo>
                  <a:pt x="0" y="109854"/>
                </a:lnTo>
              </a:path>
            </a:pathLst>
          </a:custGeom>
          <a:ln w="9525">
            <a:solidFill>
              <a:srgbClr val="000000"/>
            </a:solidFill>
          </a:ln>
        </p:spPr>
        <p:txBody>
          <a:bodyPr wrap="square" lIns="0" tIns="0" rIns="0" bIns="0" rtlCol="0"/>
          <a:lstStyle/>
          <a:p>
            <a:endParaRPr/>
          </a:p>
        </p:txBody>
      </p:sp>
      <p:sp>
        <p:nvSpPr>
          <p:cNvPr id="111" name="object 111"/>
          <p:cNvSpPr/>
          <p:nvPr/>
        </p:nvSpPr>
        <p:spPr>
          <a:xfrm>
            <a:off x="3646296" y="5440171"/>
            <a:ext cx="571500" cy="381635"/>
          </a:xfrm>
          <a:custGeom>
            <a:avLst/>
            <a:gdLst/>
            <a:ahLst/>
            <a:cxnLst/>
            <a:rect l="l" t="t" r="r" b="b"/>
            <a:pathLst>
              <a:path w="571500" h="381635">
                <a:moveTo>
                  <a:pt x="0" y="190525"/>
                </a:moveTo>
                <a:lnTo>
                  <a:pt x="5808" y="152140"/>
                </a:lnTo>
                <a:lnTo>
                  <a:pt x="22467" y="116382"/>
                </a:lnTo>
                <a:lnTo>
                  <a:pt x="48823" y="84019"/>
                </a:lnTo>
                <a:lnTo>
                  <a:pt x="83724" y="55819"/>
                </a:lnTo>
                <a:lnTo>
                  <a:pt x="126020" y="32550"/>
                </a:lnTo>
                <a:lnTo>
                  <a:pt x="174557" y="14978"/>
                </a:lnTo>
                <a:lnTo>
                  <a:pt x="228184" y="3872"/>
                </a:lnTo>
                <a:lnTo>
                  <a:pt x="285750" y="0"/>
                </a:lnTo>
                <a:lnTo>
                  <a:pt x="343351" y="3872"/>
                </a:lnTo>
                <a:lnTo>
                  <a:pt x="396996" y="14978"/>
                </a:lnTo>
                <a:lnTo>
                  <a:pt x="445535" y="32550"/>
                </a:lnTo>
                <a:lnTo>
                  <a:pt x="487822" y="55819"/>
                </a:lnTo>
                <a:lnTo>
                  <a:pt x="522710" y="84019"/>
                </a:lnTo>
                <a:lnTo>
                  <a:pt x="549050" y="116382"/>
                </a:lnTo>
                <a:lnTo>
                  <a:pt x="565696" y="152140"/>
                </a:lnTo>
                <a:lnTo>
                  <a:pt x="571500" y="190525"/>
                </a:lnTo>
                <a:lnTo>
                  <a:pt x="565696" y="228920"/>
                </a:lnTo>
                <a:lnTo>
                  <a:pt x="549050" y="264680"/>
                </a:lnTo>
                <a:lnTo>
                  <a:pt x="522710" y="297039"/>
                </a:lnTo>
                <a:lnTo>
                  <a:pt x="487822" y="325232"/>
                </a:lnTo>
                <a:lnTo>
                  <a:pt x="445535" y="348493"/>
                </a:lnTo>
                <a:lnTo>
                  <a:pt x="396996" y="366056"/>
                </a:lnTo>
                <a:lnTo>
                  <a:pt x="343351" y="377155"/>
                </a:lnTo>
                <a:lnTo>
                  <a:pt x="285750" y="381025"/>
                </a:lnTo>
                <a:lnTo>
                  <a:pt x="228184" y="377155"/>
                </a:lnTo>
                <a:lnTo>
                  <a:pt x="174557" y="366056"/>
                </a:lnTo>
                <a:lnTo>
                  <a:pt x="126020" y="348493"/>
                </a:lnTo>
                <a:lnTo>
                  <a:pt x="83724" y="325232"/>
                </a:lnTo>
                <a:lnTo>
                  <a:pt x="48823" y="297039"/>
                </a:lnTo>
                <a:lnTo>
                  <a:pt x="22467" y="264680"/>
                </a:lnTo>
                <a:lnTo>
                  <a:pt x="5808" y="228920"/>
                </a:lnTo>
                <a:lnTo>
                  <a:pt x="0" y="190525"/>
                </a:lnTo>
                <a:close/>
              </a:path>
            </a:pathLst>
          </a:custGeom>
          <a:ln w="9525">
            <a:solidFill>
              <a:srgbClr val="000000"/>
            </a:solidFill>
          </a:ln>
        </p:spPr>
        <p:txBody>
          <a:bodyPr wrap="square" lIns="0" tIns="0" rIns="0" bIns="0" rtlCol="0"/>
          <a:lstStyle/>
          <a:p>
            <a:endParaRPr/>
          </a:p>
        </p:txBody>
      </p:sp>
      <p:sp>
        <p:nvSpPr>
          <p:cNvPr id="112" name="object 112"/>
          <p:cNvSpPr txBox="1"/>
          <p:nvPr/>
        </p:nvSpPr>
        <p:spPr>
          <a:xfrm>
            <a:off x="3863085" y="549290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113" name="object 113"/>
          <p:cNvSpPr/>
          <p:nvPr/>
        </p:nvSpPr>
        <p:spPr>
          <a:xfrm>
            <a:off x="3932046" y="5332348"/>
            <a:ext cx="93980" cy="107950"/>
          </a:xfrm>
          <a:custGeom>
            <a:avLst/>
            <a:gdLst/>
            <a:ahLst/>
            <a:cxnLst/>
            <a:rect l="l" t="t" r="r" b="b"/>
            <a:pathLst>
              <a:path w="93979" h="107950">
                <a:moveTo>
                  <a:pt x="93979" y="0"/>
                </a:moveTo>
                <a:lnTo>
                  <a:pt x="0" y="107822"/>
                </a:lnTo>
              </a:path>
            </a:pathLst>
          </a:custGeom>
          <a:ln w="9525">
            <a:solidFill>
              <a:srgbClr val="000000"/>
            </a:solidFill>
          </a:ln>
        </p:spPr>
        <p:txBody>
          <a:bodyPr wrap="square" lIns="0" tIns="0" rIns="0" bIns="0" rtlCol="0"/>
          <a:lstStyle/>
          <a:p>
            <a:endParaRPr/>
          </a:p>
        </p:txBody>
      </p:sp>
      <p:sp>
        <p:nvSpPr>
          <p:cNvPr id="114" name="object 114"/>
          <p:cNvSpPr/>
          <p:nvPr/>
        </p:nvSpPr>
        <p:spPr>
          <a:xfrm>
            <a:off x="3359277" y="5845302"/>
            <a:ext cx="571500" cy="381000"/>
          </a:xfrm>
          <a:custGeom>
            <a:avLst/>
            <a:gdLst/>
            <a:ahLst/>
            <a:cxnLst/>
            <a:rect l="l" t="t" r="r" b="b"/>
            <a:pathLst>
              <a:path w="571500" h="381000">
                <a:moveTo>
                  <a:pt x="0" y="190500"/>
                </a:moveTo>
                <a:lnTo>
                  <a:pt x="5803" y="152108"/>
                </a:lnTo>
                <a:lnTo>
                  <a:pt x="22449" y="116350"/>
                </a:lnTo>
                <a:lnTo>
                  <a:pt x="48789" y="83991"/>
                </a:lnTo>
                <a:lnTo>
                  <a:pt x="83677" y="55797"/>
                </a:lnTo>
                <a:lnTo>
                  <a:pt x="125964" y="32535"/>
                </a:lnTo>
                <a:lnTo>
                  <a:pt x="174503" y="14970"/>
                </a:lnTo>
                <a:lnTo>
                  <a:pt x="228148" y="3870"/>
                </a:lnTo>
                <a:lnTo>
                  <a:pt x="285750" y="0"/>
                </a:lnTo>
                <a:lnTo>
                  <a:pt x="343351" y="3870"/>
                </a:lnTo>
                <a:lnTo>
                  <a:pt x="396996" y="14970"/>
                </a:lnTo>
                <a:lnTo>
                  <a:pt x="445535" y="32535"/>
                </a:lnTo>
                <a:lnTo>
                  <a:pt x="487822" y="55797"/>
                </a:lnTo>
                <a:lnTo>
                  <a:pt x="522710" y="83991"/>
                </a:lnTo>
                <a:lnTo>
                  <a:pt x="549050" y="116350"/>
                </a:lnTo>
                <a:lnTo>
                  <a:pt x="565696" y="152108"/>
                </a:lnTo>
                <a:lnTo>
                  <a:pt x="571500" y="190500"/>
                </a:lnTo>
                <a:lnTo>
                  <a:pt x="565696" y="228891"/>
                </a:lnTo>
                <a:lnTo>
                  <a:pt x="549050" y="264649"/>
                </a:lnTo>
                <a:lnTo>
                  <a:pt x="522710" y="297008"/>
                </a:lnTo>
                <a:lnTo>
                  <a:pt x="487822" y="325202"/>
                </a:lnTo>
                <a:lnTo>
                  <a:pt x="445535" y="348464"/>
                </a:lnTo>
                <a:lnTo>
                  <a:pt x="396996" y="366029"/>
                </a:lnTo>
                <a:lnTo>
                  <a:pt x="343351" y="377129"/>
                </a:lnTo>
                <a:lnTo>
                  <a:pt x="285750" y="381000"/>
                </a:lnTo>
                <a:lnTo>
                  <a:pt x="228148" y="377129"/>
                </a:lnTo>
                <a:lnTo>
                  <a:pt x="174503" y="366029"/>
                </a:lnTo>
                <a:lnTo>
                  <a:pt x="125964" y="348464"/>
                </a:lnTo>
                <a:lnTo>
                  <a:pt x="83677" y="325202"/>
                </a:lnTo>
                <a:lnTo>
                  <a:pt x="48789" y="297008"/>
                </a:lnTo>
                <a:lnTo>
                  <a:pt x="22449" y="264649"/>
                </a:lnTo>
                <a:lnTo>
                  <a:pt x="5803" y="228891"/>
                </a:lnTo>
                <a:lnTo>
                  <a:pt x="0" y="190500"/>
                </a:lnTo>
                <a:close/>
              </a:path>
            </a:pathLst>
          </a:custGeom>
          <a:ln w="9525">
            <a:solidFill>
              <a:srgbClr val="000000"/>
            </a:solidFill>
          </a:ln>
        </p:spPr>
        <p:txBody>
          <a:bodyPr wrap="square" lIns="0" tIns="0" rIns="0" bIns="0" rtlCol="0"/>
          <a:lstStyle/>
          <a:p>
            <a:endParaRPr/>
          </a:p>
        </p:txBody>
      </p:sp>
      <p:sp>
        <p:nvSpPr>
          <p:cNvPr id="115" name="object 115"/>
          <p:cNvSpPr/>
          <p:nvPr/>
        </p:nvSpPr>
        <p:spPr>
          <a:xfrm>
            <a:off x="3645027" y="5765406"/>
            <a:ext cx="85090" cy="80010"/>
          </a:xfrm>
          <a:custGeom>
            <a:avLst/>
            <a:gdLst/>
            <a:ahLst/>
            <a:cxnLst/>
            <a:rect l="l" t="t" r="r" b="b"/>
            <a:pathLst>
              <a:path w="85089" h="80010">
                <a:moveTo>
                  <a:pt x="84962" y="0"/>
                </a:moveTo>
                <a:lnTo>
                  <a:pt x="0" y="79895"/>
                </a:lnTo>
              </a:path>
            </a:pathLst>
          </a:custGeom>
          <a:ln w="9525">
            <a:solidFill>
              <a:srgbClr val="000000"/>
            </a:solidFill>
          </a:ln>
        </p:spPr>
        <p:txBody>
          <a:bodyPr wrap="square" lIns="0" tIns="0" rIns="0" bIns="0" rtlCol="0"/>
          <a:lstStyle/>
          <a:p>
            <a:endParaRPr/>
          </a:p>
        </p:txBody>
      </p:sp>
      <p:sp>
        <p:nvSpPr>
          <p:cNvPr id="116" name="object 116"/>
          <p:cNvSpPr/>
          <p:nvPr/>
        </p:nvSpPr>
        <p:spPr>
          <a:xfrm>
            <a:off x="3930777" y="5845302"/>
            <a:ext cx="571500" cy="381000"/>
          </a:xfrm>
          <a:custGeom>
            <a:avLst/>
            <a:gdLst/>
            <a:ahLst/>
            <a:cxnLst/>
            <a:rect l="l" t="t" r="r" b="b"/>
            <a:pathLst>
              <a:path w="571500" h="381000">
                <a:moveTo>
                  <a:pt x="0" y="190500"/>
                </a:moveTo>
                <a:lnTo>
                  <a:pt x="5803" y="152108"/>
                </a:lnTo>
                <a:lnTo>
                  <a:pt x="22449" y="116350"/>
                </a:lnTo>
                <a:lnTo>
                  <a:pt x="48789" y="83991"/>
                </a:lnTo>
                <a:lnTo>
                  <a:pt x="83677" y="55797"/>
                </a:lnTo>
                <a:lnTo>
                  <a:pt x="125964" y="32535"/>
                </a:lnTo>
                <a:lnTo>
                  <a:pt x="174503" y="14970"/>
                </a:lnTo>
                <a:lnTo>
                  <a:pt x="228148" y="3870"/>
                </a:lnTo>
                <a:lnTo>
                  <a:pt x="285750" y="0"/>
                </a:lnTo>
                <a:lnTo>
                  <a:pt x="343351" y="3870"/>
                </a:lnTo>
                <a:lnTo>
                  <a:pt x="396996" y="14970"/>
                </a:lnTo>
                <a:lnTo>
                  <a:pt x="445535" y="32535"/>
                </a:lnTo>
                <a:lnTo>
                  <a:pt x="487822" y="55797"/>
                </a:lnTo>
                <a:lnTo>
                  <a:pt x="522710" y="83991"/>
                </a:lnTo>
                <a:lnTo>
                  <a:pt x="549050" y="116350"/>
                </a:lnTo>
                <a:lnTo>
                  <a:pt x="565696" y="152108"/>
                </a:lnTo>
                <a:lnTo>
                  <a:pt x="571500" y="190500"/>
                </a:lnTo>
                <a:lnTo>
                  <a:pt x="565696" y="228891"/>
                </a:lnTo>
                <a:lnTo>
                  <a:pt x="549050" y="264649"/>
                </a:lnTo>
                <a:lnTo>
                  <a:pt x="522710" y="297008"/>
                </a:lnTo>
                <a:lnTo>
                  <a:pt x="487822" y="325202"/>
                </a:lnTo>
                <a:lnTo>
                  <a:pt x="445535" y="348464"/>
                </a:lnTo>
                <a:lnTo>
                  <a:pt x="396996" y="366029"/>
                </a:lnTo>
                <a:lnTo>
                  <a:pt x="343351" y="377129"/>
                </a:lnTo>
                <a:lnTo>
                  <a:pt x="285750" y="381000"/>
                </a:lnTo>
                <a:lnTo>
                  <a:pt x="228148" y="377129"/>
                </a:lnTo>
                <a:lnTo>
                  <a:pt x="174503" y="366029"/>
                </a:lnTo>
                <a:lnTo>
                  <a:pt x="125964" y="348464"/>
                </a:lnTo>
                <a:lnTo>
                  <a:pt x="83677" y="325202"/>
                </a:lnTo>
                <a:lnTo>
                  <a:pt x="48789" y="297008"/>
                </a:lnTo>
                <a:lnTo>
                  <a:pt x="22449" y="264649"/>
                </a:lnTo>
                <a:lnTo>
                  <a:pt x="5803" y="228891"/>
                </a:lnTo>
                <a:lnTo>
                  <a:pt x="0" y="190500"/>
                </a:lnTo>
                <a:close/>
              </a:path>
            </a:pathLst>
          </a:custGeom>
          <a:ln w="9525">
            <a:solidFill>
              <a:srgbClr val="000000"/>
            </a:solidFill>
          </a:ln>
        </p:spPr>
        <p:txBody>
          <a:bodyPr wrap="square" lIns="0" tIns="0" rIns="0" bIns="0" rtlCol="0"/>
          <a:lstStyle/>
          <a:p>
            <a:endParaRPr/>
          </a:p>
        </p:txBody>
      </p:sp>
      <p:sp>
        <p:nvSpPr>
          <p:cNvPr id="117" name="object 117"/>
          <p:cNvSpPr txBox="1"/>
          <p:nvPr/>
        </p:nvSpPr>
        <p:spPr>
          <a:xfrm>
            <a:off x="3076194" y="5897981"/>
            <a:ext cx="1247775" cy="729615"/>
          </a:xfrm>
          <a:prstGeom prst="rect">
            <a:avLst/>
          </a:prstGeom>
        </p:spPr>
        <p:txBody>
          <a:bodyPr vert="horz" wrap="square" lIns="0" tIns="12065" rIns="0" bIns="0" rtlCol="0">
            <a:spAutoFit/>
          </a:bodyPr>
          <a:lstStyle/>
          <a:p>
            <a:pPr marR="42545" algn="r">
              <a:lnSpc>
                <a:spcPct val="100000"/>
              </a:lnSpc>
              <a:spcBef>
                <a:spcPts val="95"/>
              </a:spcBef>
              <a:tabLst>
                <a:tab pos="571500" algn="l"/>
              </a:tabLst>
            </a:pPr>
            <a:r>
              <a:rPr sz="1600" b="1" spc="-5" dirty="0">
                <a:latin typeface="Arial"/>
                <a:cs typeface="Arial"/>
              </a:rPr>
              <a:t>3	8</a:t>
            </a:r>
            <a:endParaRPr sz="1600">
              <a:latin typeface="Arial"/>
              <a:cs typeface="Arial"/>
            </a:endParaRPr>
          </a:p>
          <a:p>
            <a:pPr>
              <a:lnSpc>
                <a:spcPct val="100000"/>
              </a:lnSpc>
              <a:spcBef>
                <a:spcPts val="45"/>
              </a:spcBef>
            </a:pPr>
            <a:endParaRPr sz="1650">
              <a:latin typeface="Times New Roman"/>
              <a:cs typeface="Times New Roman"/>
            </a:endParaRPr>
          </a:p>
          <a:p>
            <a:pPr marR="5080" algn="r">
              <a:lnSpc>
                <a:spcPct val="100000"/>
              </a:lnSpc>
            </a:pPr>
            <a:r>
              <a:rPr sz="1400" b="1" spc="-5" dirty="0">
                <a:solidFill>
                  <a:srgbClr val="0000FF"/>
                </a:solidFill>
                <a:latin typeface="Arial"/>
                <a:cs typeface="Arial"/>
              </a:rPr>
              <a:t>Resulting</a:t>
            </a:r>
            <a:r>
              <a:rPr sz="1400" b="1" spc="-110" dirty="0">
                <a:solidFill>
                  <a:srgbClr val="0000FF"/>
                </a:solidFill>
                <a:latin typeface="Arial"/>
                <a:cs typeface="Arial"/>
              </a:rPr>
              <a:t> </a:t>
            </a:r>
            <a:r>
              <a:rPr sz="1400" b="1" spc="-20" dirty="0">
                <a:solidFill>
                  <a:srgbClr val="0000FF"/>
                </a:solidFill>
                <a:latin typeface="Arial"/>
                <a:cs typeface="Arial"/>
              </a:rPr>
              <a:t>Tree</a:t>
            </a:r>
            <a:endParaRPr sz="1400">
              <a:latin typeface="Arial"/>
              <a:cs typeface="Arial"/>
            </a:endParaRPr>
          </a:p>
        </p:txBody>
      </p:sp>
      <p:sp>
        <p:nvSpPr>
          <p:cNvPr id="118" name="object 118"/>
          <p:cNvSpPr/>
          <p:nvPr/>
        </p:nvSpPr>
        <p:spPr>
          <a:xfrm>
            <a:off x="4134103" y="5765406"/>
            <a:ext cx="82550" cy="80010"/>
          </a:xfrm>
          <a:custGeom>
            <a:avLst/>
            <a:gdLst/>
            <a:ahLst/>
            <a:cxnLst/>
            <a:rect l="l" t="t" r="r" b="b"/>
            <a:pathLst>
              <a:path w="82550" h="80010">
                <a:moveTo>
                  <a:pt x="0" y="0"/>
                </a:moveTo>
                <a:lnTo>
                  <a:pt x="82423" y="79895"/>
                </a:lnTo>
              </a:path>
            </a:pathLst>
          </a:custGeom>
          <a:ln w="9525">
            <a:solidFill>
              <a:srgbClr val="000000"/>
            </a:solidFill>
          </a:ln>
        </p:spPr>
        <p:txBody>
          <a:bodyPr wrap="square" lIns="0" tIns="0" rIns="0" bIns="0" rtlCol="0"/>
          <a:lstStyle/>
          <a:p>
            <a:endParaRPr/>
          </a:p>
        </p:txBody>
      </p:sp>
      <p:sp>
        <p:nvSpPr>
          <p:cNvPr id="119" name="object 119"/>
          <p:cNvSpPr txBox="1"/>
          <p:nvPr/>
        </p:nvSpPr>
        <p:spPr>
          <a:xfrm>
            <a:off x="7807197" y="3931158"/>
            <a:ext cx="619125" cy="239395"/>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0000FF"/>
                </a:solidFill>
                <a:latin typeface="Arial"/>
                <a:cs typeface="Arial"/>
              </a:rPr>
              <a:t>Zig-Zig</a:t>
            </a:r>
            <a:endParaRPr sz="1400">
              <a:latin typeface="Arial"/>
              <a:cs typeface="Arial"/>
            </a:endParaRPr>
          </a:p>
        </p:txBody>
      </p:sp>
      <p:sp>
        <p:nvSpPr>
          <p:cNvPr id="120" name="Footer Placeholder 119"/>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54070137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79840" y="83311"/>
            <a:ext cx="175260" cy="208279"/>
          </a:xfrm>
          <a:prstGeom prst="rect">
            <a:avLst/>
          </a:prstGeom>
        </p:spPr>
        <p:txBody>
          <a:bodyPr vert="horz" wrap="square" lIns="0" tIns="12700" rIns="0" bIns="0" rtlCol="0">
            <a:spAutoFit/>
          </a:bodyPr>
          <a:lstStyle/>
          <a:p>
            <a:pPr marL="12700">
              <a:lnSpc>
                <a:spcPct val="100000"/>
              </a:lnSpc>
              <a:spcBef>
                <a:spcPts val="100"/>
              </a:spcBef>
            </a:pPr>
            <a:r>
              <a:rPr sz="1200" spc="-85" dirty="0">
                <a:latin typeface="Arial"/>
                <a:cs typeface="Arial"/>
              </a:rPr>
              <a:t>11</a:t>
            </a:r>
            <a:endParaRPr sz="1200">
              <a:latin typeface="Arial"/>
              <a:cs typeface="Arial"/>
            </a:endParaRPr>
          </a:p>
        </p:txBody>
      </p:sp>
      <p:sp>
        <p:nvSpPr>
          <p:cNvPr id="3" name="object 3"/>
          <p:cNvSpPr/>
          <p:nvPr/>
        </p:nvSpPr>
        <p:spPr>
          <a:xfrm>
            <a:off x="0" y="114300"/>
            <a:ext cx="6934200" cy="228600"/>
          </a:xfrm>
          <a:custGeom>
            <a:avLst/>
            <a:gdLst/>
            <a:ahLst/>
            <a:cxnLst/>
            <a:rect l="l" t="t" r="r" b="b"/>
            <a:pathLst>
              <a:path w="6934200" h="228600">
                <a:moveTo>
                  <a:pt x="0" y="228600"/>
                </a:moveTo>
                <a:lnTo>
                  <a:pt x="6934200" y="228600"/>
                </a:lnTo>
                <a:lnTo>
                  <a:pt x="6934200" y="0"/>
                </a:lnTo>
                <a:lnTo>
                  <a:pt x="0" y="0"/>
                </a:lnTo>
                <a:lnTo>
                  <a:pt x="0" y="228600"/>
                </a:lnTo>
                <a:close/>
              </a:path>
            </a:pathLst>
          </a:custGeom>
          <a:solidFill>
            <a:srgbClr val="A40020"/>
          </a:solidFill>
        </p:spPr>
        <p:txBody>
          <a:bodyPr wrap="square" lIns="0" tIns="0" rIns="0" bIns="0" rtlCol="0"/>
          <a:lstStyle/>
          <a:p>
            <a:endParaRPr/>
          </a:p>
        </p:txBody>
      </p:sp>
      <p:sp>
        <p:nvSpPr>
          <p:cNvPr id="4" name="object 4"/>
          <p:cNvSpPr/>
          <p:nvPr/>
        </p:nvSpPr>
        <p:spPr>
          <a:xfrm>
            <a:off x="8610600" y="9525"/>
            <a:ext cx="533400" cy="333375"/>
          </a:xfrm>
          <a:custGeom>
            <a:avLst/>
            <a:gdLst/>
            <a:ahLst/>
            <a:cxnLst/>
            <a:rect l="l" t="t" r="r" b="b"/>
            <a:pathLst>
              <a:path w="533400" h="333375">
                <a:moveTo>
                  <a:pt x="0" y="166750"/>
                </a:moveTo>
                <a:lnTo>
                  <a:pt x="7042" y="128522"/>
                </a:lnTo>
                <a:lnTo>
                  <a:pt x="27103" y="93426"/>
                </a:lnTo>
                <a:lnTo>
                  <a:pt x="58582" y="62464"/>
                </a:lnTo>
                <a:lnTo>
                  <a:pt x="99881" y="36639"/>
                </a:lnTo>
                <a:lnTo>
                  <a:pt x="149400" y="16952"/>
                </a:lnTo>
                <a:lnTo>
                  <a:pt x="205540" y="4405"/>
                </a:lnTo>
                <a:lnTo>
                  <a:pt x="266700" y="0"/>
                </a:lnTo>
                <a:lnTo>
                  <a:pt x="327859" y="4405"/>
                </a:lnTo>
                <a:lnTo>
                  <a:pt x="383999" y="16952"/>
                </a:lnTo>
                <a:lnTo>
                  <a:pt x="433518" y="36639"/>
                </a:lnTo>
                <a:lnTo>
                  <a:pt x="474817" y="62464"/>
                </a:lnTo>
                <a:lnTo>
                  <a:pt x="506296" y="93426"/>
                </a:lnTo>
                <a:lnTo>
                  <a:pt x="526357" y="128522"/>
                </a:lnTo>
                <a:lnTo>
                  <a:pt x="533400" y="166750"/>
                </a:lnTo>
                <a:lnTo>
                  <a:pt x="526357" y="204932"/>
                </a:lnTo>
                <a:lnTo>
                  <a:pt x="506296" y="239994"/>
                </a:lnTo>
                <a:lnTo>
                  <a:pt x="474817" y="270933"/>
                </a:lnTo>
                <a:lnTo>
                  <a:pt x="433518" y="296745"/>
                </a:lnTo>
                <a:lnTo>
                  <a:pt x="383999" y="316425"/>
                </a:lnTo>
                <a:lnTo>
                  <a:pt x="327859" y="328970"/>
                </a:lnTo>
                <a:lnTo>
                  <a:pt x="266700" y="333375"/>
                </a:lnTo>
                <a:lnTo>
                  <a:pt x="205540" y="328970"/>
                </a:lnTo>
                <a:lnTo>
                  <a:pt x="149400" y="316425"/>
                </a:lnTo>
                <a:lnTo>
                  <a:pt x="99881" y="296745"/>
                </a:lnTo>
                <a:lnTo>
                  <a:pt x="58582" y="270933"/>
                </a:lnTo>
                <a:lnTo>
                  <a:pt x="27103" y="239994"/>
                </a:lnTo>
                <a:lnTo>
                  <a:pt x="7042" y="204932"/>
                </a:lnTo>
                <a:lnTo>
                  <a:pt x="0" y="166750"/>
                </a:lnTo>
                <a:close/>
              </a:path>
            </a:pathLst>
          </a:custGeom>
          <a:ln w="12700">
            <a:solidFill>
              <a:srgbClr val="000000"/>
            </a:solidFill>
          </a:ln>
        </p:spPr>
        <p:txBody>
          <a:bodyPr wrap="square" lIns="0" tIns="0" rIns="0" bIns="0" rtlCol="0"/>
          <a:lstStyle/>
          <a:p>
            <a:endParaRPr/>
          </a:p>
        </p:txBody>
      </p:sp>
      <p:sp>
        <p:nvSpPr>
          <p:cNvPr id="5" name="object 5"/>
          <p:cNvSpPr txBox="1">
            <a:spLocks noGrp="1"/>
          </p:cNvSpPr>
          <p:nvPr>
            <p:ph type="title"/>
          </p:nvPr>
        </p:nvSpPr>
        <p:spPr>
          <a:xfrm>
            <a:off x="3591305" y="461594"/>
            <a:ext cx="1964055" cy="697230"/>
          </a:xfrm>
          <a:prstGeom prst="rect">
            <a:avLst/>
          </a:prstGeom>
        </p:spPr>
        <p:txBody>
          <a:bodyPr vert="horz" wrap="square" lIns="0" tIns="13335" rIns="0" bIns="0" rtlCol="0">
            <a:spAutoFit/>
          </a:bodyPr>
          <a:lstStyle/>
          <a:p>
            <a:pPr marL="12700">
              <a:lnSpc>
                <a:spcPct val="100000"/>
              </a:lnSpc>
              <a:spcBef>
                <a:spcPts val="105"/>
              </a:spcBef>
            </a:pPr>
            <a:r>
              <a:rPr dirty="0"/>
              <a:t>Insert(4)</a:t>
            </a:r>
          </a:p>
        </p:txBody>
      </p:sp>
      <p:sp>
        <p:nvSpPr>
          <p:cNvPr id="6" name="object 6"/>
          <p:cNvSpPr/>
          <p:nvPr/>
        </p:nvSpPr>
        <p:spPr>
          <a:xfrm>
            <a:off x="1665351" y="144780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7" name="object 7"/>
          <p:cNvSpPr txBox="1"/>
          <p:nvPr/>
        </p:nvSpPr>
        <p:spPr>
          <a:xfrm>
            <a:off x="1825498" y="1499361"/>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20</a:t>
            </a:r>
            <a:endParaRPr sz="1600">
              <a:latin typeface="Arial"/>
              <a:cs typeface="Arial"/>
            </a:endParaRPr>
          </a:p>
        </p:txBody>
      </p:sp>
      <p:sp>
        <p:nvSpPr>
          <p:cNvPr id="8" name="object 8"/>
          <p:cNvSpPr/>
          <p:nvPr/>
        </p:nvSpPr>
        <p:spPr>
          <a:xfrm>
            <a:off x="2476500" y="1891664"/>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9" name="object 9"/>
          <p:cNvSpPr txBox="1"/>
          <p:nvPr/>
        </p:nvSpPr>
        <p:spPr>
          <a:xfrm>
            <a:off x="2636647" y="1943480"/>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30</a:t>
            </a:r>
            <a:endParaRPr sz="1600">
              <a:latin typeface="Arial"/>
              <a:cs typeface="Arial"/>
            </a:endParaRPr>
          </a:p>
        </p:txBody>
      </p:sp>
      <p:sp>
        <p:nvSpPr>
          <p:cNvPr id="10" name="object 10"/>
          <p:cNvSpPr/>
          <p:nvPr/>
        </p:nvSpPr>
        <p:spPr>
          <a:xfrm>
            <a:off x="914400" y="1919985"/>
            <a:ext cx="571500" cy="381000"/>
          </a:xfrm>
          <a:custGeom>
            <a:avLst/>
            <a:gdLst/>
            <a:ahLst/>
            <a:cxnLst/>
            <a:rect l="l" t="t" r="r" b="b"/>
            <a:pathLst>
              <a:path w="571500" h="381000">
                <a:moveTo>
                  <a:pt x="0" y="190500"/>
                </a:moveTo>
                <a:lnTo>
                  <a:pt x="5805" y="152123"/>
                </a:lnTo>
                <a:lnTo>
                  <a:pt x="22456" y="116371"/>
                </a:lnTo>
                <a:lnTo>
                  <a:pt x="48802" y="84013"/>
                </a:lnTo>
                <a:lnTo>
                  <a:pt x="83696" y="55816"/>
                </a:lnTo>
                <a:lnTo>
                  <a:pt x="125986" y="32548"/>
                </a:lnTo>
                <a:lnTo>
                  <a:pt x="174525" y="14978"/>
                </a:lnTo>
                <a:lnTo>
                  <a:pt x="228162"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62" y="377132"/>
                </a:lnTo>
                <a:lnTo>
                  <a:pt x="174525" y="366039"/>
                </a:lnTo>
                <a:lnTo>
                  <a:pt x="125986" y="348484"/>
                </a:lnTo>
                <a:lnTo>
                  <a:pt x="83696" y="325231"/>
                </a:lnTo>
                <a:lnTo>
                  <a:pt x="48802" y="297042"/>
                </a:lnTo>
                <a:lnTo>
                  <a:pt x="22456" y="264681"/>
                </a:lnTo>
                <a:lnTo>
                  <a:pt x="5805" y="228913"/>
                </a:lnTo>
                <a:lnTo>
                  <a:pt x="0" y="190500"/>
                </a:lnTo>
                <a:close/>
              </a:path>
            </a:pathLst>
          </a:custGeom>
          <a:ln w="9525">
            <a:solidFill>
              <a:srgbClr val="000000"/>
            </a:solidFill>
          </a:ln>
        </p:spPr>
        <p:txBody>
          <a:bodyPr wrap="square" lIns="0" tIns="0" rIns="0" bIns="0" rtlCol="0"/>
          <a:lstStyle/>
          <a:p>
            <a:endParaRPr/>
          </a:p>
        </p:txBody>
      </p:sp>
      <p:sp>
        <p:nvSpPr>
          <p:cNvPr id="11" name="object 11"/>
          <p:cNvSpPr txBox="1"/>
          <p:nvPr/>
        </p:nvSpPr>
        <p:spPr>
          <a:xfrm>
            <a:off x="1074521" y="1971801"/>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12</a:t>
            </a:r>
            <a:endParaRPr sz="1600">
              <a:latin typeface="Arial"/>
              <a:cs typeface="Arial"/>
            </a:endParaRPr>
          </a:p>
        </p:txBody>
      </p:sp>
      <p:sp>
        <p:nvSpPr>
          <p:cNvPr id="12" name="object 12"/>
          <p:cNvSpPr/>
          <p:nvPr/>
        </p:nvSpPr>
        <p:spPr>
          <a:xfrm>
            <a:off x="1200150" y="1773047"/>
            <a:ext cx="549275" cy="147320"/>
          </a:xfrm>
          <a:custGeom>
            <a:avLst/>
            <a:gdLst/>
            <a:ahLst/>
            <a:cxnLst/>
            <a:rect l="l" t="t" r="r" b="b"/>
            <a:pathLst>
              <a:path w="549275" h="147319">
                <a:moveTo>
                  <a:pt x="548894" y="0"/>
                </a:moveTo>
                <a:lnTo>
                  <a:pt x="0" y="146938"/>
                </a:lnTo>
              </a:path>
            </a:pathLst>
          </a:custGeom>
          <a:ln w="9525">
            <a:solidFill>
              <a:srgbClr val="000000"/>
            </a:solidFill>
          </a:ln>
        </p:spPr>
        <p:txBody>
          <a:bodyPr wrap="square" lIns="0" tIns="0" rIns="0" bIns="0" rtlCol="0"/>
          <a:lstStyle/>
          <a:p>
            <a:endParaRPr/>
          </a:p>
        </p:txBody>
      </p:sp>
      <p:sp>
        <p:nvSpPr>
          <p:cNvPr id="13" name="object 13"/>
          <p:cNvSpPr/>
          <p:nvPr/>
        </p:nvSpPr>
        <p:spPr>
          <a:xfrm>
            <a:off x="2153157" y="1773047"/>
            <a:ext cx="609600" cy="118745"/>
          </a:xfrm>
          <a:custGeom>
            <a:avLst/>
            <a:gdLst/>
            <a:ahLst/>
            <a:cxnLst/>
            <a:rect l="l" t="t" r="r" b="b"/>
            <a:pathLst>
              <a:path w="609600" h="118744">
                <a:moveTo>
                  <a:pt x="0" y="0"/>
                </a:moveTo>
                <a:lnTo>
                  <a:pt x="609092" y="118617"/>
                </a:lnTo>
              </a:path>
            </a:pathLst>
          </a:custGeom>
          <a:ln w="9525">
            <a:solidFill>
              <a:srgbClr val="000000"/>
            </a:solidFill>
          </a:ln>
        </p:spPr>
        <p:txBody>
          <a:bodyPr wrap="square" lIns="0" tIns="0" rIns="0" bIns="0" rtlCol="0"/>
          <a:lstStyle/>
          <a:p>
            <a:endParaRPr/>
          </a:p>
        </p:txBody>
      </p:sp>
      <p:sp>
        <p:nvSpPr>
          <p:cNvPr id="14" name="object 14"/>
          <p:cNvSpPr/>
          <p:nvPr/>
        </p:nvSpPr>
        <p:spPr>
          <a:xfrm>
            <a:off x="1295400" y="236220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15" name="object 15"/>
          <p:cNvSpPr txBox="1"/>
          <p:nvPr/>
        </p:nvSpPr>
        <p:spPr>
          <a:xfrm>
            <a:off x="1455547" y="2414142"/>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15</a:t>
            </a:r>
            <a:endParaRPr sz="1600">
              <a:latin typeface="Arial"/>
              <a:cs typeface="Arial"/>
            </a:endParaRPr>
          </a:p>
        </p:txBody>
      </p:sp>
      <p:sp>
        <p:nvSpPr>
          <p:cNvPr id="16" name="object 16"/>
          <p:cNvSpPr/>
          <p:nvPr/>
        </p:nvSpPr>
        <p:spPr>
          <a:xfrm>
            <a:off x="1402207" y="2245232"/>
            <a:ext cx="179070" cy="117475"/>
          </a:xfrm>
          <a:custGeom>
            <a:avLst/>
            <a:gdLst/>
            <a:ahLst/>
            <a:cxnLst/>
            <a:rect l="l" t="t" r="r" b="b"/>
            <a:pathLst>
              <a:path w="179069" h="117475">
                <a:moveTo>
                  <a:pt x="0" y="0"/>
                </a:moveTo>
                <a:lnTo>
                  <a:pt x="178943" y="116966"/>
                </a:lnTo>
              </a:path>
            </a:pathLst>
          </a:custGeom>
          <a:ln w="9525">
            <a:solidFill>
              <a:srgbClr val="000000"/>
            </a:solidFill>
          </a:ln>
        </p:spPr>
        <p:txBody>
          <a:bodyPr wrap="square" lIns="0" tIns="0" rIns="0" bIns="0" rtlCol="0"/>
          <a:lstStyle/>
          <a:p>
            <a:endParaRPr/>
          </a:p>
        </p:txBody>
      </p:sp>
      <p:sp>
        <p:nvSpPr>
          <p:cNvPr id="17" name="object 17"/>
          <p:cNvSpPr/>
          <p:nvPr/>
        </p:nvSpPr>
        <p:spPr>
          <a:xfrm>
            <a:off x="2087626" y="2375789"/>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913"/>
                </a:lnTo>
                <a:lnTo>
                  <a:pt x="549032" y="264681"/>
                </a:lnTo>
                <a:lnTo>
                  <a:pt x="522676" y="297042"/>
                </a:lnTo>
                <a:lnTo>
                  <a:pt x="487775" y="325231"/>
                </a:lnTo>
                <a:lnTo>
                  <a:pt x="445479" y="348484"/>
                </a:lnTo>
                <a:lnTo>
                  <a:pt x="396942" y="366039"/>
                </a:lnTo>
                <a:lnTo>
                  <a:pt x="343315"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18" name="object 18"/>
          <p:cNvSpPr txBox="1"/>
          <p:nvPr/>
        </p:nvSpPr>
        <p:spPr>
          <a:xfrm>
            <a:off x="2247645" y="2427858"/>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25</a:t>
            </a:r>
            <a:endParaRPr sz="1600">
              <a:latin typeface="Arial"/>
              <a:cs typeface="Arial"/>
            </a:endParaRPr>
          </a:p>
        </p:txBody>
      </p:sp>
      <p:sp>
        <p:nvSpPr>
          <p:cNvPr id="19" name="object 19"/>
          <p:cNvSpPr/>
          <p:nvPr/>
        </p:nvSpPr>
        <p:spPr>
          <a:xfrm>
            <a:off x="2373376" y="2216911"/>
            <a:ext cx="187325" cy="159385"/>
          </a:xfrm>
          <a:custGeom>
            <a:avLst/>
            <a:gdLst/>
            <a:ahLst/>
            <a:cxnLst/>
            <a:rect l="l" t="t" r="r" b="b"/>
            <a:pathLst>
              <a:path w="187325" h="159385">
                <a:moveTo>
                  <a:pt x="186817" y="0"/>
                </a:moveTo>
                <a:lnTo>
                  <a:pt x="0" y="158876"/>
                </a:lnTo>
              </a:path>
            </a:pathLst>
          </a:custGeom>
          <a:ln w="9525">
            <a:solidFill>
              <a:srgbClr val="000000"/>
            </a:solidFill>
          </a:ln>
        </p:spPr>
        <p:txBody>
          <a:bodyPr wrap="square" lIns="0" tIns="0" rIns="0" bIns="0" rtlCol="0"/>
          <a:lstStyle/>
          <a:p>
            <a:endParaRPr/>
          </a:p>
        </p:txBody>
      </p:sp>
      <p:sp>
        <p:nvSpPr>
          <p:cNvPr id="20" name="object 20"/>
          <p:cNvSpPr/>
          <p:nvPr/>
        </p:nvSpPr>
        <p:spPr>
          <a:xfrm>
            <a:off x="647700" y="2384298"/>
            <a:ext cx="571500" cy="381000"/>
          </a:xfrm>
          <a:custGeom>
            <a:avLst/>
            <a:gdLst/>
            <a:ahLst/>
            <a:cxnLst/>
            <a:rect l="l" t="t" r="r" b="b"/>
            <a:pathLst>
              <a:path w="571500" h="381000">
                <a:moveTo>
                  <a:pt x="0" y="190500"/>
                </a:moveTo>
                <a:lnTo>
                  <a:pt x="5805" y="152123"/>
                </a:lnTo>
                <a:lnTo>
                  <a:pt x="22456" y="116371"/>
                </a:lnTo>
                <a:lnTo>
                  <a:pt x="48802" y="84013"/>
                </a:lnTo>
                <a:lnTo>
                  <a:pt x="83696" y="55816"/>
                </a:lnTo>
                <a:lnTo>
                  <a:pt x="125986" y="32548"/>
                </a:lnTo>
                <a:lnTo>
                  <a:pt x="174525" y="14978"/>
                </a:lnTo>
                <a:lnTo>
                  <a:pt x="228162" y="3872"/>
                </a:lnTo>
                <a:lnTo>
                  <a:pt x="285750" y="0"/>
                </a:lnTo>
                <a:lnTo>
                  <a:pt x="343337" y="3872"/>
                </a:lnTo>
                <a:lnTo>
                  <a:pt x="396974" y="14978"/>
                </a:lnTo>
                <a:lnTo>
                  <a:pt x="445513" y="32548"/>
                </a:lnTo>
                <a:lnTo>
                  <a:pt x="487803" y="55816"/>
                </a:lnTo>
                <a:lnTo>
                  <a:pt x="522697" y="84013"/>
                </a:lnTo>
                <a:lnTo>
                  <a:pt x="549043" y="116371"/>
                </a:lnTo>
                <a:lnTo>
                  <a:pt x="565694" y="152123"/>
                </a:lnTo>
                <a:lnTo>
                  <a:pt x="571500" y="190500"/>
                </a:lnTo>
                <a:lnTo>
                  <a:pt x="565694" y="228876"/>
                </a:lnTo>
                <a:lnTo>
                  <a:pt x="549043" y="264628"/>
                </a:lnTo>
                <a:lnTo>
                  <a:pt x="522697" y="296986"/>
                </a:lnTo>
                <a:lnTo>
                  <a:pt x="487803" y="325183"/>
                </a:lnTo>
                <a:lnTo>
                  <a:pt x="445513" y="348451"/>
                </a:lnTo>
                <a:lnTo>
                  <a:pt x="396974" y="366021"/>
                </a:lnTo>
                <a:lnTo>
                  <a:pt x="343337" y="377127"/>
                </a:lnTo>
                <a:lnTo>
                  <a:pt x="285750" y="381000"/>
                </a:lnTo>
                <a:lnTo>
                  <a:pt x="228162" y="377127"/>
                </a:lnTo>
                <a:lnTo>
                  <a:pt x="174525" y="366021"/>
                </a:lnTo>
                <a:lnTo>
                  <a:pt x="125986" y="348451"/>
                </a:lnTo>
                <a:lnTo>
                  <a:pt x="83696" y="325183"/>
                </a:lnTo>
                <a:lnTo>
                  <a:pt x="48802" y="296986"/>
                </a:lnTo>
                <a:lnTo>
                  <a:pt x="22456" y="264628"/>
                </a:lnTo>
                <a:lnTo>
                  <a:pt x="5805" y="228876"/>
                </a:lnTo>
                <a:lnTo>
                  <a:pt x="0" y="190500"/>
                </a:lnTo>
                <a:close/>
              </a:path>
            </a:pathLst>
          </a:custGeom>
          <a:ln w="9525">
            <a:solidFill>
              <a:srgbClr val="000000"/>
            </a:solidFill>
          </a:ln>
        </p:spPr>
        <p:txBody>
          <a:bodyPr wrap="square" lIns="0" tIns="0" rIns="0" bIns="0" rtlCol="0"/>
          <a:lstStyle/>
          <a:p>
            <a:endParaRPr/>
          </a:p>
        </p:txBody>
      </p:sp>
      <p:sp>
        <p:nvSpPr>
          <p:cNvPr id="21" name="object 21"/>
          <p:cNvSpPr txBox="1"/>
          <p:nvPr/>
        </p:nvSpPr>
        <p:spPr>
          <a:xfrm>
            <a:off x="864209" y="243636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22" name="object 22"/>
          <p:cNvSpPr/>
          <p:nvPr/>
        </p:nvSpPr>
        <p:spPr>
          <a:xfrm>
            <a:off x="890905" y="2245232"/>
            <a:ext cx="107314" cy="139065"/>
          </a:xfrm>
          <a:custGeom>
            <a:avLst/>
            <a:gdLst/>
            <a:ahLst/>
            <a:cxnLst/>
            <a:rect l="l" t="t" r="r" b="b"/>
            <a:pathLst>
              <a:path w="107315" h="139064">
                <a:moveTo>
                  <a:pt x="107187" y="0"/>
                </a:moveTo>
                <a:lnTo>
                  <a:pt x="0" y="139064"/>
                </a:lnTo>
              </a:path>
            </a:pathLst>
          </a:custGeom>
          <a:ln w="9525">
            <a:solidFill>
              <a:srgbClr val="000000"/>
            </a:solidFill>
          </a:ln>
        </p:spPr>
        <p:txBody>
          <a:bodyPr wrap="square" lIns="0" tIns="0" rIns="0" bIns="0" rtlCol="0"/>
          <a:lstStyle/>
          <a:p>
            <a:endParaRPr/>
          </a:p>
        </p:txBody>
      </p:sp>
      <p:sp>
        <p:nvSpPr>
          <p:cNvPr id="23" name="object 23"/>
          <p:cNvSpPr/>
          <p:nvPr/>
        </p:nvSpPr>
        <p:spPr>
          <a:xfrm>
            <a:off x="0" y="2819400"/>
            <a:ext cx="571500" cy="381000"/>
          </a:xfrm>
          <a:custGeom>
            <a:avLst/>
            <a:gdLst/>
            <a:ahLst/>
            <a:cxnLst/>
            <a:rect l="l" t="t" r="r" b="b"/>
            <a:pathLst>
              <a:path w="571500" h="381000">
                <a:moveTo>
                  <a:pt x="0" y="190500"/>
                </a:moveTo>
                <a:lnTo>
                  <a:pt x="5805" y="152123"/>
                </a:lnTo>
                <a:lnTo>
                  <a:pt x="22456" y="116371"/>
                </a:lnTo>
                <a:lnTo>
                  <a:pt x="48802" y="84013"/>
                </a:lnTo>
                <a:lnTo>
                  <a:pt x="83696" y="55816"/>
                </a:lnTo>
                <a:lnTo>
                  <a:pt x="125986" y="32548"/>
                </a:lnTo>
                <a:lnTo>
                  <a:pt x="174525" y="14978"/>
                </a:lnTo>
                <a:lnTo>
                  <a:pt x="228162" y="3872"/>
                </a:lnTo>
                <a:lnTo>
                  <a:pt x="285750" y="0"/>
                </a:lnTo>
                <a:lnTo>
                  <a:pt x="343337" y="3872"/>
                </a:lnTo>
                <a:lnTo>
                  <a:pt x="396974" y="14978"/>
                </a:lnTo>
                <a:lnTo>
                  <a:pt x="445513" y="32548"/>
                </a:lnTo>
                <a:lnTo>
                  <a:pt x="487803" y="55816"/>
                </a:lnTo>
                <a:lnTo>
                  <a:pt x="522697" y="84013"/>
                </a:lnTo>
                <a:lnTo>
                  <a:pt x="549043" y="116371"/>
                </a:lnTo>
                <a:lnTo>
                  <a:pt x="565694" y="152123"/>
                </a:lnTo>
                <a:lnTo>
                  <a:pt x="571500" y="190500"/>
                </a:lnTo>
                <a:lnTo>
                  <a:pt x="565694" y="228876"/>
                </a:lnTo>
                <a:lnTo>
                  <a:pt x="549043" y="264628"/>
                </a:lnTo>
                <a:lnTo>
                  <a:pt x="522697" y="296986"/>
                </a:lnTo>
                <a:lnTo>
                  <a:pt x="487803" y="325183"/>
                </a:lnTo>
                <a:lnTo>
                  <a:pt x="445513" y="348451"/>
                </a:lnTo>
                <a:lnTo>
                  <a:pt x="396974" y="366021"/>
                </a:lnTo>
                <a:lnTo>
                  <a:pt x="343337" y="377127"/>
                </a:lnTo>
                <a:lnTo>
                  <a:pt x="285750" y="381000"/>
                </a:lnTo>
                <a:lnTo>
                  <a:pt x="228162" y="377127"/>
                </a:lnTo>
                <a:lnTo>
                  <a:pt x="174525" y="366021"/>
                </a:lnTo>
                <a:lnTo>
                  <a:pt x="125986" y="348451"/>
                </a:lnTo>
                <a:lnTo>
                  <a:pt x="83696" y="325183"/>
                </a:lnTo>
                <a:lnTo>
                  <a:pt x="48802" y="296986"/>
                </a:lnTo>
                <a:lnTo>
                  <a:pt x="22456" y="264628"/>
                </a:lnTo>
                <a:lnTo>
                  <a:pt x="5805" y="228876"/>
                </a:lnTo>
                <a:lnTo>
                  <a:pt x="0" y="190500"/>
                </a:lnTo>
                <a:close/>
              </a:path>
            </a:pathLst>
          </a:custGeom>
          <a:ln w="9525">
            <a:solidFill>
              <a:srgbClr val="000000"/>
            </a:solidFill>
          </a:ln>
        </p:spPr>
        <p:txBody>
          <a:bodyPr wrap="square" lIns="0" tIns="0" rIns="0" bIns="0" rtlCol="0"/>
          <a:lstStyle/>
          <a:p>
            <a:endParaRPr/>
          </a:p>
        </p:txBody>
      </p:sp>
      <p:sp>
        <p:nvSpPr>
          <p:cNvPr id="24" name="object 24"/>
          <p:cNvSpPr txBox="1"/>
          <p:nvPr/>
        </p:nvSpPr>
        <p:spPr>
          <a:xfrm>
            <a:off x="216204" y="287134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a:t>
            </a:r>
            <a:endParaRPr sz="1600">
              <a:latin typeface="Arial"/>
              <a:cs typeface="Arial"/>
            </a:endParaRPr>
          </a:p>
        </p:txBody>
      </p:sp>
      <p:sp>
        <p:nvSpPr>
          <p:cNvPr id="25" name="object 25"/>
          <p:cNvSpPr/>
          <p:nvPr/>
        </p:nvSpPr>
        <p:spPr>
          <a:xfrm>
            <a:off x="285750" y="2709545"/>
            <a:ext cx="445770" cy="109855"/>
          </a:xfrm>
          <a:custGeom>
            <a:avLst/>
            <a:gdLst/>
            <a:ahLst/>
            <a:cxnLst/>
            <a:rect l="l" t="t" r="r" b="b"/>
            <a:pathLst>
              <a:path w="445770" h="109855">
                <a:moveTo>
                  <a:pt x="445643" y="0"/>
                </a:moveTo>
                <a:lnTo>
                  <a:pt x="0" y="109854"/>
                </a:lnTo>
              </a:path>
            </a:pathLst>
          </a:custGeom>
          <a:ln w="9525">
            <a:solidFill>
              <a:srgbClr val="000000"/>
            </a:solidFill>
          </a:ln>
        </p:spPr>
        <p:txBody>
          <a:bodyPr wrap="square" lIns="0" tIns="0" rIns="0" bIns="0" rtlCol="0"/>
          <a:lstStyle/>
          <a:p>
            <a:endParaRPr/>
          </a:p>
        </p:txBody>
      </p:sp>
      <p:sp>
        <p:nvSpPr>
          <p:cNvPr id="26" name="object 26"/>
          <p:cNvSpPr/>
          <p:nvPr/>
        </p:nvSpPr>
        <p:spPr>
          <a:xfrm>
            <a:off x="1093800" y="2848482"/>
            <a:ext cx="572135" cy="381000"/>
          </a:xfrm>
          <a:custGeom>
            <a:avLst/>
            <a:gdLst/>
            <a:ahLst/>
            <a:cxnLst/>
            <a:rect l="l" t="t" r="r" b="b"/>
            <a:pathLst>
              <a:path w="572135" h="381000">
                <a:moveTo>
                  <a:pt x="0" y="190500"/>
                </a:moveTo>
                <a:lnTo>
                  <a:pt x="5805" y="152086"/>
                </a:lnTo>
                <a:lnTo>
                  <a:pt x="22455" y="116318"/>
                </a:lnTo>
                <a:lnTo>
                  <a:pt x="48802" y="83957"/>
                </a:lnTo>
                <a:lnTo>
                  <a:pt x="83697" y="55768"/>
                </a:lnTo>
                <a:lnTo>
                  <a:pt x="125993" y="32515"/>
                </a:lnTo>
                <a:lnTo>
                  <a:pt x="174541" y="14960"/>
                </a:lnTo>
                <a:lnTo>
                  <a:pt x="228193" y="3867"/>
                </a:lnTo>
                <a:lnTo>
                  <a:pt x="285800" y="0"/>
                </a:lnTo>
                <a:lnTo>
                  <a:pt x="343366" y="3867"/>
                </a:lnTo>
                <a:lnTo>
                  <a:pt x="396993" y="14960"/>
                </a:lnTo>
                <a:lnTo>
                  <a:pt x="445530" y="32515"/>
                </a:lnTo>
                <a:lnTo>
                  <a:pt x="487826" y="55768"/>
                </a:lnTo>
                <a:lnTo>
                  <a:pt x="522727" y="83957"/>
                </a:lnTo>
                <a:lnTo>
                  <a:pt x="549083" y="116318"/>
                </a:lnTo>
                <a:lnTo>
                  <a:pt x="565742" y="152086"/>
                </a:lnTo>
                <a:lnTo>
                  <a:pt x="571550" y="190500"/>
                </a:lnTo>
                <a:lnTo>
                  <a:pt x="565742" y="228876"/>
                </a:lnTo>
                <a:lnTo>
                  <a:pt x="549083" y="264628"/>
                </a:lnTo>
                <a:lnTo>
                  <a:pt x="522727" y="296986"/>
                </a:lnTo>
                <a:lnTo>
                  <a:pt x="487826" y="325183"/>
                </a:lnTo>
                <a:lnTo>
                  <a:pt x="445530" y="348451"/>
                </a:lnTo>
                <a:lnTo>
                  <a:pt x="396993" y="366021"/>
                </a:lnTo>
                <a:lnTo>
                  <a:pt x="343366" y="377127"/>
                </a:lnTo>
                <a:lnTo>
                  <a:pt x="285800" y="381000"/>
                </a:lnTo>
                <a:lnTo>
                  <a:pt x="228193" y="377127"/>
                </a:lnTo>
                <a:lnTo>
                  <a:pt x="174541" y="366021"/>
                </a:lnTo>
                <a:lnTo>
                  <a:pt x="125993" y="348451"/>
                </a:lnTo>
                <a:lnTo>
                  <a:pt x="83697" y="325183"/>
                </a:lnTo>
                <a:lnTo>
                  <a:pt x="48802" y="296986"/>
                </a:lnTo>
                <a:lnTo>
                  <a:pt x="22455" y="264628"/>
                </a:lnTo>
                <a:lnTo>
                  <a:pt x="5805" y="228876"/>
                </a:lnTo>
                <a:lnTo>
                  <a:pt x="0" y="190500"/>
                </a:lnTo>
                <a:close/>
              </a:path>
            </a:pathLst>
          </a:custGeom>
          <a:ln w="9525">
            <a:solidFill>
              <a:srgbClr val="000000"/>
            </a:solidFill>
          </a:ln>
        </p:spPr>
        <p:txBody>
          <a:bodyPr wrap="square" lIns="0" tIns="0" rIns="0" bIns="0" rtlCol="0"/>
          <a:lstStyle/>
          <a:p>
            <a:endParaRPr/>
          </a:p>
        </p:txBody>
      </p:sp>
      <p:sp>
        <p:nvSpPr>
          <p:cNvPr id="27" name="object 27"/>
          <p:cNvSpPr txBox="1"/>
          <p:nvPr/>
        </p:nvSpPr>
        <p:spPr>
          <a:xfrm>
            <a:off x="1253744" y="2900552"/>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10</a:t>
            </a:r>
            <a:endParaRPr sz="1600">
              <a:latin typeface="Arial"/>
              <a:cs typeface="Arial"/>
            </a:endParaRPr>
          </a:p>
        </p:txBody>
      </p:sp>
      <p:sp>
        <p:nvSpPr>
          <p:cNvPr id="28" name="object 28"/>
          <p:cNvSpPr/>
          <p:nvPr/>
        </p:nvSpPr>
        <p:spPr>
          <a:xfrm>
            <a:off x="1135507" y="2709545"/>
            <a:ext cx="244475" cy="139065"/>
          </a:xfrm>
          <a:custGeom>
            <a:avLst/>
            <a:gdLst/>
            <a:ahLst/>
            <a:cxnLst/>
            <a:rect l="l" t="t" r="r" b="b"/>
            <a:pathLst>
              <a:path w="244475" h="139064">
                <a:moveTo>
                  <a:pt x="0" y="0"/>
                </a:moveTo>
                <a:lnTo>
                  <a:pt x="244094" y="138937"/>
                </a:lnTo>
              </a:path>
            </a:pathLst>
          </a:custGeom>
          <a:ln w="9525">
            <a:solidFill>
              <a:srgbClr val="000000"/>
            </a:solidFill>
          </a:ln>
        </p:spPr>
        <p:txBody>
          <a:bodyPr wrap="square" lIns="0" tIns="0" rIns="0" bIns="0" rtlCol="0"/>
          <a:lstStyle/>
          <a:p>
            <a:endParaRPr/>
          </a:p>
        </p:txBody>
      </p:sp>
      <p:sp>
        <p:nvSpPr>
          <p:cNvPr id="29" name="object 29"/>
          <p:cNvSpPr/>
          <p:nvPr/>
        </p:nvSpPr>
        <p:spPr>
          <a:xfrm>
            <a:off x="838200" y="3276600"/>
            <a:ext cx="571500" cy="381000"/>
          </a:xfrm>
          <a:custGeom>
            <a:avLst/>
            <a:gdLst/>
            <a:ahLst/>
            <a:cxnLst/>
            <a:rect l="l" t="t" r="r" b="b"/>
            <a:pathLst>
              <a:path w="571500" h="381000">
                <a:moveTo>
                  <a:pt x="0" y="190500"/>
                </a:moveTo>
                <a:lnTo>
                  <a:pt x="5805" y="152123"/>
                </a:lnTo>
                <a:lnTo>
                  <a:pt x="22456" y="116371"/>
                </a:lnTo>
                <a:lnTo>
                  <a:pt x="48802" y="84013"/>
                </a:lnTo>
                <a:lnTo>
                  <a:pt x="83696" y="55816"/>
                </a:lnTo>
                <a:lnTo>
                  <a:pt x="125986" y="32548"/>
                </a:lnTo>
                <a:lnTo>
                  <a:pt x="174525" y="14978"/>
                </a:lnTo>
                <a:lnTo>
                  <a:pt x="228162"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62" y="377127"/>
                </a:lnTo>
                <a:lnTo>
                  <a:pt x="174525" y="366021"/>
                </a:lnTo>
                <a:lnTo>
                  <a:pt x="125986" y="348451"/>
                </a:lnTo>
                <a:lnTo>
                  <a:pt x="83696" y="325183"/>
                </a:lnTo>
                <a:lnTo>
                  <a:pt x="48802" y="296986"/>
                </a:lnTo>
                <a:lnTo>
                  <a:pt x="22456" y="264628"/>
                </a:lnTo>
                <a:lnTo>
                  <a:pt x="5805" y="228876"/>
                </a:lnTo>
                <a:lnTo>
                  <a:pt x="0" y="190500"/>
                </a:lnTo>
                <a:close/>
              </a:path>
            </a:pathLst>
          </a:custGeom>
          <a:ln w="9525">
            <a:solidFill>
              <a:srgbClr val="000000"/>
            </a:solidFill>
          </a:ln>
        </p:spPr>
        <p:txBody>
          <a:bodyPr wrap="square" lIns="0" tIns="0" rIns="0" bIns="0" rtlCol="0"/>
          <a:lstStyle/>
          <a:p>
            <a:endParaRPr/>
          </a:p>
        </p:txBody>
      </p:sp>
      <p:sp>
        <p:nvSpPr>
          <p:cNvPr id="30" name="object 30"/>
          <p:cNvSpPr txBox="1"/>
          <p:nvPr/>
        </p:nvSpPr>
        <p:spPr>
          <a:xfrm>
            <a:off x="1054709" y="332879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8</a:t>
            </a:r>
            <a:endParaRPr sz="1600">
              <a:latin typeface="Arial"/>
              <a:cs typeface="Arial"/>
            </a:endParaRPr>
          </a:p>
        </p:txBody>
      </p:sp>
      <p:sp>
        <p:nvSpPr>
          <p:cNvPr id="31" name="object 31"/>
          <p:cNvSpPr/>
          <p:nvPr/>
        </p:nvSpPr>
        <p:spPr>
          <a:xfrm>
            <a:off x="1123950" y="3173602"/>
            <a:ext cx="53975" cy="103505"/>
          </a:xfrm>
          <a:custGeom>
            <a:avLst/>
            <a:gdLst/>
            <a:ahLst/>
            <a:cxnLst/>
            <a:rect l="l" t="t" r="r" b="b"/>
            <a:pathLst>
              <a:path w="53975" h="103504">
                <a:moveTo>
                  <a:pt x="53543" y="0"/>
                </a:moveTo>
                <a:lnTo>
                  <a:pt x="0" y="102997"/>
                </a:lnTo>
              </a:path>
            </a:pathLst>
          </a:custGeom>
          <a:ln w="9525">
            <a:solidFill>
              <a:srgbClr val="000000"/>
            </a:solidFill>
          </a:ln>
        </p:spPr>
        <p:txBody>
          <a:bodyPr wrap="square" lIns="0" tIns="0" rIns="0" bIns="0" rtlCol="0"/>
          <a:lstStyle/>
          <a:p>
            <a:endParaRPr/>
          </a:p>
        </p:txBody>
      </p:sp>
      <p:sp>
        <p:nvSpPr>
          <p:cNvPr id="32" name="object 32"/>
          <p:cNvSpPr txBox="1"/>
          <p:nvPr/>
        </p:nvSpPr>
        <p:spPr>
          <a:xfrm>
            <a:off x="1802383" y="6211011"/>
            <a:ext cx="1247775" cy="239395"/>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0000FF"/>
                </a:solidFill>
                <a:latin typeface="Arial"/>
                <a:cs typeface="Arial"/>
              </a:rPr>
              <a:t>Resulting</a:t>
            </a:r>
            <a:r>
              <a:rPr sz="1400" b="1" spc="-95" dirty="0">
                <a:solidFill>
                  <a:srgbClr val="0000FF"/>
                </a:solidFill>
                <a:latin typeface="Arial"/>
                <a:cs typeface="Arial"/>
              </a:rPr>
              <a:t> </a:t>
            </a:r>
            <a:r>
              <a:rPr sz="1400" b="1" spc="-20" dirty="0">
                <a:solidFill>
                  <a:srgbClr val="0000FF"/>
                </a:solidFill>
                <a:latin typeface="Arial"/>
                <a:cs typeface="Arial"/>
              </a:rPr>
              <a:t>Tree</a:t>
            </a:r>
            <a:endParaRPr sz="1400">
              <a:latin typeface="Arial"/>
              <a:cs typeface="Arial"/>
            </a:endParaRPr>
          </a:p>
        </p:txBody>
      </p:sp>
      <p:sp>
        <p:nvSpPr>
          <p:cNvPr id="33" name="object 33"/>
          <p:cNvSpPr txBox="1"/>
          <p:nvPr/>
        </p:nvSpPr>
        <p:spPr>
          <a:xfrm>
            <a:off x="4205732" y="3987241"/>
            <a:ext cx="668655" cy="240029"/>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00FF"/>
                </a:solidFill>
                <a:latin typeface="Arial"/>
                <a:cs typeface="Arial"/>
              </a:rPr>
              <a:t>Zig-Zag</a:t>
            </a:r>
            <a:endParaRPr sz="1400">
              <a:latin typeface="Arial"/>
              <a:cs typeface="Arial"/>
            </a:endParaRPr>
          </a:p>
        </p:txBody>
      </p:sp>
      <p:sp>
        <p:nvSpPr>
          <p:cNvPr id="34" name="object 34"/>
          <p:cNvSpPr/>
          <p:nvPr/>
        </p:nvSpPr>
        <p:spPr>
          <a:xfrm>
            <a:off x="4865751" y="144780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35" name="object 35"/>
          <p:cNvSpPr txBox="1"/>
          <p:nvPr/>
        </p:nvSpPr>
        <p:spPr>
          <a:xfrm>
            <a:off x="5026278" y="1499361"/>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20</a:t>
            </a:r>
            <a:endParaRPr sz="1600">
              <a:latin typeface="Arial"/>
              <a:cs typeface="Arial"/>
            </a:endParaRPr>
          </a:p>
        </p:txBody>
      </p:sp>
      <p:sp>
        <p:nvSpPr>
          <p:cNvPr id="36" name="object 36"/>
          <p:cNvSpPr/>
          <p:nvPr/>
        </p:nvSpPr>
        <p:spPr>
          <a:xfrm>
            <a:off x="5676900" y="1891664"/>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37" name="object 37"/>
          <p:cNvSpPr txBox="1"/>
          <p:nvPr/>
        </p:nvSpPr>
        <p:spPr>
          <a:xfrm>
            <a:off x="5837682" y="1943480"/>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30</a:t>
            </a:r>
            <a:endParaRPr sz="1600">
              <a:latin typeface="Arial"/>
              <a:cs typeface="Arial"/>
            </a:endParaRPr>
          </a:p>
        </p:txBody>
      </p:sp>
      <p:sp>
        <p:nvSpPr>
          <p:cNvPr id="38" name="object 38"/>
          <p:cNvSpPr/>
          <p:nvPr/>
        </p:nvSpPr>
        <p:spPr>
          <a:xfrm>
            <a:off x="4114800" y="1919985"/>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39" name="object 39"/>
          <p:cNvSpPr txBox="1"/>
          <p:nvPr/>
        </p:nvSpPr>
        <p:spPr>
          <a:xfrm>
            <a:off x="4275201" y="1971801"/>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12</a:t>
            </a:r>
            <a:endParaRPr sz="1600">
              <a:latin typeface="Arial"/>
              <a:cs typeface="Arial"/>
            </a:endParaRPr>
          </a:p>
        </p:txBody>
      </p:sp>
      <p:sp>
        <p:nvSpPr>
          <p:cNvPr id="40" name="object 40"/>
          <p:cNvSpPr/>
          <p:nvPr/>
        </p:nvSpPr>
        <p:spPr>
          <a:xfrm>
            <a:off x="4400550" y="1773047"/>
            <a:ext cx="549275" cy="147320"/>
          </a:xfrm>
          <a:custGeom>
            <a:avLst/>
            <a:gdLst/>
            <a:ahLst/>
            <a:cxnLst/>
            <a:rect l="l" t="t" r="r" b="b"/>
            <a:pathLst>
              <a:path w="549275" h="147319">
                <a:moveTo>
                  <a:pt x="548894" y="0"/>
                </a:moveTo>
                <a:lnTo>
                  <a:pt x="0" y="146938"/>
                </a:lnTo>
              </a:path>
            </a:pathLst>
          </a:custGeom>
          <a:ln w="9525">
            <a:solidFill>
              <a:srgbClr val="000000"/>
            </a:solidFill>
          </a:ln>
        </p:spPr>
        <p:txBody>
          <a:bodyPr wrap="square" lIns="0" tIns="0" rIns="0" bIns="0" rtlCol="0"/>
          <a:lstStyle/>
          <a:p>
            <a:endParaRPr/>
          </a:p>
        </p:txBody>
      </p:sp>
      <p:sp>
        <p:nvSpPr>
          <p:cNvPr id="41" name="object 41"/>
          <p:cNvSpPr/>
          <p:nvPr/>
        </p:nvSpPr>
        <p:spPr>
          <a:xfrm>
            <a:off x="5353558" y="1773047"/>
            <a:ext cx="609600" cy="118745"/>
          </a:xfrm>
          <a:custGeom>
            <a:avLst/>
            <a:gdLst/>
            <a:ahLst/>
            <a:cxnLst/>
            <a:rect l="l" t="t" r="r" b="b"/>
            <a:pathLst>
              <a:path w="609600" h="118744">
                <a:moveTo>
                  <a:pt x="0" y="0"/>
                </a:moveTo>
                <a:lnTo>
                  <a:pt x="609091" y="118617"/>
                </a:lnTo>
              </a:path>
            </a:pathLst>
          </a:custGeom>
          <a:ln w="9525">
            <a:solidFill>
              <a:srgbClr val="000000"/>
            </a:solidFill>
          </a:ln>
        </p:spPr>
        <p:txBody>
          <a:bodyPr wrap="square" lIns="0" tIns="0" rIns="0" bIns="0" rtlCol="0"/>
          <a:lstStyle/>
          <a:p>
            <a:endParaRPr/>
          </a:p>
        </p:txBody>
      </p:sp>
      <p:sp>
        <p:nvSpPr>
          <p:cNvPr id="42" name="object 42"/>
          <p:cNvSpPr/>
          <p:nvPr/>
        </p:nvSpPr>
        <p:spPr>
          <a:xfrm>
            <a:off x="4495800" y="236220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43" name="object 43"/>
          <p:cNvSpPr txBox="1"/>
          <p:nvPr/>
        </p:nvSpPr>
        <p:spPr>
          <a:xfrm>
            <a:off x="4656582" y="2414142"/>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15</a:t>
            </a:r>
            <a:endParaRPr sz="1600">
              <a:latin typeface="Arial"/>
              <a:cs typeface="Arial"/>
            </a:endParaRPr>
          </a:p>
        </p:txBody>
      </p:sp>
      <p:sp>
        <p:nvSpPr>
          <p:cNvPr id="44" name="object 44"/>
          <p:cNvSpPr/>
          <p:nvPr/>
        </p:nvSpPr>
        <p:spPr>
          <a:xfrm>
            <a:off x="4602607" y="2245232"/>
            <a:ext cx="179070" cy="117475"/>
          </a:xfrm>
          <a:custGeom>
            <a:avLst/>
            <a:gdLst/>
            <a:ahLst/>
            <a:cxnLst/>
            <a:rect l="l" t="t" r="r" b="b"/>
            <a:pathLst>
              <a:path w="179070" h="117475">
                <a:moveTo>
                  <a:pt x="0" y="0"/>
                </a:moveTo>
                <a:lnTo>
                  <a:pt x="178942" y="116966"/>
                </a:lnTo>
              </a:path>
            </a:pathLst>
          </a:custGeom>
          <a:ln w="9525">
            <a:solidFill>
              <a:srgbClr val="000000"/>
            </a:solidFill>
          </a:ln>
        </p:spPr>
        <p:txBody>
          <a:bodyPr wrap="square" lIns="0" tIns="0" rIns="0" bIns="0" rtlCol="0"/>
          <a:lstStyle/>
          <a:p>
            <a:endParaRPr/>
          </a:p>
        </p:txBody>
      </p:sp>
      <p:sp>
        <p:nvSpPr>
          <p:cNvPr id="45" name="object 45"/>
          <p:cNvSpPr/>
          <p:nvPr/>
        </p:nvSpPr>
        <p:spPr>
          <a:xfrm>
            <a:off x="5288026" y="2375789"/>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913"/>
                </a:lnTo>
                <a:lnTo>
                  <a:pt x="549032" y="264681"/>
                </a:lnTo>
                <a:lnTo>
                  <a:pt x="522676" y="297042"/>
                </a:lnTo>
                <a:lnTo>
                  <a:pt x="487775" y="325231"/>
                </a:lnTo>
                <a:lnTo>
                  <a:pt x="445479" y="348484"/>
                </a:lnTo>
                <a:lnTo>
                  <a:pt x="396942" y="366039"/>
                </a:lnTo>
                <a:lnTo>
                  <a:pt x="343315"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46" name="object 46"/>
          <p:cNvSpPr txBox="1"/>
          <p:nvPr/>
        </p:nvSpPr>
        <p:spPr>
          <a:xfrm>
            <a:off x="5448680" y="2427858"/>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25</a:t>
            </a:r>
            <a:endParaRPr sz="1600">
              <a:latin typeface="Arial"/>
              <a:cs typeface="Arial"/>
            </a:endParaRPr>
          </a:p>
        </p:txBody>
      </p:sp>
      <p:sp>
        <p:nvSpPr>
          <p:cNvPr id="47" name="object 47"/>
          <p:cNvSpPr/>
          <p:nvPr/>
        </p:nvSpPr>
        <p:spPr>
          <a:xfrm>
            <a:off x="5573776" y="2216911"/>
            <a:ext cx="187325" cy="159385"/>
          </a:xfrm>
          <a:custGeom>
            <a:avLst/>
            <a:gdLst/>
            <a:ahLst/>
            <a:cxnLst/>
            <a:rect l="l" t="t" r="r" b="b"/>
            <a:pathLst>
              <a:path w="187325" h="159385">
                <a:moveTo>
                  <a:pt x="186816" y="0"/>
                </a:moveTo>
                <a:lnTo>
                  <a:pt x="0" y="158876"/>
                </a:lnTo>
              </a:path>
            </a:pathLst>
          </a:custGeom>
          <a:ln w="9525">
            <a:solidFill>
              <a:srgbClr val="000000"/>
            </a:solidFill>
          </a:ln>
        </p:spPr>
        <p:txBody>
          <a:bodyPr wrap="square" lIns="0" tIns="0" rIns="0" bIns="0" rtlCol="0"/>
          <a:lstStyle/>
          <a:p>
            <a:endParaRPr/>
          </a:p>
        </p:txBody>
      </p:sp>
      <p:sp>
        <p:nvSpPr>
          <p:cNvPr id="48" name="object 48"/>
          <p:cNvSpPr/>
          <p:nvPr/>
        </p:nvSpPr>
        <p:spPr>
          <a:xfrm>
            <a:off x="3848100" y="2384298"/>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49" name="object 49"/>
          <p:cNvSpPr txBox="1"/>
          <p:nvPr/>
        </p:nvSpPr>
        <p:spPr>
          <a:xfrm>
            <a:off x="4064889" y="243636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50" name="object 50"/>
          <p:cNvSpPr/>
          <p:nvPr/>
        </p:nvSpPr>
        <p:spPr>
          <a:xfrm>
            <a:off x="4091304" y="2245232"/>
            <a:ext cx="107314" cy="139065"/>
          </a:xfrm>
          <a:custGeom>
            <a:avLst/>
            <a:gdLst/>
            <a:ahLst/>
            <a:cxnLst/>
            <a:rect l="l" t="t" r="r" b="b"/>
            <a:pathLst>
              <a:path w="107314" h="139064">
                <a:moveTo>
                  <a:pt x="107187" y="0"/>
                </a:moveTo>
                <a:lnTo>
                  <a:pt x="0" y="139064"/>
                </a:lnTo>
              </a:path>
            </a:pathLst>
          </a:custGeom>
          <a:ln w="9525">
            <a:solidFill>
              <a:srgbClr val="000000"/>
            </a:solidFill>
          </a:ln>
        </p:spPr>
        <p:txBody>
          <a:bodyPr wrap="square" lIns="0" tIns="0" rIns="0" bIns="0" rtlCol="0"/>
          <a:lstStyle/>
          <a:p>
            <a:endParaRPr/>
          </a:p>
        </p:txBody>
      </p:sp>
      <p:sp>
        <p:nvSpPr>
          <p:cNvPr id="51" name="object 51"/>
          <p:cNvSpPr/>
          <p:nvPr/>
        </p:nvSpPr>
        <p:spPr>
          <a:xfrm>
            <a:off x="3200400" y="281940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52" name="object 52"/>
          <p:cNvSpPr txBox="1"/>
          <p:nvPr/>
        </p:nvSpPr>
        <p:spPr>
          <a:xfrm>
            <a:off x="3417189" y="287134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a:t>
            </a:r>
            <a:endParaRPr sz="1600">
              <a:latin typeface="Arial"/>
              <a:cs typeface="Arial"/>
            </a:endParaRPr>
          </a:p>
        </p:txBody>
      </p:sp>
      <p:sp>
        <p:nvSpPr>
          <p:cNvPr id="53" name="object 53"/>
          <p:cNvSpPr/>
          <p:nvPr/>
        </p:nvSpPr>
        <p:spPr>
          <a:xfrm>
            <a:off x="3486150" y="2709545"/>
            <a:ext cx="445770" cy="109855"/>
          </a:xfrm>
          <a:custGeom>
            <a:avLst/>
            <a:gdLst/>
            <a:ahLst/>
            <a:cxnLst/>
            <a:rect l="l" t="t" r="r" b="b"/>
            <a:pathLst>
              <a:path w="445770" h="109855">
                <a:moveTo>
                  <a:pt x="445642" y="0"/>
                </a:moveTo>
                <a:lnTo>
                  <a:pt x="0" y="109854"/>
                </a:lnTo>
              </a:path>
            </a:pathLst>
          </a:custGeom>
          <a:ln w="9525">
            <a:solidFill>
              <a:srgbClr val="000000"/>
            </a:solidFill>
          </a:ln>
        </p:spPr>
        <p:txBody>
          <a:bodyPr wrap="square" lIns="0" tIns="0" rIns="0" bIns="0" rtlCol="0"/>
          <a:lstStyle/>
          <a:p>
            <a:endParaRPr/>
          </a:p>
        </p:txBody>
      </p:sp>
      <p:sp>
        <p:nvSpPr>
          <p:cNvPr id="54" name="object 54"/>
          <p:cNvSpPr/>
          <p:nvPr/>
        </p:nvSpPr>
        <p:spPr>
          <a:xfrm>
            <a:off x="4294251" y="2848482"/>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15" y="3867"/>
                </a:lnTo>
                <a:lnTo>
                  <a:pt x="396942" y="14960"/>
                </a:lnTo>
                <a:lnTo>
                  <a:pt x="445479" y="32515"/>
                </a:lnTo>
                <a:lnTo>
                  <a:pt x="487775" y="55768"/>
                </a:lnTo>
                <a:lnTo>
                  <a:pt x="522676" y="83957"/>
                </a:lnTo>
                <a:lnTo>
                  <a:pt x="549032" y="116318"/>
                </a:lnTo>
                <a:lnTo>
                  <a:pt x="565691" y="152086"/>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55" name="object 55"/>
          <p:cNvSpPr txBox="1"/>
          <p:nvPr/>
        </p:nvSpPr>
        <p:spPr>
          <a:xfrm>
            <a:off x="4454778" y="2900552"/>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10</a:t>
            </a:r>
            <a:endParaRPr sz="1600">
              <a:latin typeface="Arial"/>
              <a:cs typeface="Arial"/>
            </a:endParaRPr>
          </a:p>
        </p:txBody>
      </p:sp>
      <p:sp>
        <p:nvSpPr>
          <p:cNvPr id="56" name="object 56"/>
          <p:cNvSpPr/>
          <p:nvPr/>
        </p:nvSpPr>
        <p:spPr>
          <a:xfrm>
            <a:off x="4335907" y="2709545"/>
            <a:ext cx="244475" cy="139065"/>
          </a:xfrm>
          <a:custGeom>
            <a:avLst/>
            <a:gdLst/>
            <a:ahLst/>
            <a:cxnLst/>
            <a:rect l="l" t="t" r="r" b="b"/>
            <a:pathLst>
              <a:path w="244475" h="139064">
                <a:moveTo>
                  <a:pt x="0" y="0"/>
                </a:moveTo>
                <a:lnTo>
                  <a:pt x="244093" y="138937"/>
                </a:lnTo>
              </a:path>
            </a:pathLst>
          </a:custGeom>
          <a:ln w="9525">
            <a:solidFill>
              <a:srgbClr val="000000"/>
            </a:solidFill>
          </a:ln>
        </p:spPr>
        <p:txBody>
          <a:bodyPr wrap="square" lIns="0" tIns="0" rIns="0" bIns="0" rtlCol="0"/>
          <a:lstStyle/>
          <a:p>
            <a:endParaRPr/>
          </a:p>
        </p:txBody>
      </p:sp>
      <p:sp>
        <p:nvSpPr>
          <p:cNvPr id="57" name="object 57"/>
          <p:cNvSpPr/>
          <p:nvPr/>
        </p:nvSpPr>
        <p:spPr>
          <a:xfrm>
            <a:off x="4050157" y="3286252"/>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58" name="object 58"/>
          <p:cNvSpPr txBox="1"/>
          <p:nvPr/>
        </p:nvSpPr>
        <p:spPr>
          <a:xfrm>
            <a:off x="4266946" y="333832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8</a:t>
            </a:r>
            <a:endParaRPr sz="1600">
              <a:latin typeface="Arial"/>
              <a:cs typeface="Arial"/>
            </a:endParaRPr>
          </a:p>
        </p:txBody>
      </p:sp>
      <p:sp>
        <p:nvSpPr>
          <p:cNvPr id="59" name="object 59"/>
          <p:cNvSpPr/>
          <p:nvPr/>
        </p:nvSpPr>
        <p:spPr>
          <a:xfrm>
            <a:off x="4335907" y="3173602"/>
            <a:ext cx="42545" cy="113030"/>
          </a:xfrm>
          <a:custGeom>
            <a:avLst/>
            <a:gdLst/>
            <a:ahLst/>
            <a:cxnLst/>
            <a:rect l="l" t="t" r="r" b="b"/>
            <a:pathLst>
              <a:path w="42545" h="113029">
                <a:moveTo>
                  <a:pt x="42037" y="0"/>
                </a:moveTo>
                <a:lnTo>
                  <a:pt x="0" y="112649"/>
                </a:lnTo>
              </a:path>
            </a:pathLst>
          </a:custGeom>
          <a:ln w="9525">
            <a:solidFill>
              <a:srgbClr val="000000"/>
            </a:solidFill>
          </a:ln>
        </p:spPr>
        <p:txBody>
          <a:bodyPr wrap="square" lIns="0" tIns="0" rIns="0" bIns="0" rtlCol="0"/>
          <a:lstStyle/>
          <a:p>
            <a:endParaRPr/>
          </a:p>
        </p:txBody>
      </p:sp>
      <p:sp>
        <p:nvSpPr>
          <p:cNvPr id="60" name="object 60"/>
          <p:cNvSpPr/>
          <p:nvPr/>
        </p:nvSpPr>
        <p:spPr>
          <a:xfrm>
            <a:off x="3454653" y="3276600"/>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84" y="377127"/>
                </a:lnTo>
                <a:lnTo>
                  <a:pt x="174557" y="366021"/>
                </a:lnTo>
                <a:lnTo>
                  <a:pt x="126020" y="348451"/>
                </a:lnTo>
                <a:lnTo>
                  <a:pt x="83724" y="325183"/>
                </a:lnTo>
                <a:lnTo>
                  <a:pt x="48823" y="296986"/>
                </a:lnTo>
                <a:lnTo>
                  <a:pt x="22467" y="264628"/>
                </a:lnTo>
                <a:lnTo>
                  <a:pt x="5808" y="228876"/>
                </a:lnTo>
                <a:lnTo>
                  <a:pt x="0" y="190500"/>
                </a:lnTo>
                <a:close/>
              </a:path>
            </a:pathLst>
          </a:custGeom>
          <a:ln w="9525">
            <a:solidFill>
              <a:srgbClr val="000000"/>
            </a:solidFill>
          </a:ln>
        </p:spPr>
        <p:txBody>
          <a:bodyPr wrap="square" lIns="0" tIns="0" rIns="0" bIns="0" rtlCol="0"/>
          <a:lstStyle/>
          <a:p>
            <a:endParaRPr/>
          </a:p>
        </p:txBody>
      </p:sp>
      <p:sp>
        <p:nvSpPr>
          <p:cNvPr id="61" name="object 61"/>
          <p:cNvSpPr txBox="1"/>
          <p:nvPr/>
        </p:nvSpPr>
        <p:spPr>
          <a:xfrm>
            <a:off x="3671696" y="332879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2929"/>
                </a:solidFill>
                <a:latin typeface="Arial"/>
                <a:cs typeface="Arial"/>
              </a:rPr>
              <a:t>4</a:t>
            </a:r>
            <a:endParaRPr sz="1600">
              <a:latin typeface="Arial"/>
              <a:cs typeface="Arial"/>
            </a:endParaRPr>
          </a:p>
        </p:txBody>
      </p:sp>
      <p:sp>
        <p:nvSpPr>
          <p:cNvPr id="62" name="object 62"/>
          <p:cNvSpPr/>
          <p:nvPr/>
        </p:nvSpPr>
        <p:spPr>
          <a:xfrm>
            <a:off x="3688207" y="3144647"/>
            <a:ext cx="52705" cy="132080"/>
          </a:xfrm>
          <a:custGeom>
            <a:avLst/>
            <a:gdLst/>
            <a:ahLst/>
            <a:cxnLst/>
            <a:rect l="l" t="t" r="r" b="b"/>
            <a:pathLst>
              <a:path w="52704" h="132079">
                <a:moveTo>
                  <a:pt x="0" y="0"/>
                </a:moveTo>
                <a:lnTo>
                  <a:pt x="52196" y="131952"/>
                </a:lnTo>
              </a:path>
            </a:pathLst>
          </a:custGeom>
          <a:ln w="9525">
            <a:solidFill>
              <a:srgbClr val="000000"/>
            </a:solidFill>
          </a:ln>
        </p:spPr>
        <p:txBody>
          <a:bodyPr wrap="square" lIns="0" tIns="0" rIns="0" bIns="0" rtlCol="0"/>
          <a:lstStyle/>
          <a:p>
            <a:endParaRPr/>
          </a:p>
        </p:txBody>
      </p:sp>
      <p:sp>
        <p:nvSpPr>
          <p:cNvPr id="63" name="object 63"/>
          <p:cNvSpPr/>
          <p:nvPr/>
        </p:nvSpPr>
        <p:spPr>
          <a:xfrm>
            <a:off x="8018144" y="1345691"/>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15" y="3867"/>
                </a:lnTo>
                <a:lnTo>
                  <a:pt x="396942" y="14960"/>
                </a:lnTo>
                <a:lnTo>
                  <a:pt x="445479" y="32515"/>
                </a:lnTo>
                <a:lnTo>
                  <a:pt x="487775" y="55768"/>
                </a:lnTo>
                <a:lnTo>
                  <a:pt x="522676" y="83957"/>
                </a:lnTo>
                <a:lnTo>
                  <a:pt x="549032" y="116318"/>
                </a:lnTo>
                <a:lnTo>
                  <a:pt x="565691" y="152086"/>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64" name="object 64"/>
          <p:cNvSpPr txBox="1"/>
          <p:nvPr/>
        </p:nvSpPr>
        <p:spPr>
          <a:xfrm>
            <a:off x="8179434" y="1397254"/>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20</a:t>
            </a:r>
            <a:endParaRPr sz="1600">
              <a:latin typeface="Arial"/>
              <a:cs typeface="Arial"/>
            </a:endParaRPr>
          </a:p>
        </p:txBody>
      </p:sp>
      <p:sp>
        <p:nvSpPr>
          <p:cNvPr id="65" name="object 65"/>
          <p:cNvSpPr/>
          <p:nvPr/>
        </p:nvSpPr>
        <p:spPr>
          <a:xfrm>
            <a:off x="8496300" y="1789557"/>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66" name="object 66"/>
          <p:cNvSpPr txBox="1"/>
          <p:nvPr/>
        </p:nvSpPr>
        <p:spPr>
          <a:xfrm>
            <a:off x="8657590" y="1841373"/>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30</a:t>
            </a:r>
            <a:endParaRPr sz="1600">
              <a:latin typeface="Arial"/>
              <a:cs typeface="Arial"/>
            </a:endParaRPr>
          </a:p>
        </p:txBody>
      </p:sp>
      <p:sp>
        <p:nvSpPr>
          <p:cNvPr id="67" name="object 67"/>
          <p:cNvSpPr/>
          <p:nvPr/>
        </p:nvSpPr>
        <p:spPr>
          <a:xfrm>
            <a:off x="7267193" y="1817877"/>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68" name="object 68"/>
          <p:cNvSpPr txBox="1"/>
          <p:nvPr/>
        </p:nvSpPr>
        <p:spPr>
          <a:xfrm>
            <a:off x="7428356" y="1869693"/>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12</a:t>
            </a:r>
            <a:endParaRPr sz="1600">
              <a:latin typeface="Arial"/>
              <a:cs typeface="Arial"/>
            </a:endParaRPr>
          </a:p>
        </p:txBody>
      </p:sp>
      <p:sp>
        <p:nvSpPr>
          <p:cNvPr id="69" name="object 69"/>
          <p:cNvSpPr/>
          <p:nvPr/>
        </p:nvSpPr>
        <p:spPr>
          <a:xfrm>
            <a:off x="7552943" y="1670811"/>
            <a:ext cx="549275" cy="147320"/>
          </a:xfrm>
          <a:custGeom>
            <a:avLst/>
            <a:gdLst/>
            <a:ahLst/>
            <a:cxnLst/>
            <a:rect l="l" t="t" r="r" b="b"/>
            <a:pathLst>
              <a:path w="549275" h="147319">
                <a:moveTo>
                  <a:pt x="548894" y="0"/>
                </a:moveTo>
                <a:lnTo>
                  <a:pt x="0" y="147065"/>
                </a:lnTo>
              </a:path>
            </a:pathLst>
          </a:custGeom>
          <a:ln w="9525">
            <a:solidFill>
              <a:srgbClr val="000000"/>
            </a:solidFill>
          </a:ln>
        </p:spPr>
        <p:txBody>
          <a:bodyPr wrap="square" lIns="0" tIns="0" rIns="0" bIns="0" rtlCol="0"/>
          <a:lstStyle/>
          <a:p>
            <a:endParaRPr/>
          </a:p>
        </p:txBody>
      </p:sp>
      <p:sp>
        <p:nvSpPr>
          <p:cNvPr id="70" name="object 70"/>
          <p:cNvSpPr/>
          <p:nvPr/>
        </p:nvSpPr>
        <p:spPr>
          <a:xfrm>
            <a:off x="8505952" y="1670811"/>
            <a:ext cx="276225" cy="118745"/>
          </a:xfrm>
          <a:custGeom>
            <a:avLst/>
            <a:gdLst/>
            <a:ahLst/>
            <a:cxnLst/>
            <a:rect l="l" t="t" r="r" b="b"/>
            <a:pathLst>
              <a:path w="276225" h="118744">
                <a:moveTo>
                  <a:pt x="0" y="0"/>
                </a:moveTo>
                <a:lnTo>
                  <a:pt x="276098" y="118745"/>
                </a:lnTo>
              </a:path>
            </a:pathLst>
          </a:custGeom>
          <a:ln w="9524">
            <a:solidFill>
              <a:srgbClr val="000000"/>
            </a:solidFill>
          </a:ln>
        </p:spPr>
        <p:txBody>
          <a:bodyPr wrap="square" lIns="0" tIns="0" rIns="0" bIns="0" rtlCol="0"/>
          <a:lstStyle/>
          <a:p>
            <a:endParaRPr/>
          </a:p>
        </p:txBody>
      </p:sp>
      <p:sp>
        <p:nvSpPr>
          <p:cNvPr id="71" name="object 71"/>
          <p:cNvSpPr/>
          <p:nvPr/>
        </p:nvSpPr>
        <p:spPr>
          <a:xfrm>
            <a:off x="7648193" y="2260092"/>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72" name="object 72"/>
          <p:cNvSpPr txBox="1"/>
          <p:nvPr/>
        </p:nvSpPr>
        <p:spPr>
          <a:xfrm>
            <a:off x="7809356" y="2312035"/>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15</a:t>
            </a:r>
            <a:endParaRPr sz="1600">
              <a:latin typeface="Arial"/>
              <a:cs typeface="Arial"/>
            </a:endParaRPr>
          </a:p>
        </p:txBody>
      </p:sp>
      <p:sp>
        <p:nvSpPr>
          <p:cNvPr id="73" name="object 73"/>
          <p:cNvSpPr/>
          <p:nvPr/>
        </p:nvSpPr>
        <p:spPr>
          <a:xfrm>
            <a:off x="7755001" y="2143125"/>
            <a:ext cx="179070" cy="117475"/>
          </a:xfrm>
          <a:custGeom>
            <a:avLst/>
            <a:gdLst/>
            <a:ahLst/>
            <a:cxnLst/>
            <a:rect l="l" t="t" r="r" b="b"/>
            <a:pathLst>
              <a:path w="179070" h="117475">
                <a:moveTo>
                  <a:pt x="0" y="0"/>
                </a:moveTo>
                <a:lnTo>
                  <a:pt x="178943" y="116966"/>
                </a:lnTo>
              </a:path>
            </a:pathLst>
          </a:custGeom>
          <a:ln w="9525">
            <a:solidFill>
              <a:srgbClr val="000000"/>
            </a:solidFill>
          </a:ln>
        </p:spPr>
        <p:txBody>
          <a:bodyPr wrap="square" lIns="0" tIns="0" rIns="0" bIns="0" rtlCol="0"/>
          <a:lstStyle/>
          <a:p>
            <a:endParaRPr/>
          </a:p>
        </p:txBody>
      </p:sp>
      <p:sp>
        <p:nvSpPr>
          <p:cNvPr id="74" name="object 74"/>
          <p:cNvSpPr/>
          <p:nvPr/>
        </p:nvSpPr>
        <p:spPr>
          <a:xfrm>
            <a:off x="8267700" y="2273680"/>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75" name="object 75"/>
          <p:cNvSpPr txBox="1"/>
          <p:nvPr/>
        </p:nvSpPr>
        <p:spPr>
          <a:xfrm>
            <a:off x="8428990" y="2325446"/>
            <a:ext cx="2514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Arial"/>
                <a:cs typeface="Arial"/>
              </a:rPr>
              <a:t>2</a:t>
            </a:r>
            <a:r>
              <a:rPr sz="1600" b="1" spc="-5" dirty="0">
                <a:latin typeface="Arial"/>
                <a:cs typeface="Arial"/>
              </a:rPr>
              <a:t>5</a:t>
            </a:r>
            <a:endParaRPr sz="1600">
              <a:latin typeface="Arial"/>
              <a:cs typeface="Arial"/>
            </a:endParaRPr>
          </a:p>
        </p:txBody>
      </p:sp>
      <p:sp>
        <p:nvSpPr>
          <p:cNvPr id="76" name="object 76"/>
          <p:cNvSpPr/>
          <p:nvPr/>
        </p:nvSpPr>
        <p:spPr>
          <a:xfrm>
            <a:off x="8553450" y="2114804"/>
            <a:ext cx="26670" cy="159385"/>
          </a:xfrm>
          <a:custGeom>
            <a:avLst/>
            <a:gdLst/>
            <a:ahLst/>
            <a:cxnLst/>
            <a:rect l="l" t="t" r="r" b="b"/>
            <a:pathLst>
              <a:path w="26670" h="159385">
                <a:moveTo>
                  <a:pt x="26543" y="0"/>
                </a:moveTo>
                <a:lnTo>
                  <a:pt x="0" y="158876"/>
                </a:lnTo>
              </a:path>
            </a:pathLst>
          </a:custGeom>
          <a:ln w="9524">
            <a:solidFill>
              <a:srgbClr val="000000"/>
            </a:solidFill>
          </a:ln>
        </p:spPr>
        <p:txBody>
          <a:bodyPr wrap="square" lIns="0" tIns="0" rIns="0" bIns="0" rtlCol="0"/>
          <a:lstStyle/>
          <a:p>
            <a:endParaRPr/>
          </a:p>
        </p:txBody>
      </p:sp>
      <p:sp>
        <p:nvSpPr>
          <p:cNvPr id="77" name="object 77"/>
          <p:cNvSpPr/>
          <p:nvPr/>
        </p:nvSpPr>
        <p:spPr>
          <a:xfrm>
            <a:off x="7000493" y="2282189"/>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78" name="object 78"/>
          <p:cNvSpPr txBox="1"/>
          <p:nvPr/>
        </p:nvSpPr>
        <p:spPr>
          <a:xfrm>
            <a:off x="7218044" y="2334005"/>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2929"/>
                </a:solidFill>
                <a:latin typeface="Arial"/>
                <a:cs typeface="Arial"/>
              </a:rPr>
              <a:t>4</a:t>
            </a:r>
            <a:endParaRPr sz="1600">
              <a:latin typeface="Arial"/>
              <a:cs typeface="Arial"/>
            </a:endParaRPr>
          </a:p>
        </p:txBody>
      </p:sp>
      <p:sp>
        <p:nvSpPr>
          <p:cNvPr id="79" name="object 79"/>
          <p:cNvSpPr/>
          <p:nvPr/>
        </p:nvSpPr>
        <p:spPr>
          <a:xfrm>
            <a:off x="7243698" y="2143125"/>
            <a:ext cx="107314" cy="139065"/>
          </a:xfrm>
          <a:custGeom>
            <a:avLst/>
            <a:gdLst/>
            <a:ahLst/>
            <a:cxnLst/>
            <a:rect l="l" t="t" r="r" b="b"/>
            <a:pathLst>
              <a:path w="107315" h="139064">
                <a:moveTo>
                  <a:pt x="107187" y="0"/>
                </a:moveTo>
                <a:lnTo>
                  <a:pt x="0" y="139064"/>
                </a:lnTo>
              </a:path>
            </a:pathLst>
          </a:custGeom>
          <a:ln w="9525">
            <a:solidFill>
              <a:srgbClr val="000000"/>
            </a:solidFill>
          </a:ln>
        </p:spPr>
        <p:txBody>
          <a:bodyPr wrap="square" lIns="0" tIns="0" rIns="0" bIns="0" rtlCol="0"/>
          <a:lstStyle/>
          <a:p>
            <a:endParaRPr/>
          </a:p>
        </p:txBody>
      </p:sp>
      <p:sp>
        <p:nvSpPr>
          <p:cNvPr id="80" name="object 80"/>
          <p:cNvSpPr/>
          <p:nvPr/>
        </p:nvSpPr>
        <p:spPr>
          <a:xfrm>
            <a:off x="6705600" y="2717292"/>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81" name="object 81"/>
          <p:cNvSpPr txBox="1"/>
          <p:nvPr/>
        </p:nvSpPr>
        <p:spPr>
          <a:xfrm>
            <a:off x="6923023" y="2769235"/>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a:t>
            </a:r>
            <a:endParaRPr sz="1600">
              <a:latin typeface="Arial"/>
              <a:cs typeface="Arial"/>
            </a:endParaRPr>
          </a:p>
        </p:txBody>
      </p:sp>
      <p:sp>
        <p:nvSpPr>
          <p:cNvPr id="82" name="object 82"/>
          <p:cNvSpPr/>
          <p:nvPr/>
        </p:nvSpPr>
        <p:spPr>
          <a:xfrm>
            <a:off x="6991350" y="2607310"/>
            <a:ext cx="93345" cy="110489"/>
          </a:xfrm>
          <a:custGeom>
            <a:avLst/>
            <a:gdLst/>
            <a:ahLst/>
            <a:cxnLst/>
            <a:rect l="l" t="t" r="r" b="b"/>
            <a:pathLst>
              <a:path w="93345" h="110489">
                <a:moveTo>
                  <a:pt x="92836" y="0"/>
                </a:moveTo>
                <a:lnTo>
                  <a:pt x="0" y="109981"/>
                </a:lnTo>
              </a:path>
            </a:pathLst>
          </a:custGeom>
          <a:ln w="9525">
            <a:solidFill>
              <a:srgbClr val="000000"/>
            </a:solidFill>
          </a:ln>
        </p:spPr>
        <p:txBody>
          <a:bodyPr wrap="square" lIns="0" tIns="0" rIns="0" bIns="0" rtlCol="0"/>
          <a:lstStyle/>
          <a:p>
            <a:endParaRPr/>
          </a:p>
        </p:txBody>
      </p:sp>
      <p:sp>
        <p:nvSpPr>
          <p:cNvPr id="83" name="object 83"/>
          <p:cNvSpPr/>
          <p:nvPr/>
        </p:nvSpPr>
        <p:spPr>
          <a:xfrm>
            <a:off x="7446644" y="2746248"/>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913"/>
                </a:lnTo>
                <a:lnTo>
                  <a:pt x="549032" y="264681"/>
                </a:lnTo>
                <a:lnTo>
                  <a:pt x="522676" y="297042"/>
                </a:lnTo>
                <a:lnTo>
                  <a:pt x="487775" y="325231"/>
                </a:lnTo>
                <a:lnTo>
                  <a:pt x="445479" y="348484"/>
                </a:lnTo>
                <a:lnTo>
                  <a:pt x="396942" y="366039"/>
                </a:lnTo>
                <a:lnTo>
                  <a:pt x="343315"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84" name="object 84"/>
          <p:cNvSpPr txBox="1"/>
          <p:nvPr/>
        </p:nvSpPr>
        <p:spPr>
          <a:xfrm>
            <a:off x="7664322" y="2798140"/>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85" name="object 85"/>
          <p:cNvSpPr/>
          <p:nvPr/>
        </p:nvSpPr>
        <p:spPr>
          <a:xfrm>
            <a:off x="7488301" y="2607310"/>
            <a:ext cx="244475" cy="139065"/>
          </a:xfrm>
          <a:custGeom>
            <a:avLst/>
            <a:gdLst/>
            <a:ahLst/>
            <a:cxnLst/>
            <a:rect l="l" t="t" r="r" b="b"/>
            <a:pathLst>
              <a:path w="244475" h="139064">
                <a:moveTo>
                  <a:pt x="0" y="0"/>
                </a:moveTo>
                <a:lnTo>
                  <a:pt x="244094" y="138937"/>
                </a:lnTo>
              </a:path>
            </a:pathLst>
          </a:custGeom>
          <a:ln w="9525">
            <a:solidFill>
              <a:srgbClr val="000000"/>
            </a:solidFill>
          </a:ln>
        </p:spPr>
        <p:txBody>
          <a:bodyPr wrap="square" lIns="0" tIns="0" rIns="0" bIns="0" rtlCol="0"/>
          <a:lstStyle/>
          <a:p>
            <a:endParaRPr/>
          </a:p>
        </p:txBody>
      </p:sp>
      <p:sp>
        <p:nvSpPr>
          <p:cNvPr id="86" name="object 86"/>
          <p:cNvSpPr/>
          <p:nvPr/>
        </p:nvSpPr>
        <p:spPr>
          <a:xfrm>
            <a:off x="7505700" y="358140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87" name="object 87"/>
          <p:cNvSpPr txBox="1"/>
          <p:nvPr/>
        </p:nvSpPr>
        <p:spPr>
          <a:xfrm>
            <a:off x="7699375" y="3516110"/>
            <a:ext cx="619125" cy="703580"/>
          </a:xfrm>
          <a:prstGeom prst="rect">
            <a:avLst/>
          </a:prstGeom>
        </p:spPr>
        <p:txBody>
          <a:bodyPr vert="horz" wrap="square" lIns="0" tIns="129539" rIns="0" bIns="0" rtlCol="0">
            <a:spAutoFit/>
          </a:bodyPr>
          <a:lstStyle/>
          <a:p>
            <a:pPr marL="36195">
              <a:lnSpc>
                <a:spcPct val="100000"/>
              </a:lnSpc>
              <a:spcBef>
                <a:spcPts val="1019"/>
              </a:spcBef>
            </a:pPr>
            <a:r>
              <a:rPr sz="1600" b="1" spc="-5" dirty="0">
                <a:latin typeface="Arial"/>
                <a:cs typeface="Arial"/>
              </a:rPr>
              <a:t>8</a:t>
            </a:r>
            <a:endParaRPr sz="1600">
              <a:latin typeface="Arial"/>
              <a:cs typeface="Arial"/>
            </a:endParaRPr>
          </a:p>
          <a:p>
            <a:pPr marL="12700">
              <a:lnSpc>
                <a:spcPct val="100000"/>
              </a:lnSpc>
              <a:spcBef>
                <a:spcPts val="815"/>
              </a:spcBef>
            </a:pPr>
            <a:r>
              <a:rPr sz="1400" b="1" spc="-5" dirty="0">
                <a:solidFill>
                  <a:srgbClr val="0000FF"/>
                </a:solidFill>
                <a:latin typeface="Arial"/>
                <a:cs typeface="Arial"/>
              </a:rPr>
              <a:t>Zig-Zig</a:t>
            </a:r>
            <a:endParaRPr sz="1400">
              <a:latin typeface="Arial"/>
              <a:cs typeface="Arial"/>
            </a:endParaRPr>
          </a:p>
        </p:txBody>
      </p:sp>
      <p:sp>
        <p:nvSpPr>
          <p:cNvPr id="88" name="object 88"/>
          <p:cNvSpPr/>
          <p:nvPr/>
        </p:nvSpPr>
        <p:spPr>
          <a:xfrm>
            <a:off x="7791450" y="3503295"/>
            <a:ext cx="102870" cy="78105"/>
          </a:xfrm>
          <a:custGeom>
            <a:avLst/>
            <a:gdLst/>
            <a:ahLst/>
            <a:cxnLst/>
            <a:rect l="l" t="t" r="r" b="b"/>
            <a:pathLst>
              <a:path w="102870" h="78104">
                <a:moveTo>
                  <a:pt x="102870" y="0"/>
                </a:moveTo>
                <a:lnTo>
                  <a:pt x="0" y="78104"/>
                </a:lnTo>
              </a:path>
            </a:pathLst>
          </a:custGeom>
          <a:ln w="9525">
            <a:solidFill>
              <a:srgbClr val="000000"/>
            </a:solidFill>
          </a:ln>
        </p:spPr>
        <p:txBody>
          <a:bodyPr wrap="square" lIns="0" tIns="0" rIns="0" bIns="0" rtlCol="0"/>
          <a:lstStyle/>
          <a:p>
            <a:endParaRPr/>
          </a:p>
        </p:txBody>
      </p:sp>
      <p:sp>
        <p:nvSpPr>
          <p:cNvPr id="89" name="object 89"/>
          <p:cNvSpPr/>
          <p:nvPr/>
        </p:nvSpPr>
        <p:spPr>
          <a:xfrm>
            <a:off x="7810627" y="3178048"/>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15" y="3867"/>
                </a:lnTo>
                <a:lnTo>
                  <a:pt x="396942" y="14960"/>
                </a:lnTo>
                <a:lnTo>
                  <a:pt x="445479" y="32515"/>
                </a:lnTo>
                <a:lnTo>
                  <a:pt x="487775" y="55768"/>
                </a:lnTo>
                <a:lnTo>
                  <a:pt x="522676" y="83957"/>
                </a:lnTo>
                <a:lnTo>
                  <a:pt x="549032" y="116318"/>
                </a:lnTo>
                <a:lnTo>
                  <a:pt x="565691" y="152086"/>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90" name="object 90"/>
          <p:cNvSpPr txBox="1"/>
          <p:nvPr/>
        </p:nvSpPr>
        <p:spPr>
          <a:xfrm>
            <a:off x="7971790" y="3230117"/>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10</a:t>
            </a:r>
            <a:endParaRPr sz="1600">
              <a:latin typeface="Arial"/>
              <a:cs typeface="Arial"/>
            </a:endParaRPr>
          </a:p>
        </p:txBody>
      </p:sp>
      <p:sp>
        <p:nvSpPr>
          <p:cNvPr id="91" name="object 91"/>
          <p:cNvSpPr/>
          <p:nvPr/>
        </p:nvSpPr>
        <p:spPr>
          <a:xfrm>
            <a:off x="7934452" y="3071495"/>
            <a:ext cx="161925" cy="106680"/>
          </a:xfrm>
          <a:custGeom>
            <a:avLst/>
            <a:gdLst/>
            <a:ahLst/>
            <a:cxnLst/>
            <a:rect l="l" t="t" r="r" b="b"/>
            <a:pathLst>
              <a:path w="161925" h="106680">
                <a:moveTo>
                  <a:pt x="0" y="0"/>
                </a:moveTo>
                <a:lnTo>
                  <a:pt x="161925" y="106552"/>
                </a:lnTo>
              </a:path>
            </a:pathLst>
          </a:custGeom>
          <a:ln w="9525">
            <a:solidFill>
              <a:srgbClr val="000000"/>
            </a:solidFill>
          </a:ln>
        </p:spPr>
        <p:txBody>
          <a:bodyPr wrap="square" lIns="0" tIns="0" rIns="0" bIns="0" rtlCol="0"/>
          <a:lstStyle/>
          <a:p>
            <a:endParaRPr/>
          </a:p>
        </p:txBody>
      </p:sp>
      <p:sp>
        <p:nvSpPr>
          <p:cNvPr id="92" name="object 92"/>
          <p:cNvSpPr/>
          <p:nvPr/>
        </p:nvSpPr>
        <p:spPr>
          <a:xfrm>
            <a:off x="4703445" y="533400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891"/>
                </a:lnTo>
                <a:lnTo>
                  <a:pt x="549032" y="264649"/>
                </a:lnTo>
                <a:lnTo>
                  <a:pt x="522676" y="297008"/>
                </a:lnTo>
                <a:lnTo>
                  <a:pt x="487775" y="325202"/>
                </a:lnTo>
                <a:lnTo>
                  <a:pt x="445479" y="348464"/>
                </a:lnTo>
                <a:lnTo>
                  <a:pt x="396942" y="366029"/>
                </a:lnTo>
                <a:lnTo>
                  <a:pt x="343315" y="377129"/>
                </a:lnTo>
                <a:lnTo>
                  <a:pt x="285750" y="381000"/>
                </a:lnTo>
                <a:lnTo>
                  <a:pt x="228148" y="377129"/>
                </a:lnTo>
                <a:lnTo>
                  <a:pt x="174503" y="366029"/>
                </a:lnTo>
                <a:lnTo>
                  <a:pt x="125964" y="348464"/>
                </a:lnTo>
                <a:lnTo>
                  <a:pt x="83677" y="325202"/>
                </a:lnTo>
                <a:lnTo>
                  <a:pt x="48789" y="297008"/>
                </a:lnTo>
                <a:lnTo>
                  <a:pt x="22449" y="264649"/>
                </a:lnTo>
                <a:lnTo>
                  <a:pt x="5803" y="228891"/>
                </a:lnTo>
                <a:lnTo>
                  <a:pt x="0" y="190500"/>
                </a:lnTo>
                <a:close/>
              </a:path>
            </a:pathLst>
          </a:custGeom>
          <a:ln w="9525">
            <a:solidFill>
              <a:srgbClr val="000000"/>
            </a:solidFill>
          </a:ln>
        </p:spPr>
        <p:txBody>
          <a:bodyPr wrap="square" lIns="0" tIns="0" rIns="0" bIns="0" rtlCol="0"/>
          <a:lstStyle/>
          <a:p>
            <a:endParaRPr/>
          </a:p>
        </p:txBody>
      </p:sp>
      <p:sp>
        <p:nvSpPr>
          <p:cNvPr id="93" name="object 93"/>
          <p:cNvSpPr txBox="1"/>
          <p:nvPr/>
        </p:nvSpPr>
        <p:spPr>
          <a:xfrm>
            <a:off x="4864100" y="5386527"/>
            <a:ext cx="2514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Arial"/>
                <a:cs typeface="Arial"/>
              </a:rPr>
              <a:t>20</a:t>
            </a:r>
            <a:endParaRPr sz="1600">
              <a:latin typeface="Arial"/>
              <a:cs typeface="Arial"/>
            </a:endParaRPr>
          </a:p>
        </p:txBody>
      </p:sp>
      <p:sp>
        <p:nvSpPr>
          <p:cNvPr id="94" name="object 94"/>
          <p:cNvSpPr/>
          <p:nvPr/>
        </p:nvSpPr>
        <p:spPr>
          <a:xfrm>
            <a:off x="5067300" y="5777915"/>
            <a:ext cx="571500" cy="381000"/>
          </a:xfrm>
          <a:custGeom>
            <a:avLst/>
            <a:gdLst/>
            <a:ahLst/>
            <a:cxnLst/>
            <a:rect l="l" t="t" r="r" b="b"/>
            <a:pathLst>
              <a:path w="571500" h="381000">
                <a:moveTo>
                  <a:pt x="0" y="190499"/>
                </a:moveTo>
                <a:lnTo>
                  <a:pt x="5803" y="152108"/>
                </a:lnTo>
                <a:lnTo>
                  <a:pt x="22449" y="116350"/>
                </a:lnTo>
                <a:lnTo>
                  <a:pt x="48789" y="83991"/>
                </a:lnTo>
                <a:lnTo>
                  <a:pt x="83677" y="55797"/>
                </a:lnTo>
                <a:lnTo>
                  <a:pt x="125964" y="32535"/>
                </a:lnTo>
                <a:lnTo>
                  <a:pt x="174503" y="14970"/>
                </a:lnTo>
                <a:lnTo>
                  <a:pt x="228148" y="3870"/>
                </a:lnTo>
                <a:lnTo>
                  <a:pt x="285750" y="0"/>
                </a:lnTo>
                <a:lnTo>
                  <a:pt x="343351" y="3870"/>
                </a:lnTo>
                <a:lnTo>
                  <a:pt x="396996" y="14970"/>
                </a:lnTo>
                <a:lnTo>
                  <a:pt x="445535" y="32535"/>
                </a:lnTo>
                <a:lnTo>
                  <a:pt x="487822" y="55797"/>
                </a:lnTo>
                <a:lnTo>
                  <a:pt x="522710" y="83991"/>
                </a:lnTo>
                <a:lnTo>
                  <a:pt x="549050" y="116350"/>
                </a:lnTo>
                <a:lnTo>
                  <a:pt x="565696" y="152108"/>
                </a:lnTo>
                <a:lnTo>
                  <a:pt x="571500" y="190499"/>
                </a:lnTo>
                <a:lnTo>
                  <a:pt x="565696" y="228891"/>
                </a:lnTo>
                <a:lnTo>
                  <a:pt x="549050" y="264649"/>
                </a:lnTo>
                <a:lnTo>
                  <a:pt x="522710" y="297008"/>
                </a:lnTo>
                <a:lnTo>
                  <a:pt x="487822" y="325202"/>
                </a:lnTo>
                <a:lnTo>
                  <a:pt x="445535" y="348464"/>
                </a:lnTo>
                <a:lnTo>
                  <a:pt x="396996" y="366029"/>
                </a:lnTo>
                <a:lnTo>
                  <a:pt x="343351" y="377129"/>
                </a:lnTo>
                <a:lnTo>
                  <a:pt x="285750" y="380999"/>
                </a:lnTo>
                <a:lnTo>
                  <a:pt x="228148" y="377129"/>
                </a:lnTo>
                <a:lnTo>
                  <a:pt x="174503" y="366029"/>
                </a:lnTo>
                <a:lnTo>
                  <a:pt x="125964" y="348464"/>
                </a:lnTo>
                <a:lnTo>
                  <a:pt x="83677" y="325202"/>
                </a:lnTo>
                <a:lnTo>
                  <a:pt x="48789" y="297008"/>
                </a:lnTo>
                <a:lnTo>
                  <a:pt x="22449" y="264649"/>
                </a:lnTo>
                <a:lnTo>
                  <a:pt x="5803" y="228891"/>
                </a:lnTo>
                <a:lnTo>
                  <a:pt x="0" y="190499"/>
                </a:lnTo>
                <a:close/>
              </a:path>
            </a:pathLst>
          </a:custGeom>
          <a:ln w="9525">
            <a:solidFill>
              <a:srgbClr val="000000"/>
            </a:solidFill>
          </a:ln>
        </p:spPr>
        <p:txBody>
          <a:bodyPr wrap="square" lIns="0" tIns="0" rIns="0" bIns="0" rtlCol="0"/>
          <a:lstStyle/>
          <a:p>
            <a:endParaRPr/>
          </a:p>
        </p:txBody>
      </p:sp>
      <p:sp>
        <p:nvSpPr>
          <p:cNvPr id="95" name="object 95"/>
          <p:cNvSpPr txBox="1"/>
          <p:nvPr/>
        </p:nvSpPr>
        <p:spPr>
          <a:xfrm>
            <a:off x="5228082" y="5830620"/>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30</a:t>
            </a:r>
            <a:endParaRPr sz="1600">
              <a:latin typeface="Arial"/>
              <a:cs typeface="Arial"/>
            </a:endParaRPr>
          </a:p>
        </p:txBody>
      </p:sp>
      <p:sp>
        <p:nvSpPr>
          <p:cNvPr id="96" name="object 96"/>
          <p:cNvSpPr/>
          <p:nvPr/>
        </p:nvSpPr>
        <p:spPr>
          <a:xfrm>
            <a:off x="5191252" y="5659208"/>
            <a:ext cx="161925" cy="118745"/>
          </a:xfrm>
          <a:custGeom>
            <a:avLst/>
            <a:gdLst/>
            <a:ahLst/>
            <a:cxnLst/>
            <a:rect l="l" t="t" r="r" b="b"/>
            <a:pathLst>
              <a:path w="161925" h="118745">
                <a:moveTo>
                  <a:pt x="0" y="0"/>
                </a:moveTo>
                <a:lnTo>
                  <a:pt x="161798" y="118706"/>
                </a:lnTo>
              </a:path>
            </a:pathLst>
          </a:custGeom>
          <a:ln w="9525">
            <a:solidFill>
              <a:srgbClr val="000000"/>
            </a:solidFill>
          </a:ln>
        </p:spPr>
        <p:txBody>
          <a:bodyPr wrap="square" lIns="0" tIns="0" rIns="0" bIns="0" rtlCol="0"/>
          <a:lstStyle/>
          <a:p>
            <a:endParaRPr/>
          </a:p>
        </p:txBody>
      </p:sp>
      <p:sp>
        <p:nvSpPr>
          <p:cNvPr id="97" name="object 97"/>
          <p:cNvSpPr/>
          <p:nvPr/>
        </p:nvSpPr>
        <p:spPr>
          <a:xfrm>
            <a:off x="4762500" y="6262014"/>
            <a:ext cx="571500" cy="381000"/>
          </a:xfrm>
          <a:custGeom>
            <a:avLst/>
            <a:gdLst/>
            <a:ahLst/>
            <a:cxnLst/>
            <a:rect l="l" t="t" r="r" b="b"/>
            <a:pathLst>
              <a:path w="571500" h="381000">
                <a:moveTo>
                  <a:pt x="0" y="190499"/>
                </a:moveTo>
                <a:lnTo>
                  <a:pt x="5803" y="152104"/>
                </a:lnTo>
                <a:lnTo>
                  <a:pt x="22449" y="116344"/>
                </a:lnTo>
                <a:lnTo>
                  <a:pt x="48789" y="83985"/>
                </a:lnTo>
                <a:lnTo>
                  <a:pt x="83677" y="55792"/>
                </a:lnTo>
                <a:lnTo>
                  <a:pt x="125964" y="32531"/>
                </a:lnTo>
                <a:lnTo>
                  <a:pt x="174503" y="14969"/>
                </a:lnTo>
                <a:lnTo>
                  <a:pt x="228148" y="3869"/>
                </a:lnTo>
                <a:lnTo>
                  <a:pt x="285750" y="0"/>
                </a:lnTo>
                <a:lnTo>
                  <a:pt x="343351" y="3869"/>
                </a:lnTo>
                <a:lnTo>
                  <a:pt x="396996" y="14969"/>
                </a:lnTo>
                <a:lnTo>
                  <a:pt x="445535" y="32531"/>
                </a:lnTo>
                <a:lnTo>
                  <a:pt x="487822" y="55792"/>
                </a:lnTo>
                <a:lnTo>
                  <a:pt x="522710" y="83985"/>
                </a:lnTo>
                <a:lnTo>
                  <a:pt x="549050" y="116344"/>
                </a:lnTo>
                <a:lnTo>
                  <a:pt x="565696" y="152104"/>
                </a:lnTo>
                <a:lnTo>
                  <a:pt x="571500" y="190499"/>
                </a:lnTo>
                <a:lnTo>
                  <a:pt x="565696" y="228891"/>
                </a:lnTo>
                <a:lnTo>
                  <a:pt x="549050" y="264649"/>
                </a:lnTo>
                <a:lnTo>
                  <a:pt x="522710" y="297008"/>
                </a:lnTo>
                <a:lnTo>
                  <a:pt x="487822" y="325202"/>
                </a:lnTo>
                <a:lnTo>
                  <a:pt x="445535" y="348464"/>
                </a:lnTo>
                <a:lnTo>
                  <a:pt x="396996" y="366029"/>
                </a:lnTo>
                <a:lnTo>
                  <a:pt x="343351" y="377129"/>
                </a:lnTo>
                <a:lnTo>
                  <a:pt x="285750" y="380999"/>
                </a:lnTo>
                <a:lnTo>
                  <a:pt x="228148" y="377129"/>
                </a:lnTo>
                <a:lnTo>
                  <a:pt x="174503" y="366029"/>
                </a:lnTo>
                <a:lnTo>
                  <a:pt x="125964" y="348464"/>
                </a:lnTo>
                <a:lnTo>
                  <a:pt x="83677" y="325202"/>
                </a:lnTo>
                <a:lnTo>
                  <a:pt x="48789" y="297008"/>
                </a:lnTo>
                <a:lnTo>
                  <a:pt x="22449" y="264649"/>
                </a:lnTo>
                <a:lnTo>
                  <a:pt x="5803" y="228891"/>
                </a:lnTo>
                <a:lnTo>
                  <a:pt x="0" y="190499"/>
                </a:lnTo>
                <a:close/>
              </a:path>
            </a:pathLst>
          </a:custGeom>
          <a:ln w="9524">
            <a:solidFill>
              <a:srgbClr val="000000"/>
            </a:solidFill>
          </a:ln>
        </p:spPr>
        <p:txBody>
          <a:bodyPr wrap="square" lIns="0" tIns="0" rIns="0" bIns="0" rtlCol="0"/>
          <a:lstStyle/>
          <a:p>
            <a:endParaRPr/>
          </a:p>
        </p:txBody>
      </p:sp>
      <p:sp>
        <p:nvSpPr>
          <p:cNvPr id="98" name="object 98"/>
          <p:cNvSpPr txBox="1"/>
          <p:nvPr/>
        </p:nvSpPr>
        <p:spPr>
          <a:xfrm>
            <a:off x="4923282" y="6314947"/>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25</a:t>
            </a:r>
            <a:endParaRPr sz="1600">
              <a:latin typeface="Arial"/>
              <a:cs typeface="Arial"/>
            </a:endParaRPr>
          </a:p>
        </p:txBody>
      </p:sp>
      <p:sp>
        <p:nvSpPr>
          <p:cNvPr id="99" name="object 99"/>
          <p:cNvSpPr/>
          <p:nvPr/>
        </p:nvSpPr>
        <p:spPr>
          <a:xfrm>
            <a:off x="5048250" y="6103124"/>
            <a:ext cx="102870" cy="159385"/>
          </a:xfrm>
          <a:custGeom>
            <a:avLst/>
            <a:gdLst/>
            <a:ahLst/>
            <a:cxnLst/>
            <a:rect l="l" t="t" r="r" b="b"/>
            <a:pathLst>
              <a:path w="102870" h="159385">
                <a:moveTo>
                  <a:pt x="102742" y="0"/>
                </a:moveTo>
                <a:lnTo>
                  <a:pt x="0" y="158889"/>
                </a:lnTo>
              </a:path>
            </a:pathLst>
          </a:custGeom>
          <a:ln w="9525">
            <a:solidFill>
              <a:srgbClr val="000000"/>
            </a:solidFill>
          </a:ln>
        </p:spPr>
        <p:txBody>
          <a:bodyPr wrap="square" lIns="0" tIns="0" rIns="0" bIns="0" rtlCol="0"/>
          <a:lstStyle/>
          <a:p>
            <a:endParaRPr/>
          </a:p>
        </p:txBody>
      </p:sp>
      <p:sp>
        <p:nvSpPr>
          <p:cNvPr id="100" name="object 100"/>
          <p:cNvSpPr/>
          <p:nvPr/>
        </p:nvSpPr>
        <p:spPr>
          <a:xfrm>
            <a:off x="3705986" y="4433823"/>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101" name="object 101"/>
          <p:cNvSpPr txBox="1"/>
          <p:nvPr/>
        </p:nvSpPr>
        <p:spPr>
          <a:xfrm>
            <a:off x="3922903" y="448614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2929"/>
                </a:solidFill>
                <a:latin typeface="Arial"/>
                <a:cs typeface="Arial"/>
              </a:rPr>
              <a:t>4</a:t>
            </a:r>
            <a:endParaRPr sz="1600">
              <a:latin typeface="Arial"/>
              <a:cs typeface="Arial"/>
            </a:endParaRPr>
          </a:p>
        </p:txBody>
      </p:sp>
      <p:sp>
        <p:nvSpPr>
          <p:cNvPr id="102" name="object 102"/>
          <p:cNvSpPr/>
          <p:nvPr/>
        </p:nvSpPr>
        <p:spPr>
          <a:xfrm>
            <a:off x="3142869" y="484505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103" name="object 103"/>
          <p:cNvSpPr txBox="1"/>
          <p:nvPr/>
        </p:nvSpPr>
        <p:spPr>
          <a:xfrm>
            <a:off x="3359658" y="4897628"/>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a:t>
            </a:r>
            <a:endParaRPr sz="1600">
              <a:latin typeface="Arial"/>
              <a:cs typeface="Arial"/>
            </a:endParaRPr>
          </a:p>
        </p:txBody>
      </p:sp>
      <p:sp>
        <p:nvSpPr>
          <p:cNvPr id="104" name="object 104"/>
          <p:cNvSpPr/>
          <p:nvPr/>
        </p:nvSpPr>
        <p:spPr>
          <a:xfrm>
            <a:off x="3428619" y="4758944"/>
            <a:ext cx="361315" cy="86360"/>
          </a:xfrm>
          <a:custGeom>
            <a:avLst/>
            <a:gdLst/>
            <a:ahLst/>
            <a:cxnLst/>
            <a:rect l="l" t="t" r="r" b="b"/>
            <a:pathLst>
              <a:path w="361314" h="86360">
                <a:moveTo>
                  <a:pt x="361060" y="0"/>
                </a:moveTo>
                <a:lnTo>
                  <a:pt x="0" y="86105"/>
                </a:lnTo>
              </a:path>
            </a:pathLst>
          </a:custGeom>
          <a:ln w="9525">
            <a:solidFill>
              <a:srgbClr val="000000"/>
            </a:solidFill>
          </a:ln>
        </p:spPr>
        <p:txBody>
          <a:bodyPr wrap="square" lIns="0" tIns="0" rIns="0" bIns="0" rtlCol="0"/>
          <a:lstStyle/>
          <a:p>
            <a:endParaRPr/>
          </a:p>
        </p:txBody>
      </p:sp>
      <p:sp>
        <p:nvSpPr>
          <p:cNvPr id="105" name="object 105"/>
          <p:cNvSpPr/>
          <p:nvPr/>
        </p:nvSpPr>
        <p:spPr>
          <a:xfrm>
            <a:off x="3991736" y="4883150"/>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106" name="object 106"/>
          <p:cNvSpPr txBox="1"/>
          <p:nvPr/>
        </p:nvSpPr>
        <p:spPr>
          <a:xfrm>
            <a:off x="4152391" y="4935728"/>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12</a:t>
            </a:r>
            <a:endParaRPr sz="1600">
              <a:latin typeface="Arial"/>
              <a:cs typeface="Arial"/>
            </a:endParaRPr>
          </a:p>
        </p:txBody>
      </p:sp>
      <p:sp>
        <p:nvSpPr>
          <p:cNvPr id="107" name="object 107"/>
          <p:cNvSpPr/>
          <p:nvPr/>
        </p:nvSpPr>
        <p:spPr>
          <a:xfrm>
            <a:off x="4193794" y="4758944"/>
            <a:ext cx="83820" cy="124460"/>
          </a:xfrm>
          <a:custGeom>
            <a:avLst/>
            <a:gdLst/>
            <a:ahLst/>
            <a:cxnLst/>
            <a:rect l="l" t="t" r="r" b="b"/>
            <a:pathLst>
              <a:path w="83820" h="124460">
                <a:moveTo>
                  <a:pt x="0" y="0"/>
                </a:moveTo>
                <a:lnTo>
                  <a:pt x="83692" y="124205"/>
                </a:lnTo>
              </a:path>
            </a:pathLst>
          </a:custGeom>
          <a:ln w="9525">
            <a:solidFill>
              <a:srgbClr val="000000"/>
            </a:solidFill>
          </a:ln>
        </p:spPr>
        <p:txBody>
          <a:bodyPr wrap="square" lIns="0" tIns="0" rIns="0" bIns="0" rtlCol="0"/>
          <a:lstStyle/>
          <a:p>
            <a:endParaRPr/>
          </a:p>
        </p:txBody>
      </p:sp>
      <p:sp>
        <p:nvSpPr>
          <p:cNvPr id="108" name="object 108"/>
          <p:cNvSpPr/>
          <p:nvPr/>
        </p:nvSpPr>
        <p:spPr>
          <a:xfrm>
            <a:off x="4419600" y="5777915"/>
            <a:ext cx="571500" cy="381000"/>
          </a:xfrm>
          <a:custGeom>
            <a:avLst/>
            <a:gdLst/>
            <a:ahLst/>
            <a:cxnLst/>
            <a:rect l="l" t="t" r="r" b="b"/>
            <a:pathLst>
              <a:path w="571500" h="381000">
                <a:moveTo>
                  <a:pt x="0" y="190499"/>
                </a:moveTo>
                <a:lnTo>
                  <a:pt x="5803" y="152108"/>
                </a:lnTo>
                <a:lnTo>
                  <a:pt x="22449" y="116350"/>
                </a:lnTo>
                <a:lnTo>
                  <a:pt x="48789" y="83991"/>
                </a:lnTo>
                <a:lnTo>
                  <a:pt x="83677" y="55797"/>
                </a:lnTo>
                <a:lnTo>
                  <a:pt x="125964" y="32535"/>
                </a:lnTo>
                <a:lnTo>
                  <a:pt x="174503" y="14970"/>
                </a:lnTo>
                <a:lnTo>
                  <a:pt x="228148" y="3870"/>
                </a:lnTo>
                <a:lnTo>
                  <a:pt x="285750" y="0"/>
                </a:lnTo>
                <a:lnTo>
                  <a:pt x="343351" y="3870"/>
                </a:lnTo>
                <a:lnTo>
                  <a:pt x="396996" y="14970"/>
                </a:lnTo>
                <a:lnTo>
                  <a:pt x="445535" y="32535"/>
                </a:lnTo>
                <a:lnTo>
                  <a:pt x="487822" y="55797"/>
                </a:lnTo>
                <a:lnTo>
                  <a:pt x="522710" y="83991"/>
                </a:lnTo>
                <a:lnTo>
                  <a:pt x="549050" y="116350"/>
                </a:lnTo>
                <a:lnTo>
                  <a:pt x="565696" y="152108"/>
                </a:lnTo>
                <a:lnTo>
                  <a:pt x="571500" y="190499"/>
                </a:lnTo>
                <a:lnTo>
                  <a:pt x="565696" y="228891"/>
                </a:lnTo>
                <a:lnTo>
                  <a:pt x="549050" y="264649"/>
                </a:lnTo>
                <a:lnTo>
                  <a:pt x="522710" y="297008"/>
                </a:lnTo>
                <a:lnTo>
                  <a:pt x="487822" y="325202"/>
                </a:lnTo>
                <a:lnTo>
                  <a:pt x="445535" y="348464"/>
                </a:lnTo>
                <a:lnTo>
                  <a:pt x="396996" y="366029"/>
                </a:lnTo>
                <a:lnTo>
                  <a:pt x="343351" y="377129"/>
                </a:lnTo>
                <a:lnTo>
                  <a:pt x="285750" y="380999"/>
                </a:lnTo>
                <a:lnTo>
                  <a:pt x="228148" y="377129"/>
                </a:lnTo>
                <a:lnTo>
                  <a:pt x="174503" y="366029"/>
                </a:lnTo>
                <a:lnTo>
                  <a:pt x="125964" y="348464"/>
                </a:lnTo>
                <a:lnTo>
                  <a:pt x="83677" y="325202"/>
                </a:lnTo>
                <a:lnTo>
                  <a:pt x="48789" y="297008"/>
                </a:lnTo>
                <a:lnTo>
                  <a:pt x="22449" y="264649"/>
                </a:lnTo>
                <a:lnTo>
                  <a:pt x="5803" y="228891"/>
                </a:lnTo>
                <a:lnTo>
                  <a:pt x="0" y="190499"/>
                </a:lnTo>
                <a:close/>
              </a:path>
            </a:pathLst>
          </a:custGeom>
          <a:ln w="9525">
            <a:solidFill>
              <a:srgbClr val="000000"/>
            </a:solidFill>
          </a:ln>
        </p:spPr>
        <p:txBody>
          <a:bodyPr wrap="square" lIns="0" tIns="0" rIns="0" bIns="0" rtlCol="0"/>
          <a:lstStyle/>
          <a:p>
            <a:endParaRPr/>
          </a:p>
        </p:txBody>
      </p:sp>
      <p:sp>
        <p:nvSpPr>
          <p:cNvPr id="109" name="object 109"/>
          <p:cNvSpPr txBox="1"/>
          <p:nvPr/>
        </p:nvSpPr>
        <p:spPr>
          <a:xfrm>
            <a:off x="4580382" y="5830620"/>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15</a:t>
            </a:r>
            <a:endParaRPr sz="1600">
              <a:latin typeface="Arial"/>
              <a:cs typeface="Arial"/>
            </a:endParaRPr>
          </a:p>
        </p:txBody>
      </p:sp>
      <p:sp>
        <p:nvSpPr>
          <p:cNvPr id="110" name="object 110"/>
          <p:cNvSpPr/>
          <p:nvPr/>
        </p:nvSpPr>
        <p:spPr>
          <a:xfrm>
            <a:off x="4705350" y="5659208"/>
            <a:ext cx="81915" cy="118745"/>
          </a:xfrm>
          <a:custGeom>
            <a:avLst/>
            <a:gdLst/>
            <a:ahLst/>
            <a:cxnLst/>
            <a:rect l="l" t="t" r="r" b="b"/>
            <a:pathLst>
              <a:path w="81914" h="118745">
                <a:moveTo>
                  <a:pt x="0" y="118706"/>
                </a:moveTo>
                <a:lnTo>
                  <a:pt x="81787" y="0"/>
                </a:lnTo>
              </a:path>
            </a:pathLst>
          </a:custGeom>
          <a:ln w="9525">
            <a:solidFill>
              <a:srgbClr val="000000"/>
            </a:solidFill>
          </a:ln>
        </p:spPr>
        <p:txBody>
          <a:bodyPr wrap="square" lIns="0" tIns="0" rIns="0" bIns="0" rtlCol="0"/>
          <a:lstStyle/>
          <a:p>
            <a:endParaRPr/>
          </a:p>
        </p:txBody>
      </p:sp>
      <p:sp>
        <p:nvSpPr>
          <p:cNvPr id="111" name="object 111"/>
          <p:cNvSpPr/>
          <p:nvPr/>
        </p:nvSpPr>
        <p:spPr>
          <a:xfrm>
            <a:off x="3407917" y="5351526"/>
            <a:ext cx="571500" cy="381635"/>
          </a:xfrm>
          <a:custGeom>
            <a:avLst/>
            <a:gdLst/>
            <a:ahLst/>
            <a:cxnLst/>
            <a:rect l="l" t="t" r="r" b="b"/>
            <a:pathLst>
              <a:path w="571500" h="381635">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2"/>
                </a:lnTo>
                <a:lnTo>
                  <a:pt x="549050" y="264686"/>
                </a:lnTo>
                <a:lnTo>
                  <a:pt x="522710" y="297056"/>
                </a:lnTo>
                <a:lnTo>
                  <a:pt x="487822" y="325258"/>
                </a:lnTo>
                <a:lnTo>
                  <a:pt x="445535" y="348524"/>
                </a:lnTo>
                <a:lnTo>
                  <a:pt x="396996" y="366091"/>
                </a:lnTo>
                <a:lnTo>
                  <a:pt x="343351" y="377192"/>
                </a:lnTo>
                <a:lnTo>
                  <a:pt x="285750" y="381063"/>
                </a:lnTo>
                <a:lnTo>
                  <a:pt x="228148" y="377192"/>
                </a:lnTo>
                <a:lnTo>
                  <a:pt x="174503" y="366091"/>
                </a:lnTo>
                <a:lnTo>
                  <a:pt x="125964" y="348524"/>
                </a:lnTo>
                <a:lnTo>
                  <a:pt x="83677" y="325258"/>
                </a:lnTo>
                <a:lnTo>
                  <a:pt x="48789" y="297056"/>
                </a:lnTo>
                <a:lnTo>
                  <a:pt x="22449" y="264686"/>
                </a:lnTo>
                <a:lnTo>
                  <a:pt x="5803" y="228912"/>
                </a:lnTo>
                <a:lnTo>
                  <a:pt x="0" y="190500"/>
                </a:lnTo>
                <a:close/>
              </a:path>
            </a:pathLst>
          </a:custGeom>
          <a:ln w="9525">
            <a:solidFill>
              <a:srgbClr val="000000"/>
            </a:solidFill>
          </a:ln>
        </p:spPr>
        <p:txBody>
          <a:bodyPr wrap="square" lIns="0" tIns="0" rIns="0" bIns="0" rtlCol="0"/>
          <a:lstStyle/>
          <a:p>
            <a:endParaRPr/>
          </a:p>
        </p:txBody>
      </p:sp>
      <p:sp>
        <p:nvSpPr>
          <p:cNvPr id="112" name="object 112"/>
          <p:cNvSpPr txBox="1"/>
          <p:nvPr/>
        </p:nvSpPr>
        <p:spPr>
          <a:xfrm>
            <a:off x="3624834" y="5404205"/>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113" name="object 113"/>
          <p:cNvSpPr/>
          <p:nvPr/>
        </p:nvSpPr>
        <p:spPr>
          <a:xfrm>
            <a:off x="3693667" y="5208270"/>
            <a:ext cx="382270" cy="143510"/>
          </a:xfrm>
          <a:custGeom>
            <a:avLst/>
            <a:gdLst/>
            <a:ahLst/>
            <a:cxnLst/>
            <a:rect l="l" t="t" r="r" b="b"/>
            <a:pathLst>
              <a:path w="382270" h="143510">
                <a:moveTo>
                  <a:pt x="381762" y="0"/>
                </a:moveTo>
                <a:lnTo>
                  <a:pt x="0" y="143255"/>
                </a:lnTo>
              </a:path>
            </a:pathLst>
          </a:custGeom>
          <a:ln w="9525">
            <a:solidFill>
              <a:srgbClr val="000000"/>
            </a:solidFill>
          </a:ln>
        </p:spPr>
        <p:txBody>
          <a:bodyPr wrap="square" lIns="0" tIns="0" rIns="0" bIns="0" rtlCol="0"/>
          <a:lstStyle/>
          <a:p>
            <a:endParaRPr/>
          </a:p>
        </p:txBody>
      </p:sp>
      <p:sp>
        <p:nvSpPr>
          <p:cNvPr id="114" name="object 114"/>
          <p:cNvSpPr/>
          <p:nvPr/>
        </p:nvSpPr>
        <p:spPr>
          <a:xfrm>
            <a:off x="3466972" y="6186716"/>
            <a:ext cx="571500" cy="381000"/>
          </a:xfrm>
          <a:custGeom>
            <a:avLst/>
            <a:gdLst/>
            <a:ahLst/>
            <a:cxnLst/>
            <a:rect l="l" t="t" r="r" b="b"/>
            <a:pathLst>
              <a:path w="571500" h="381000">
                <a:moveTo>
                  <a:pt x="0" y="190499"/>
                </a:moveTo>
                <a:lnTo>
                  <a:pt x="5808" y="152108"/>
                </a:lnTo>
                <a:lnTo>
                  <a:pt x="22467" y="116350"/>
                </a:lnTo>
                <a:lnTo>
                  <a:pt x="48823" y="83991"/>
                </a:lnTo>
                <a:lnTo>
                  <a:pt x="83724" y="55797"/>
                </a:lnTo>
                <a:lnTo>
                  <a:pt x="126020" y="32535"/>
                </a:lnTo>
                <a:lnTo>
                  <a:pt x="174557" y="14970"/>
                </a:lnTo>
                <a:lnTo>
                  <a:pt x="228184" y="3870"/>
                </a:lnTo>
                <a:lnTo>
                  <a:pt x="285750" y="0"/>
                </a:lnTo>
                <a:lnTo>
                  <a:pt x="343351" y="3870"/>
                </a:lnTo>
                <a:lnTo>
                  <a:pt x="396996" y="14970"/>
                </a:lnTo>
                <a:lnTo>
                  <a:pt x="445535" y="32535"/>
                </a:lnTo>
                <a:lnTo>
                  <a:pt x="487822" y="55797"/>
                </a:lnTo>
                <a:lnTo>
                  <a:pt x="522710" y="83991"/>
                </a:lnTo>
                <a:lnTo>
                  <a:pt x="549050" y="116350"/>
                </a:lnTo>
                <a:lnTo>
                  <a:pt x="565696" y="152108"/>
                </a:lnTo>
                <a:lnTo>
                  <a:pt x="571500" y="190499"/>
                </a:lnTo>
                <a:lnTo>
                  <a:pt x="565696" y="228891"/>
                </a:lnTo>
                <a:lnTo>
                  <a:pt x="549050" y="264649"/>
                </a:lnTo>
                <a:lnTo>
                  <a:pt x="522710" y="297008"/>
                </a:lnTo>
                <a:lnTo>
                  <a:pt x="487822" y="325202"/>
                </a:lnTo>
                <a:lnTo>
                  <a:pt x="445535" y="348464"/>
                </a:lnTo>
                <a:lnTo>
                  <a:pt x="396996" y="366029"/>
                </a:lnTo>
                <a:lnTo>
                  <a:pt x="343351" y="377129"/>
                </a:lnTo>
                <a:lnTo>
                  <a:pt x="285750" y="380999"/>
                </a:lnTo>
                <a:lnTo>
                  <a:pt x="228184" y="377129"/>
                </a:lnTo>
                <a:lnTo>
                  <a:pt x="174557" y="366029"/>
                </a:lnTo>
                <a:lnTo>
                  <a:pt x="126020" y="348464"/>
                </a:lnTo>
                <a:lnTo>
                  <a:pt x="83724" y="325202"/>
                </a:lnTo>
                <a:lnTo>
                  <a:pt x="48823" y="297008"/>
                </a:lnTo>
                <a:lnTo>
                  <a:pt x="22467" y="264649"/>
                </a:lnTo>
                <a:lnTo>
                  <a:pt x="5808" y="228891"/>
                </a:lnTo>
                <a:lnTo>
                  <a:pt x="0" y="190499"/>
                </a:lnTo>
                <a:close/>
              </a:path>
            </a:pathLst>
          </a:custGeom>
          <a:ln w="9525">
            <a:solidFill>
              <a:srgbClr val="000000"/>
            </a:solidFill>
          </a:ln>
        </p:spPr>
        <p:txBody>
          <a:bodyPr wrap="square" lIns="0" tIns="0" rIns="0" bIns="0" rtlCol="0"/>
          <a:lstStyle/>
          <a:p>
            <a:endParaRPr/>
          </a:p>
        </p:txBody>
      </p:sp>
      <p:sp>
        <p:nvSpPr>
          <p:cNvPr id="115" name="object 115"/>
          <p:cNvSpPr txBox="1"/>
          <p:nvPr/>
        </p:nvSpPr>
        <p:spPr>
          <a:xfrm>
            <a:off x="3683889" y="623966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8</a:t>
            </a:r>
            <a:endParaRPr sz="1600">
              <a:latin typeface="Arial"/>
              <a:cs typeface="Arial"/>
            </a:endParaRPr>
          </a:p>
        </p:txBody>
      </p:sp>
      <p:sp>
        <p:nvSpPr>
          <p:cNvPr id="116" name="object 116"/>
          <p:cNvSpPr/>
          <p:nvPr/>
        </p:nvSpPr>
        <p:spPr>
          <a:xfrm>
            <a:off x="3752722" y="6108560"/>
            <a:ext cx="102870" cy="78740"/>
          </a:xfrm>
          <a:custGeom>
            <a:avLst/>
            <a:gdLst/>
            <a:ahLst/>
            <a:cxnLst/>
            <a:rect l="l" t="t" r="r" b="b"/>
            <a:pathLst>
              <a:path w="102870" h="78739">
                <a:moveTo>
                  <a:pt x="102869" y="0"/>
                </a:moveTo>
                <a:lnTo>
                  <a:pt x="0" y="78155"/>
                </a:lnTo>
              </a:path>
            </a:pathLst>
          </a:custGeom>
          <a:ln w="9524">
            <a:solidFill>
              <a:srgbClr val="000000"/>
            </a:solidFill>
          </a:ln>
        </p:spPr>
        <p:txBody>
          <a:bodyPr wrap="square" lIns="0" tIns="0" rIns="0" bIns="0" rtlCol="0"/>
          <a:lstStyle/>
          <a:p>
            <a:endParaRPr/>
          </a:p>
        </p:txBody>
      </p:sp>
      <p:sp>
        <p:nvSpPr>
          <p:cNvPr id="117" name="object 117"/>
          <p:cNvSpPr/>
          <p:nvPr/>
        </p:nvSpPr>
        <p:spPr>
          <a:xfrm>
            <a:off x="3771900" y="5783351"/>
            <a:ext cx="571500" cy="381000"/>
          </a:xfrm>
          <a:custGeom>
            <a:avLst/>
            <a:gdLst/>
            <a:ahLst/>
            <a:cxnLst/>
            <a:rect l="l" t="t" r="r" b="b"/>
            <a:pathLst>
              <a:path w="571500" h="381000">
                <a:moveTo>
                  <a:pt x="0" y="190500"/>
                </a:moveTo>
                <a:lnTo>
                  <a:pt x="5803" y="152108"/>
                </a:lnTo>
                <a:lnTo>
                  <a:pt x="22449" y="116350"/>
                </a:lnTo>
                <a:lnTo>
                  <a:pt x="48789" y="83991"/>
                </a:lnTo>
                <a:lnTo>
                  <a:pt x="83677" y="55797"/>
                </a:lnTo>
                <a:lnTo>
                  <a:pt x="125964" y="32535"/>
                </a:lnTo>
                <a:lnTo>
                  <a:pt x="174503" y="14970"/>
                </a:lnTo>
                <a:lnTo>
                  <a:pt x="228148" y="3870"/>
                </a:lnTo>
                <a:lnTo>
                  <a:pt x="285750" y="0"/>
                </a:lnTo>
                <a:lnTo>
                  <a:pt x="343351" y="3870"/>
                </a:lnTo>
                <a:lnTo>
                  <a:pt x="396996" y="14970"/>
                </a:lnTo>
                <a:lnTo>
                  <a:pt x="445535" y="32535"/>
                </a:lnTo>
                <a:lnTo>
                  <a:pt x="487822" y="55797"/>
                </a:lnTo>
                <a:lnTo>
                  <a:pt x="522710" y="83991"/>
                </a:lnTo>
                <a:lnTo>
                  <a:pt x="549050" y="116350"/>
                </a:lnTo>
                <a:lnTo>
                  <a:pt x="565696" y="152108"/>
                </a:lnTo>
                <a:lnTo>
                  <a:pt x="571500" y="190500"/>
                </a:lnTo>
                <a:lnTo>
                  <a:pt x="565696" y="228895"/>
                </a:lnTo>
                <a:lnTo>
                  <a:pt x="549050" y="264655"/>
                </a:lnTo>
                <a:lnTo>
                  <a:pt x="522710" y="297014"/>
                </a:lnTo>
                <a:lnTo>
                  <a:pt x="487822" y="325207"/>
                </a:lnTo>
                <a:lnTo>
                  <a:pt x="445535" y="348468"/>
                </a:lnTo>
                <a:lnTo>
                  <a:pt x="396996" y="366030"/>
                </a:lnTo>
                <a:lnTo>
                  <a:pt x="343351" y="377130"/>
                </a:lnTo>
                <a:lnTo>
                  <a:pt x="285750" y="380999"/>
                </a:lnTo>
                <a:lnTo>
                  <a:pt x="228148" y="377130"/>
                </a:lnTo>
                <a:lnTo>
                  <a:pt x="174503" y="366030"/>
                </a:lnTo>
                <a:lnTo>
                  <a:pt x="125964" y="348468"/>
                </a:lnTo>
                <a:lnTo>
                  <a:pt x="83677" y="325207"/>
                </a:lnTo>
                <a:lnTo>
                  <a:pt x="48789" y="297014"/>
                </a:lnTo>
                <a:lnTo>
                  <a:pt x="22449" y="264655"/>
                </a:lnTo>
                <a:lnTo>
                  <a:pt x="5803" y="228895"/>
                </a:lnTo>
                <a:lnTo>
                  <a:pt x="0" y="190500"/>
                </a:lnTo>
                <a:close/>
              </a:path>
            </a:pathLst>
          </a:custGeom>
          <a:ln w="9525">
            <a:solidFill>
              <a:srgbClr val="000000"/>
            </a:solidFill>
          </a:ln>
        </p:spPr>
        <p:txBody>
          <a:bodyPr wrap="square" lIns="0" tIns="0" rIns="0" bIns="0" rtlCol="0"/>
          <a:lstStyle/>
          <a:p>
            <a:endParaRPr/>
          </a:p>
        </p:txBody>
      </p:sp>
      <p:sp>
        <p:nvSpPr>
          <p:cNvPr id="118" name="object 118"/>
          <p:cNvSpPr txBox="1"/>
          <p:nvPr/>
        </p:nvSpPr>
        <p:spPr>
          <a:xfrm>
            <a:off x="3932301" y="5836107"/>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10</a:t>
            </a:r>
            <a:endParaRPr sz="1600">
              <a:latin typeface="Arial"/>
              <a:cs typeface="Arial"/>
            </a:endParaRPr>
          </a:p>
        </p:txBody>
      </p:sp>
      <p:sp>
        <p:nvSpPr>
          <p:cNvPr id="119" name="object 119"/>
          <p:cNvSpPr/>
          <p:nvPr/>
        </p:nvSpPr>
        <p:spPr>
          <a:xfrm>
            <a:off x="3895725" y="5676798"/>
            <a:ext cx="161925" cy="106680"/>
          </a:xfrm>
          <a:custGeom>
            <a:avLst/>
            <a:gdLst/>
            <a:ahLst/>
            <a:cxnLst/>
            <a:rect l="l" t="t" r="r" b="b"/>
            <a:pathLst>
              <a:path w="161925" h="106679">
                <a:moveTo>
                  <a:pt x="0" y="0"/>
                </a:moveTo>
                <a:lnTo>
                  <a:pt x="161925" y="106552"/>
                </a:lnTo>
              </a:path>
            </a:pathLst>
          </a:custGeom>
          <a:ln w="9525">
            <a:solidFill>
              <a:srgbClr val="000000"/>
            </a:solidFill>
          </a:ln>
        </p:spPr>
        <p:txBody>
          <a:bodyPr wrap="square" lIns="0" tIns="0" rIns="0" bIns="0" rtlCol="0"/>
          <a:lstStyle/>
          <a:p>
            <a:endParaRPr/>
          </a:p>
        </p:txBody>
      </p:sp>
      <p:sp>
        <p:nvSpPr>
          <p:cNvPr id="120" name="object 120"/>
          <p:cNvSpPr/>
          <p:nvPr/>
        </p:nvSpPr>
        <p:spPr>
          <a:xfrm>
            <a:off x="4479544" y="5208270"/>
            <a:ext cx="509905" cy="125730"/>
          </a:xfrm>
          <a:custGeom>
            <a:avLst/>
            <a:gdLst/>
            <a:ahLst/>
            <a:cxnLst/>
            <a:rect l="l" t="t" r="r" b="b"/>
            <a:pathLst>
              <a:path w="509904" h="125729">
                <a:moveTo>
                  <a:pt x="0" y="0"/>
                </a:moveTo>
                <a:lnTo>
                  <a:pt x="509650" y="125729"/>
                </a:lnTo>
              </a:path>
            </a:pathLst>
          </a:custGeom>
          <a:ln w="9524">
            <a:solidFill>
              <a:srgbClr val="000000"/>
            </a:solidFill>
          </a:ln>
        </p:spPr>
        <p:txBody>
          <a:bodyPr wrap="square" lIns="0" tIns="0" rIns="0" bIns="0" rtlCol="0"/>
          <a:lstStyle/>
          <a:p>
            <a:endParaRPr/>
          </a:p>
        </p:txBody>
      </p:sp>
      <p:sp>
        <p:nvSpPr>
          <p:cNvPr id="121" name="Footer Placeholder 120"/>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93648351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69171" y="83311"/>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12</a:t>
            </a:r>
            <a:endParaRPr sz="1200">
              <a:latin typeface="Arial"/>
              <a:cs typeface="Arial"/>
            </a:endParaRPr>
          </a:p>
        </p:txBody>
      </p:sp>
      <p:sp>
        <p:nvSpPr>
          <p:cNvPr id="3" name="object 3"/>
          <p:cNvSpPr/>
          <p:nvPr/>
        </p:nvSpPr>
        <p:spPr>
          <a:xfrm>
            <a:off x="0" y="114300"/>
            <a:ext cx="6934200" cy="228600"/>
          </a:xfrm>
          <a:custGeom>
            <a:avLst/>
            <a:gdLst/>
            <a:ahLst/>
            <a:cxnLst/>
            <a:rect l="l" t="t" r="r" b="b"/>
            <a:pathLst>
              <a:path w="6934200" h="228600">
                <a:moveTo>
                  <a:pt x="0" y="228600"/>
                </a:moveTo>
                <a:lnTo>
                  <a:pt x="6934200" y="228600"/>
                </a:lnTo>
                <a:lnTo>
                  <a:pt x="6934200" y="0"/>
                </a:lnTo>
                <a:lnTo>
                  <a:pt x="0" y="0"/>
                </a:lnTo>
                <a:lnTo>
                  <a:pt x="0" y="228600"/>
                </a:lnTo>
                <a:close/>
              </a:path>
            </a:pathLst>
          </a:custGeom>
          <a:solidFill>
            <a:srgbClr val="A40020"/>
          </a:solidFill>
        </p:spPr>
        <p:txBody>
          <a:bodyPr wrap="square" lIns="0" tIns="0" rIns="0" bIns="0" rtlCol="0"/>
          <a:lstStyle/>
          <a:p>
            <a:endParaRPr/>
          </a:p>
        </p:txBody>
      </p:sp>
      <p:sp>
        <p:nvSpPr>
          <p:cNvPr id="4" name="object 4"/>
          <p:cNvSpPr/>
          <p:nvPr/>
        </p:nvSpPr>
        <p:spPr>
          <a:xfrm>
            <a:off x="8610600" y="9525"/>
            <a:ext cx="533400" cy="333375"/>
          </a:xfrm>
          <a:custGeom>
            <a:avLst/>
            <a:gdLst/>
            <a:ahLst/>
            <a:cxnLst/>
            <a:rect l="l" t="t" r="r" b="b"/>
            <a:pathLst>
              <a:path w="533400" h="333375">
                <a:moveTo>
                  <a:pt x="0" y="166750"/>
                </a:moveTo>
                <a:lnTo>
                  <a:pt x="7042" y="128522"/>
                </a:lnTo>
                <a:lnTo>
                  <a:pt x="27103" y="93426"/>
                </a:lnTo>
                <a:lnTo>
                  <a:pt x="58582" y="62464"/>
                </a:lnTo>
                <a:lnTo>
                  <a:pt x="99881" y="36639"/>
                </a:lnTo>
                <a:lnTo>
                  <a:pt x="149400" y="16952"/>
                </a:lnTo>
                <a:lnTo>
                  <a:pt x="205540" y="4405"/>
                </a:lnTo>
                <a:lnTo>
                  <a:pt x="266700" y="0"/>
                </a:lnTo>
                <a:lnTo>
                  <a:pt x="327859" y="4405"/>
                </a:lnTo>
                <a:lnTo>
                  <a:pt x="383999" y="16952"/>
                </a:lnTo>
                <a:lnTo>
                  <a:pt x="433518" y="36639"/>
                </a:lnTo>
                <a:lnTo>
                  <a:pt x="474817" y="62464"/>
                </a:lnTo>
                <a:lnTo>
                  <a:pt x="506296" y="93426"/>
                </a:lnTo>
                <a:lnTo>
                  <a:pt x="526357" y="128522"/>
                </a:lnTo>
                <a:lnTo>
                  <a:pt x="533400" y="166750"/>
                </a:lnTo>
                <a:lnTo>
                  <a:pt x="526357" y="204932"/>
                </a:lnTo>
                <a:lnTo>
                  <a:pt x="506296" y="239994"/>
                </a:lnTo>
                <a:lnTo>
                  <a:pt x="474817" y="270933"/>
                </a:lnTo>
                <a:lnTo>
                  <a:pt x="433518" y="296745"/>
                </a:lnTo>
                <a:lnTo>
                  <a:pt x="383999" y="316425"/>
                </a:lnTo>
                <a:lnTo>
                  <a:pt x="327859" y="328970"/>
                </a:lnTo>
                <a:lnTo>
                  <a:pt x="266700" y="333375"/>
                </a:lnTo>
                <a:lnTo>
                  <a:pt x="205540" y="328970"/>
                </a:lnTo>
                <a:lnTo>
                  <a:pt x="149400" y="316425"/>
                </a:lnTo>
                <a:lnTo>
                  <a:pt x="99881" y="296745"/>
                </a:lnTo>
                <a:lnTo>
                  <a:pt x="58582" y="270933"/>
                </a:lnTo>
                <a:lnTo>
                  <a:pt x="27103" y="239994"/>
                </a:lnTo>
                <a:lnTo>
                  <a:pt x="7042" y="204932"/>
                </a:lnTo>
                <a:lnTo>
                  <a:pt x="0" y="166750"/>
                </a:lnTo>
                <a:close/>
              </a:path>
            </a:pathLst>
          </a:custGeom>
          <a:ln w="12700">
            <a:solidFill>
              <a:srgbClr val="000000"/>
            </a:solidFill>
          </a:ln>
        </p:spPr>
        <p:txBody>
          <a:bodyPr wrap="square" lIns="0" tIns="0" rIns="0" bIns="0" rtlCol="0"/>
          <a:lstStyle/>
          <a:p>
            <a:endParaRPr/>
          </a:p>
        </p:txBody>
      </p:sp>
      <p:sp>
        <p:nvSpPr>
          <p:cNvPr id="5" name="object 5"/>
          <p:cNvSpPr txBox="1">
            <a:spLocks noGrp="1"/>
          </p:cNvSpPr>
          <p:nvPr>
            <p:ph type="title"/>
          </p:nvPr>
        </p:nvSpPr>
        <p:spPr>
          <a:xfrm>
            <a:off x="3711702" y="461594"/>
            <a:ext cx="1723389" cy="697230"/>
          </a:xfrm>
          <a:prstGeom prst="rect">
            <a:avLst/>
          </a:prstGeom>
        </p:spPr>
        <p:txBody>
          <a:bodyPr vert="horz" wrap="square" lIns="0" tIns="13335" rIns="0" bIns="0" rtlCol="0">
            <a:spAutoFit/>
          </a:bodyPr>
          <a:lstStyle/>
          <a:p>
            <a:pPr marL="12700">
              <a:lnSpc>
                <a:spcPct val="100000"/>
              </a:lnSpc>
              <a:spcBef>
                <a:spcPts val="105"/>
              </a:spcBef>
            </a:pPr>
            <a:r>
              <a:rPr spc="-5" dirty="0"/>
              <a:t>Activity</a:t>
            </a:r>
          </a:p>
        </p:txBody>
      </p:sp>
      <p:sp>
        <p:nvSpPr>
          <p:cNvPr id="6" name="object 6"/>
          <p:cNvSpPr txBox="1"/>
          <p:nvPr/>
        </p:nvSpPr>
        <p:spPr>
          <a:xfrm>
            <a:off x="535940" y="1521201"/>
            <a:ext cx="7927340" cy="2154555"/>
          </a:xfrm>
          <a:prstGeom prst="rect">
            <a:avLst/>
          </a:prstGeom>
        </p:spPr>
        <p:txBody>
          <a:bodyPr vert="horz" wrap="square" lIns="0" tIns="101600" rIns="0" bIns="0" rtlCol="0">
            <a:spAutoFit/>
          </a:bodyPr>
          <a:lstStyle/>
          <a:p>
            <a:pPr marL="355600" indent="-343535">
              <a:lnSpc>
                <a:spcPct val="100000"/>
              </a:lnSpc>
              <a:spcBef>
                <a:spcPts val="800"/>
              </a:spcBef>
              <a:buFont typeface="Arial"/>
              <a:buChar char="•"/>
              <a:tabLst>
                <a:tab pos="355600" algn="l"/>
                <a:tab pos="356235" algn="l"/>
              </a:tabLst>
            </a:pPr>
            <a:r>
              <a:rPr sz="2800" spc="-5" dirty="0">
                <a:latin typeface="Calibri"/>
                <a:cs typeface="Calibri"/>
              </a:rPr>
              <a:t>Go </a:t>
            </a:r>
            <a:r>
              <a:rPr sz="2800" spc="-15" dirty="0">
                <a:latin typeface="Calibri"/>
                <a:cs typeface="Calibri"/>
              </a:rPr>
              <a:t>to</a:t>
            </a:r>
            <a:endParaRPr sz="2800">
              <a:latin typeface="Calibri"/>
              <a:cs typeface="Calibri"/>
            </a:endParaRPr>
          </a:p>
          <a:p>
            <a:pPr marL="756285" marR="5080" lvl="1" indent="-287020">
              <a:lnSpc>
                <a:spcPct val="100000"/>
              </a:lnSpc>
              <a:spcBef>
                <a:spcPts val="605"/>
              </a:spcBef>
              <a:buClr>
                <a:srgbClr val="000000"/>
              </a:buClr>
              <a:buFont typeface="Arial"/>
              <a:buChar char="–"/>
              <a:tabLst>
                <a:tab pos="756920" algn="l"/>
              </a:tabLst>
            </a:pPr>
            <a:r>
              <a:rPr sz="2400" u="heavy" spc="-15" dirty="0">
                <a:solidFill>
                  <a:srgbClr val="990000"/>
                </a:solidFill>
                <a:uFill>
                  <a:solidFill>
                    <a:srgbClr val="990000"/>
                  </a:solidFill>
                </a:uFill>
                <a:latin typeface="Calibri"/>
                <a:cs typeface="Calibri"/>
                <a:hlinkClick r:id="rId2"/>
              </a:rPr>
              <a:t>https://www.cs.usfca.edu/~galles/visualization/SplayTree.  </a:t>
            </a:r>
            <a:r>
              <a:rPr sz="2400" u="heavy" spc="-10" dirty="0">
                <a:solidFill>
                  <a:srgbClr val="990000"/>
                </a:solidFill>
                <a:uFill>
                  <a:solidFill>
                    <a:srgbClr val="990000"/>
                  </a:solidFill>
                </a:uFill>
                <a:latin typeface="Calibri"/>
                <a:cs typeface="Calibri"/>
                <a:hlinkClick r:id="rId2"/>
              </a:rPr>
              <a:t>html</a:t>
            </a:r>
            <a:endParaRPr sz="2400">
              <a:latin typeface="Calibri"/>
              <a:cs typeface="Calibri"/>
            </a:endParaRPr>
          </a:p>
          <a:p>
            <a:pPr marL="756285" lvl="1" indent="-287020">
              <a:lnSpc>
                <a:spcPct val="100000"/>
              </a:lnSpc>
              <a:spcBef>
                <a:spcPts val="580"/>
              </a:spcBef>
              <a:buFont typeface="Arial"/>
              <a:buChar char="–"/>
              <a:tabLst>
                <a:tab pos="756920" algn="l"/>
              </a:tabLst>
            </a:pPr>
            <a:r>
              <a:rPr sz="2400" spc="-50" dirty="0">
                <a:latin typeface="Calibri"/>
                <a:cs typeface="Calibri"/>
              </a:rPr>
              <a:t>Try </a:t>
            </a:r>
            <a:r>
              <a:rPr sz="2400" spc="-15" dirty="0">
                <a:latin typeface="Calibri"/>
                <a:cs typeface="Calibri"/>
              </a:rPr>
              <a:t>to </a:t>
            </a:r>
            <a:r>
              <a:rPr sz="2400" spc="-5" dirty="0">
                <a:latin typeface="Calibri"/>
                <a:cs typeface="Calibri"/>
              </a:rPr>
              <a:t>be </a:t>
            </a:r>
            <a:r>
              <a:rPr sz="2400" dirty="0">
                <a:latin typeface="Calibri"/>
                <a:cs typeface="Calibri"/>
              </a:rPr>
              <a:t>an </a:t>
            </a:r>
            <a:r>
              <a:rPr sz="2400" spc="-10" dirty="0">
                <a:latin typeface="Calibri"/>
                <a:cs typeface="Calibri"/>
              </a:rPr>
              <a:t>adversary by </a:t>
            </a:r>
            <a:r>
              <a:rPr sz="2400" dirty="0">
                <a:latin typeface="Calibri"/>
                <a:cs typeface="Calibri"/>
              </a:rPr>
              <a:t>inserting and </a:t>
            </a:r>
            <a:r>
              <a:rPr sz="2400" spc="-5" dirty="0">
                <a:latin typeface="Calibri"/>
                <a:cs typeface="Calibri"/>
              </a:rPr>
              <a:t>finding</a:t>
            </a:r>
            <a:r>
              <a:rPr sz="2400" spc="40" dirty="0">
                <a:latin typeface="Calibri"/>
                <a:cs typeface="Calibri"/>
              </a:rPr>
              <a:t> </a:t>
            </a:r>
            <a:r>
              <a:rPr sz="2400" spc="-5" dirty="0">
                <a:latin typeface="Calibri"/>
                <a:cs typeface="Calibri"/>
              </a:rPr>
              <a:t>elements</a:t>
            </a:r>
            <a:endParaRPr sz="2400">
              <a:latin typeface="Calibri"/>
              <a:cs typeface="Calibri"/>
            </a:endParaRPr>
          </a:p>
          <a:p>
            <a:pPr marL="756285">
              <a:lnSpc>
                <a:spcPct val="100000"/>
              </a:lnSpc>
            </a:pPr>
            <a:r>
              <a:rPr sz="2400" spc="-10" dirty="0">
                <a:latin typeface="Calibri"/>
                <a:cs typeface="Calibri"/>
              </a:rPr>
              <a:t>that would </a:t>
            </a:r>
            <a:r>
              <a:rPr sz="2400" spc="-5" dirty="0">
                <a:latin typeface="Calibri"/>
                <a:cs typeface="Calibri"/>
              </a:rPr>
              <a:t>cause O(n) </a:t>
            </a:r>
            <a:r>
              <a:rPr sz="2400" dirty="0">
                <a:latin typeface="Calibri"/>
                <a:cs typeface="Calibri"/>
              </a:rPr>
              <a:t>each</a:t>
            </a:r>
            <a:r>
              <a:rPr sz="2400" spc="-30" dirty="0">
                <a:latin typeface="Calibri"/>
                <a:cs typeface="Calibri"/>
              </a:rPr>
              <a:t> </a:t>
            </a:r>
            <a:r>
              <a:rPr sz="2400" dirty="0">
                <a:latin typeface="Calibri"/>
                <a:cs typeface="Calibri"/>
              </a:rPr>
              <a:t>time</a:t>
            </a:r>
            <a:endParaRPr sz="2400">
              <a:latin typeface="Calibri"/>
              <a:cs typeface="Calibri"/>
            </a:endParaRPr>
          </a:p>
        </p:txBody>
      </p:sp>
      <p:sp>
        <p:nvSpPr>
          <p:cNvPr id="7" name="Footer Placeholder 6"/>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67596397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69171" y="83311"/>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13</a:t>
            </a:r>
            <a:endParaRPr sz="1200">
              <a:latin typeface="Arial"/>
              <a:cs typeface="Arial"/>
            </a:endParaRPr>
          </a:p>
        </p:txBody>
      </p:sp>
      <p:sp>
        <p:nvSpPr>
          <p:cNvPr id="3" name="object 3"/>
          <p:cNvSpPr/>
          <p:nvPr/>
        </p:nvSpPr>
        <p:spPr>
          <a:xfrm>
            <a:off x="0" y="114300"/>
            <a:ext cx="6934200" cy="228600"/>
          </a:xfrm>
          <a:custGeom>
            <a:avLst/>
            <a:gdLst/>
            <a:ahLst/>
            <a:cxnLst/>
            <a:rect l="l" t="t" r="r" b="b"/>
            <a:pathLst>
              <a:path w="6934200" h="228600">
                <a:moveTo>
                  <a:pt x="0" y="228600"/>
                </a:moveTo>
                <a:lnTo>
                  <a:pt x="6934200" y="228600"/>
                </a:lnTo>
                <a:lnTo>
                  <a:pt x="6934200" y="0"/>
                </a:lnTo>
                <a:lnTo>
                  <a:pt x="0" y="0"/>
                </a:lnTo>
                <a:lnTo>
                  <a:pt x="0" y="228600"/>
                </a:lnTo>
                <a:close/>
              </a:path>
            </a:pathLst>
          </a:custGeom>
          <a:solidFill>
            <a:srgbClr val="A40020"/>
          </a:solidFill>
        </p:spPr>
        <p:txBody>
          <a:bodyPr wrap="square" lIns="0" tIns="0" rIns="0" bIns="0" rtlCol="0"/>
          <a:lstStyle/>
          <a:p>
            <a:endParaRPr/>
          </a:p>
        </p:txBody>
      </p:sp>
      <p:sp>
        <p:nvSpPr>
          <p:cNvPr id="4" name="object 4"/>
          <p:cNvSpPr/>
          <p:nvPr/>
        </p:nvSpPr>
        <p:spPr>
          <a:xfrm>
            <a:off x="8610600" y="9525"/>
            <a:ext cx="533400" cy="333375"/>
          </a:xfrm>
          <a:custGeom>
            <a:avLst/>
            <a:gdLst/>
            <a:ahLst/>
            <a:cxnLst/>
            <a:rect l="l" t="t" r="r" b="b"/>
            <a:pathLst>
              <a:path w="533400" h="333375">
                <a:moveTo>
                  <a:pt x="0" y="166750"/>
                </a:moveTo>
                <a:lnTo>
                  <a:pt x="7042" y="128522"/>
                </a:lnTo>
                <a:lnTo>
                  <a:pt x="27103" y="93426"/>
                </a:lnTo>
                <a:lnTo>
                  <a:pt x="58582" y="62464"/>
                </a:lnTo>
                <a:lnTo>
                  <a:pt x="99881" y="36639"/>
                </a:lnTo>
                <a:lnTo>
                  <a:pt x="149400" y="16952"/>
                </a:lnTo>
                <a:lnTo>
                  <a:pt x="205540" y="4405"/>
                </a:lnTo>
                <a:lnTo>
                  <a:pt x="266700" y="0"/>
                </a:lnTo>
                <a:lnTo>
                  <a:pt x="327859" y="4405"/>
                </a:lnTo>
                <a:lnTo>
                  <a:pt x="383999" y="16952"/>
                </a:lnTo>
                <a:lnTo>
                  <a:pt x="433518" y="36639"/>
                </a:lnTo>
                <a:lnTo>
                  <a:pt x="474817" y="62464"/>
                </a:lnTo>
                <a:lnTo>
                  <a:pt x="506296" y="93426"/>
                </a:lnTo>
                <a:lnTo>
                  <a:pt x="526357" y="128522"/>
                </a:lnTo>
                <a:lnTo>
                  <a:pt x="533400" y="166750"/>
                </a:lnTo>
                <a:lnTo>
                  <a:pt x="526357" y="204932"/>
                </a:lnTo>
                <a:lnTo>
                  <a:pt x="506296" y="239994"/>
                </a:lnTo>
                <a:lnTo>
                  <a:pt x="474817" y="270933"/>
                </a:lnTo>
                <a:lnTo>
                  <a:pt x="433518" y="296745"/>
                </a:lnTo>
                <a:lnTo>
                  <a:pt x="383999" y="316425"/>
                </a:lnTo>
                <a:lnTo>
                  <a:pt x="327859" y="328970"/>
                </a:lnTo>
                <a:lnTo>
                  <a:pt x="266700" y="333375"/>
                </a:lnTo>
                <a:lnTo>
                  <a:pt x="205540" y="328970"/>
                </a:lnTo>
                <a:lnTo>
                  <a:pt x="149400" y="316425"/>
                </a:lnTo>
                <a:lnTo>
                  <a:pt x="99881" y="296745"/>
                </a:lnTo>
                <a:lnTo>
                  <a:pt x="58582" y="270933"/>
                </a:lnTo>
                <a:lnTo>
                  <a:pt x="27103" y="239994"/>
                </a:lnTo>
                <a:lnTo>
                  <a:pt x="7042" y="204932"/>
                </a:lnTo>
                <a:lnTo>
                  <a:pt x="0" y="166750"/>
                </a:lnTo>
                <a:close/>
              </a:path>
            </a:pathLst>
          </a:custGeom>
          <a:ln w="12700">
            <a:solidFill>
              <a:srgbClr val="000000"/>
            </a:solidFill>
          </a:ln>
        </p:spPr>
        <p:txBody>
          <a:bodyPr wrap="square" lIns="0" tIns="0" rIns="0" bIns="0" rtlCol="0"/>
          <a:lstStyle/>
          <a:p>
            <a:endParaRPr/>
          </a:p>
        </p:txBody>
      </p:sp>
      <p:sp>
        <p:nvSpPr>
          <p:cNvPr id="5" name="object 5"/>
          <p:cNvSpPr txBox="1">
            <a:spLocks noGrp="1"/>
          </p:cNvSpPr>
          <p:nvPr>
            <p:ph type="title"/>
          </p:nvPr>
        </p:nvSpPr>
        <p:spPr>
          <a:xfrm>
            <a:off x="834034" y="461594"/>
            <a:ext cx="7480300" cy="697230"/>
          </a:xfrm>
          <a:prstGeom prst="rect">
            <a:avLst/>
          </a:prstGeom>
        </p:spPr>
        <p:txBody>
          <a:bodyPr vert="horz" wrap="square" lIns="0" tIns="13335" rIns="0" bIns="0" rtlCol="0">
            <a:spAutoFit/>
          </a:bodyPr>
          <a:lstStyle/>
          <a:p>
            <a:pPr marL="12700">
              <a:lnSpc>
                <a:spcPct val="100000"/>
              </a:lnSpc>
              <a:spcBef>
                <a:spcPts val="105"/>
              </a:spcBef>
            </a:pPr>
            <a:r>
              <a:rPr spc="-20" dirty="0"/>
              <a:t>Splay </a:t>
            </a:r>
            <a:r>
              <a:rPr spc="-85" dirty="0"/>
              <a:t>Tree </a:t>
            </a:r>
            <a:r>
              <a:rPr spc="-5" dirty="0"/>
              <a:t>Supported</a:t>
            </a:r>
            <a:r>
              <a:rPr spc="100" dirty="0"/>
              <a:t> </a:t>
            </a:r>
            <a:r>
              <a:rPr spc="-15" dirty="0"/>
              <a:t>Operations</a:t>
            </a:r>
          </a:p>
        </p:txBody>
      </p:sp>
      <p:sp>
        <p:nvSpPr>
          <p:cNvPr id="6" name="object 6"/>
          <p:cNvSpPr txBox="1"/>
          <p:nvPr/>
        </p:nvSpPr>
        <p:spPr>
          <a:xfrm>
            <a:off x="535940" y="1554679"/>
            <a:ext cx="7749540" cy="4912360"/>
          </a:xfrm>
          <a:prstGeom prst="rect">
            <a:avLst/>
          </a:prstGeom>
        </p:spPr>
        <p:txBody>
          <a:bodyPr vert="horz" wrap="square" lIns="0" tIns="75565" rIns="0" bIns="0" rtlCol="0">
            <a:spAutoFit/>
          </a:bodyPr>
          <a:lstStyle/>
          <a:p>
            <a:pPr marL="355600" indent="-343535">
              <a:lnSpc>
                <a:spcPct val="100000"/>
              </a:lnSpc>
              <a:spcBef>
                <a:spcPts val="595"/>
              </a:spcBef>
              <a:buFont typeface="Arial"/>
              <a:buChar char="•"/>
              <a:tabLst>
                <a:tab pos="355600" algn="l"/>
                <a:tab pos="356235" algn="l"/>
              </a:tabLst>
            </a:pPr>
            <a:r>
              <a:rPr sz="2000" dirty="0">
                <a:latin typeface="Calibri"/>
                <a:cs typeface="Calibri"/>
              </a:rPr>
              <a:t>Insert(x)</a:t>
            </a:r>
            <a:endParaRPr sz="2000">
              <a:latin typeface="Calibri"/>
              <a:cs typeface="Calibri"/>
            </a:endParaRPr>
          </a:p>
          <a:p>
            <a:pPr marL="756285" lvl="1" indent="-287020">
              <a:lnSpc>
                <a:spcPct val="100000"/>
              </a:lnSpc>
              <a:spcBef>
                <a:spcPts val="440"/>
              </a:spcBef>
              <a:buFont typeface="Arial"/>
              <a:buChar char="–"/>
              <a:tabLst>
                <a:tab pos="756285" algn="l"/>
                <a:tab pos="756920" algn="l"/>
              </a:tabLst>
            </a:pPr>
            <a:r>
              <a:rPr sz="1800" dirty="0">
                <a:latin typeface="Calibri"/>
                <a:cs typeface="Calibri"/>
              </a:rPr>
              <a:t>Normal </a:t>
            </a:r>
            <a:r>
              <a:rPr sz="1800" spc="-5" dirty="0">
                <a:latin typeface="Calibri"/>
                <a:cs typeface="Calibri"/>
              </a:rPr>
              <a:t>BST insert, </a:t>
            </a:r>
            <a:r>
              <a:rPr sz="1800" dirty="0">
                <a:latin typeface="Calibri"/>
                <a:cs typeface="Calibri"/>
              </a:rPr>
              <a:t>then </a:t>
            </a:r>
            <a:r>
              <a:rPr sz="1800" spc="-10" dirty="0">
                <a:latin typeface="Calibri"/>
                <a:cs typeface="Calibri"/>
              </a:rPr>
              <a:t>splay</a:t>
            </a:r>
            <a:r>
              <a:rPr sz="1800" dirty="0">
                <a:latin typeface="Calibri"/>
                <a:cs typeface="Calibri"/>
              </a:rPr>
              <a:t> x</a:t>
            </a:r>
            <a:endParaRPr sz="1800">
              <a:latin typeface="Calibri"/>
              <a:cs typeface="Calibri"/>
            </a:endParaRPr>
          </a:p>
          <a:p>
            <a:pPr marL="355600" indent="-343535">
              <a:lnSpc>
                <a:spcPct val="100000"/>
              </a:lnSpc>
              <a:spcBef>
                <a:spcPts val="470"/>
              </a:spcBef>
              <a:buFont typeface="Arial"/>
              <a:buChar char="•"/>
              <a:tabLst>
                <a:tab pos="355600" algn="l"/>
                <a:tab pos="356235" algn="l"/>
              </a:tabLst>
            </a:pPr>
            <a:r>
              <a:rPr sz="2000" spc="-5" dirty="0">
                <a:latin typeface="Calibri"/>
                <a:cs typeface="Calibri"/>
              </a:rPr>
              <a:t>Find(x)</a:t>
            </a:r>
            <a:endParaRPr sz="2000">
              <a:latin typeface="Calibri"/>
              <a:cs typeface="Calibri"/>
            </a:endParaRPr>
          </a:p>
          <a:p>
            <a:pPr marL="756285" lvl="1" indent="-287020">
              <a:lnSpc>
                <a:spcPct val="100000"/>
              </a:lnSpc>
              <a:spcBef>
                <a:spcPts val="440"/>
              </a:spcBef>
              <a:buFont typeface="Arial"/>
              <a:buChar char="–"/>
              <a:tabLst>
                <a:tab pos="756285" algn="l"/>
                <a:tab pos="756920" algn="l"/>
              </a:tabLst>
            </a:pPr>
            <a:r>
              <a:rPr sz="1800" spc="-20" dirty="0">
                <a:latin typeface="Calibri"/>
                <a:cs typeface="Calibri"/>
              </a:rPr>
              <a:t>Attempt </a:t>
            </a:r>
            <a:r>
              <a:rPr sz="1800" spc="-5" dirty="0">
                <a:latin typeface="Calibri"/>
                <a:cs typeface="Calibri"/>
              </a:rPr>
              <a:t>normal BST find(x) </a:t>
            </a:r>
            <a:r>
              <a:rPr sz="1800" dirty="0">
                <a:latin typeface="Calibri"/>
                <a:cs typeface="Calibri"/>
              </a:rPr>
              <a:t>and </a:t>
            </a:r>
            <a:r>
              <a:rPr sz="1800" spc="-10" dirty="0">
                <a:latin typeface="Calibri"/>
                <a:cs typeface="Calibri"/>
              </a:rPr>
              <a:t>splay last </a:t>
            </a:r>
            <a:r>
              <a:rPr sz="1800" spc="-5" dirty="0">
                <a:latin typeface="Calibri"/>
                <a:cs typeface="Calibri"/>
              </a:rPr>
              <a:t>node</a:t>
            </a:r>
            <a:r>
              <a:rPr sz="1800" spc="75" dirty="0">
                <a:latin typeface="Calibri"/>
                <a:cs typeface="Calibri"/>
              </a:rPr>
              <a:t> </a:t>
            </a:r>
            <a:r>
              <a:rPr sz="1800" spc="-5" dirty="0">
                <a:latin typeface="Calibri"/>
                <a:cs typeface="Calibri"/>
              </a:rPr>
              <a:t>visited</a:t>
            </a:r>
            <a:endParaRPr sz="1800">
              <a:latin typeface="Calibri"/>
              <a:cs typeface="Calibri"/>
            </a:endParaRPr>
          </a:p>
          <a:p>
            <a:pPr marL="1155700" lvl="2" indent="-229235">
              <a:lnSpc>
                <a:spcPct val="100000"/>
              </a:lnSpc>
              <a:spcBef>
                <a:spcPts val="405"/>
              </a:spcBef>
              <a:buFont typeface="Arial"/>
              <a:buChar char="•"/>
              <a:tabLst>
                <a:tab pos="1155700" algn="l"/>
                <a:tab pos="1156335" algn="l"/>
              </a:tabLst>
            </a:pPr>
            <a:r>
              <a:rPr sz="1600" spc="-5" dirty="0">
                <a:latin typeface="Calibri"/>
                <a:cs typeface="Calibri"/>
              </a:rPr>
              <a:t>If x </a:t>
            </a:r>
            <a:r>
              <a:rPr sz="1600" dirty="0">
                <a:latin typeface="Calibri"/>
                <a:cs typeface="Calibri"/>
              </a:rPr>
              <a:t>is </a:t>
            </a:r>
            <a:r>
              <a:rPr sz="1600" spc="-5" dirty="0">
                <a:latin typeface="Calibri"/>
                <a:cs typeface="Calibri"/>
              </a:rPr>
              <a:t>in the </a:t>
            </a:r>
            <a:r>
              <a:rPr sz="1600" spc="-10" dirty="0">
                <a:latin typeface="Calibri"/>
                <a:cs typeface="Calibri"/>
              </a:rPr>
              <a:t>tree, </a:t>
            </a:r>
            <a:r>
              <a:rPr sz="1600" spc="-5" dirty="0">
                <a:latin typeface="Calibri"/>
                <a:cs typeface="Calibri"/>
              </a:rPr>
              <a:t>then </a:t>
            </a:r>
            <a:r>
              <a:rPr sz="1600" spc="-15" dirty="0">
                <a:latin typeface="Calibri"/>
                <a:cs typeface="Calibri"/>
              </a:rPr>
              <a:t>we </a:t>
            </a:r>
            <a:r>
              <a:rPr sz="1600" spc="-10" dirty="0">
                <a:latin typeface="Calibri"/>
                <a:cs typeface="Calibri"/>
              </a:rPr>
              <a:t>splay</a:t>
            </a:r>
            <a:r>
              <a:rPr sz="1600" spc="15" dirty="0">
                <a:latin typeface="Calibri"/>
                <a:cs typeface="Calibri"/>
              </a:rPr>
              <a:t> </a:t>
            </a:r>
            <a:r>
              <a:rPr sz="1600" spc="-5" dirty="0">
                <a:latin typeface="Calibri"/>
                <a:cs typeface="Calibri"/>
              </a:rPr>
              <a:t>x</a:t>
            </a:r>
            <a:endParaRPr sz="1600">
              <a:latin typeface="Calibri"/>
              <a:cs typeface="Calibri"/>
            </a:endParaRPr>
          </a:p>
          <a:p>
            <a:pPr marL="1155700" lvl="2" indent="-229235">
              <a:lnSpc>
                <a:spcPct val="100000"/>
              </a:lnSpc>
              <a:spcBef>
                <a:spcPts val="385"/>
              </a:spcBef>
              <a:buFont typeface="Arial"/>
              <a:buChar char="•"/>
              <a:tabLst>
                <a:tab pos="1155700" algn="l"/>
                <a:tab pos="1156335" algn="l"/>
              </a:tabLst>
            </a:pPr>
            <a:r>
              <a:rPr sz="1600" spc="-5" dirty="0">
                <a:latin typeface="Calibri"/>
                <a:cs typeface="Calibri"/>
              </a:rPr>
              <a:t>If x is </a:t>
            </a:r>
            <a:r>
              <a:rPr sz="1600" spc="-10" dirty="0">
                <a:latin typeface="Calibri"/>
                <a:cs typeface="Calibri"/>
              </a:rPr>
              <a:t>not </a:t>
            </a:r>
            <a:r>
              <a:rPr sz="1600" spc="-5" dirty="0">
                <a:latin typeface="Calibri"/>
                <a:cs typeface="Calibri"/>
              </a:rPr>
              <a:t>in the </a:t>
            </a:r>
            <a:r>
              <a:rPr sz="1600" spc="-10" dirty="0">
                <a:latin typeface="Calibri"/>
                <a:cs typeface="Calibri"/>
              </a:rPr>
              <a:t>tree we splay </a:t>
            </a:r>
            <a:r>
              <a:rPr sz="1600" spc="-5" dirty="0">
                <a:latin typeface="Calibri"/>
                <a:cs typeface="Calibri"/>
              </a:rPr>
              <a:t>the </a:t>
            </a:r>
            <a:r>
              <a:rPr sz="1600" spc="-10" dirty="0">
                <a:latin typeface="Calibri"/>
                <a:cs typeface="Calibri"/>
              </a:rPr>
              <a:t>leaf node where our search</a:t>
            </a:r>
            <a:r>
              <a:rPr sz="1600" spc="150" dirty="0">
                <a:latin typeface="Calibri"/>
                <a:cs typeface="Calibri"/>
              </a:rPr>
              <a:t> </a:t>
            </a:r>
            <a:r>
              <a:rPr sz="1600" spc="-5" dirty="0">
                <a:latin typeface="Calibri"/>
                <a:cs typeface="Calibri"/>
              </a:rPr>
              <a:t>ended</a:t>
            </a:r>
            <a:endParaRPr sz="1600">
              <a:latin typeface="Calibri"/>
              <a:cs typeface="Calibri"/>
            </a:endParaRPr>
          </a:p>
          <a:p>
            <a:pPr marL="355600" indent="-343535">
              <a:lnSpc>
                <a:spcPct val="100000"/>
              </a:lnSpc>
              <a:spcBef>
                <a:spcPts val="455"/>
              </a:spcBef>
              <a:buFont typeface="Arial"/>
              <a:buChar char="•"/>
              <a:tabLst>
                <a:tab pos="355600" algn="l"/>
                <a:tab pos="356235" algn="l"/>
              </a:tabLst>
            </a:pPr>
            <a:r>
              <a:rPr sz="2000" dirty="0">
                <a:latin typeface="Calibri"/>
                <a:cs typeface="Calibri"/>
              </a:rPr>
              <a:t>FindMin(),</a:t>
            </a:r>
            <a:r>
              <a:rPr sz="2000" spc="-10" dirty="0">
                <a:latin typeface="Calibri"/>
                <a:cs typeface="Calibri"/>
              </a:rPr>
              <a:t> </a:t>
            </a:r>
            <a:r>
              <a:rPr sz="2000" spc="-5" dirty="0">
                <a:latin typeface="Calibri"/>
                <a:cs typeface="Calibri"/>
              </a:rPr>
              <a:t>FindMax()</a:t>
            </a:r>
            <a:endParaRPr sz="2000">
              <a:latin typeface="Calibri"/>
              <a:cs typeface="Calibri"/>
            </a:endParaRPr>
          </a:p>
          <a:p>
            <a:pPr marL="756285" lvl="1" indent="-287020">
              <a:lnSpc>
                <a:spcPct val="100000"/>
              </a:lnSpc>
              <a:spcBef>
                <a:spcPts val="439"/>
              </a:spcBef>
              <a:buFont typeface="Arial"/>
              <a:buChar char="–"/>
              <a:tabLst>
                <a:tab pos="756285" algn="l"/>
                <a:tab pos="756920" algn="l"/>
              </a:tabLst>
            </a:pPr>
            <a:r>
              <a:rPr sz="1800" spc="-20" dirty="0">
                <a:latin typeface="Calibri"/>
                <a:cs typeface="Calibri"/>
              </a:rPr>
              <a:t>Walk </a:t>
            </a:r>
            <a:r>
              <a:rPr sz="1800" spc="-10" dirty="0">
                <a:latin typeface="Calibri"/>
                <a:cs typeface="Calibri"/>
              </a:rPr>
              <a:t>to </a:t>
            </a:r>
            <a:r>
              <a:rPr sz="1800" spc="-15" dirty="0">
                <a:latin typeface="Calibri"/>
                <a:cs typeface="Calibri"/>
              </a:rPr>
              <a:t>far </a:t>
            </a:r>
            <a:r>
              <a:rPr sz="1800" spc="-10" dirty="0">
                <a:latin typeface="Calibri"/>
                <a:cs typeface="Calibri"/>
              </a:rPr>
              <a:t>left </a:t>
            </a:r>
            <a:r>
              <a:rPr sz="1800" spc="-5" dirty="0">
                <a:latin typeface="Calibri"/>
                <a:cs typeface="Calibri"/>
              </a:rPr>
              <a:t>or right of </a:t>
            </a:r>
            <a:r>
              <a:rPr sz="1800" spc="-10" dirty="0">
                <a:latin typeface="Calibri"/>
                <a:cs typeface="Calibri"/>
              </a:rPr>
              <a:t>tree, return </a:t>
            </a:r>
            <a:r>
              <a:rPr sz="1800" spc="-5" dirty="0">
                <a:latin typeface="Calibri"/>
                <a:cs typeface="Calibri"/>
              </a:rPr>
              <a:t>that node's value </a:t>
            </a:r>
            <a:r>
              <a:rPr sz="1800" dirty="0">
                <a:latin typeface="Calibri"/>
                <a:cs typeface="Calibri"/>
              </a:rPr>
              <a:t>and then </a:t>
            </a:r>
            <a:r>
              <a:rPr sz="1800" spc="-10" dirty="0">
                <a:latin typeface="Calibri"/>
                <a:cs typeface="Calibri"/>
              </a:rPr>
              <a:t>splay</a:t>
            </a:r>
            <a:r>
              <a:rPr sz="1800" spc="180" dirty="0">
                <a:latin typeface="Calibri"/>
                <a:cs typeface="Calibri"/>
              </a:rPr>
              <a:t> </a:t>
            </a:r>
            <a:r>
              <a:rPr sz="1800" spc="-5" dirty="0">
                <a:latin typeface="Calibri"/>
                <a:cs typeface="Calibri"/>
              </a:rPr>
              <a:t>that</a:t>
            </a:r>
            <a:endParaRPr sz="1800">
              <a:latin typeface="Calibri"/>
              <a:cs typeface="Calibri"/>
            </a:endParaRPr>
          </a:p>
          <a:p>
            <a:pPr marL="756285">
              <a:lnSpc>
                <a:spcPct val="100000"/>
              </a:lnSpc>
            </a:pPr>
            <a:r>
              <a:rPr sz="1800" spc="-5" dirty="0">
                <a:latin typeface="Calibri"/>
                <a:cs typeface="Calibri"/>
              </a:rPr>
              <a:t>node</a:t>
            </a:r>
            <a:endParaRPr sz="1800">
              <a:latin typeface="Calibri"/>
              <a:cs typeface="Calibri"/>
            </a:endParaRPr>
          </a:p>
          <a:p>
            <a:pPr marL="355600" indent="-343535">
              <a:lnSpc>
                <a:spcPct val="100000"/>
              </a:lnSpc>
              <a:spcBef>
                <a:spcPts val="475"/>
              </a:spcBef>
              <a:buFont typeface="Arial"/>
              <a:buChar char="•"/>
              <a:tabLst>
                <a:tab pos="355600" algn="l"/>
                <a:tab pos="356235" algn="l"/>
              </a:tabLst>
            </a:pPr>
            <a:r>
              <a:rPr sz="2000" spc="-5" dirty="0">
                <a:latin typeface="Calibri"/>
                <a:cs typeface="Calibri"/>
              </a:rPr>
              <a:t>DeleteMin(),</a:t>
            </a:r>
            <a:r>
              <a:rPr sz="2000" dirty="0">
                <a:latin typeface="Calibri"/>
                <a:cs typeface="Calibri"/>
              </a:rPr>
              <a:t> </a:t>
            </a:r>
            <a:r>
              <a:rPr sz="2000" spc="-10" dirty="0">
                <a:latin typeface="Calibri"/>
                <a:cs typeface="Calibri"/>
              </a:rPr>
              <a:t>DeleteMax()</a:t>
            </a:r>
            <a:endParaRPr sz="2000">
              <a:latin typeface="Calibri"/>
              <a:cs typeface="Calibri"/>
            </a:endParaRPr>
          </a:p>
          <a:p>
            <a:pPr marL="756285" marR="80010" lvl="1" indent="-287020">
              <a:lnSpc>
                <a:spcPct val="100000"/>
              </a:lnSpc>
              <a:spcBef>
                <a:spcPts val="439"/>
              </a:spcBef>
              <a:buFont typeface="Arial"/>
              <a:buChar char="–"/>
              <a:tabLst>
                <a:tab pos="756285" algn="l"/>
                <a:tab pos="756920" algn="l"/>
              </a:tabLst>
            </a:pPr>
            <a:r>
              <a:rPr sz="1800" spc="-15" dirty="0">
                <a:latin typeface="Calibri"/>
                <a:cs typeface="Calibri"/>
              </a:rPr>
              <a:t>Perform </a:t>
            </a:r>
            <a:r>
              <a:rPr sz="1800" spc="-5" dirty="0">
                <a:latin typeface="Calibri"/>
                <a:cs typeface="Calibri"/>
              </a:rPr>
              <a:t>FindMin(), FindMax() [which </a:t>
            </a:r>
            <a:r>
              <a:rPr sz="1800" spc="-10" dirty="0">
                <a:latin typeface="Calibri"/>
                <a:cs typeface="Calibri"/>
              </a:rPr>
              <a:t>splays </a:t>
            </a:r>
            <a:r>
              <a:rPr sz="1800" dirty="0">
                <a:latin typeface="Calibri"/>
                <a:cs typeface="Calibri"/>
              </a:rPr>
              <a:t>the </a:t>
            </a:r>
            <a:r>
              <a:rPr sz="1800" spc="-5" dirty="0">
                <a:latin typeface="Calibri"/>
                <a:cs typeface="Calibri"/>
              </a:rPr>
              <a:t>min/max </a:t>
            </a:r>
            <a:r>
              <a:rPr sz="1800" spc="-10" dirty="0">
                <a:latin typeface="Calibri"/>
                <a:cs typeface="Calibri"/>
              </a:rPr>
              <a:t>to </a:t>
            </a:r>
            <a:r>
              <a:rPr sz="1800" dirty="0">
                <a:latin typeface="Calibri"/>
                <a:cs typeface="Calibri"/>
              </a:rPr>
              <a:t>the </a:t>
            </a:r>
            <a:r>
              <a:rPr sz="1800" spc="-10" dirty="0">
                <a:latin typeface="Calibri"/>
                <a:cs typeface="Calibri"/>
              </a:rPr>
              <a:t>root] </a:t>
            </a:r>
            <a:r>
              <a:rPr sz="1800" dirty="0">
                <a:latin typeface="Calibri"/>
                <a:cs typeface="Calibri"/>
              </a:rPr>
              <a:t>then  </a:t>
            </a:r>
            <a:r>
              <a:rPr sz="1800" spc="-10" dirty="0">
                <a:latin typeface="Calibri"/>
                <a:cs typeface="Calibri"/>
              </a:rPr>
              <a:t>delete </a:t>
            </a:r>
            <a:r>
              <a:rPr sz="1800" spc="-5" dirty="0">
                <a:latin typeface="Calibri"/>
                <a:cs typeface="Calibri"/>
              </a:rPr>
              <a:t>that node </a:t>
            </a:r>
            <a:r>
              <a:rPr sz="1800" dirty="0">
                <a:latin typeface="Calibri"/>
                <a:cs typeface="Calibri"/>
              </a:rPr>
              <a:t>and </a:t>
            </a:r>
            <a:r>
              <a:rPr sz="1800" spc="-5" dirty="0">
                <a:latin typeface="Calibri"/>
                <a:cs typeface="Calibri"/>
              </a:rPr>
              <a:t>set </a:t>
            </a:r>
            <a:r>
              <a:rPr sz="1800" spc="-10" dirty="0">
                <a:latin typeface="Calibri"/>
                <a:cs typeface="Calibri"/>
              </a:rPr>
              <a:t>root to </a:t>
            </a:r>
            <a:r>
              <a:rPr sz="1800" spc="-5" dirty="0">
                <a:latin typeface="Calibri"/>
                <a:cs typeface="Calibri"/>
              </a:rPr>
              <a:t>be </a:t>
            </a:r>
            <a:r>
              <a:rPr sz="1800" dirty="0">
                <a:latin typeface="Calibri"/>
                <a:cs typeface="Calibri"/>
              </a:rPr>
              <a:t>the non-NULL </a:t>
            </a:r>
            <a:r>
              <a:rPr sz="1800" spc="-10" dirty="0">
                <a:latin typeface="Calibri"/>
                <a:cs typeface="Calibri"/>
              </a:rPr>
              <a:t>child </a:t>
            </a:r>
            <a:r>
              <a:rPr sz="1800" spc="-5" dirty="0">
                <a:latin typeface="Calibri"/>
                <a:cs typeface="Calibri"/>
              </a:rPr>
              <a:t>of </a:t>
            </a:r>
            <a:r>
              <a:rPr sz="1800" dirty="0">
                <a:latin typeface="Calibri"/>
                <a:cs typeface="Calibri"/>
              </a:rPr>
              <a:t>the</a:t>
            </a:r>
            <a:r>
              <a:rPr sz="1800" spc="150" dirty="0">
                <a:latin typeface="Calibri"/>
                <a:cs typeface="Calibri"/>
              </a:rPr>
              <a:t> </a:t>
            </a:r>
            <a:r>
              <a:rPr sz="1800" spc="-5" dirty="0">
                <a:latin typeface="Calibri"/>
                <a:cs typeface="Calibri"/>
              </a:rPr>
              <a:t>min/max</a:t>
            </a:r>
            <a:endParaRPr sz="1800">
              <a:latin typeface="Calibri"/>
              <a:cs typeface="Calibri"/>
            </a:endParaRPr>
          </a:p>
          <a:p>
            <a:pPr marL="355600" indent="-343535">
              <a:lnSpc>
                <a:spcPct val="100000"/>
              </a:lnSpc>
              <a:spcBef>
                <a:spcPts val="470"/>
              </a:spcBef>
              <a:buFont typeface="Arial"/>
              <a:buChar char="•"/>
              <a:tabLst>
                <a:tab pos="355600" algn="l"/>
                <a:tab pos="356235" algn="l"/>
              </a:tabLst>
            </a:pPr>
            <a:r>
              <a:rPr sz="2000" spc="-10" dirty="0">
                <a:latin typeface="Calibri"/>
                <a:cs typeface="Calibri"/>
              </a:rPr>
              <a:t>Remove(x)</a:t>
            </a:r>
            <a:endParaRPr sz="2000">
              <a:latin typeface="Calibri"/>
              <a:cs typeface="Calibri"/>
            </a:endParaRPr>
          </a:p>
          <a:p>
            <a:pPr marL="756285" marR="958215" lvl="1" indent="-287020">
              <a:lnSpc>
                <a:spcPct val="100000"/>
              </a:lnSpc>
              <a:spcBef>
                <a:spcPts val="440"/>
              </a:spcBef>
              <a:buFont typeface="Arial"/>
              <a:buChar char="–"/>
              <a:tabLst>
                <a:tab pos="756285" algn="l"/>
                <a:tab pos="756920" algn="l"/>
              </a:tabLst>
            </a:pPr>
            <a:r>
              <a:rPr sz="1800" spc="-5" dirty="0">
                <a:latin typeface="Calibri"/>
                <a:cs typeface="Calibri"/>
              </a:rPr>
              <a:t>Find(x) </a:t>
            </a:r>
            <a:r>
              <a:rPr sz="1800" spc="-10" dirty="0">
                <a:latin typeface="Calibri"/>
                <a:cs typeface="Calibri"/>
              </a:rPr>
              <a:t>splaying </a:t>
            </a:r>
            <a:r>
              <a:rPr sz="1800" dirty="0">
                <a:latin typeface="Calibri"/>
                <a:cs typeface="Calibri"/>
              </a:rPr>
              <a:t>it </a:t>
            </a:r>
            <a:r>
              <a:rPr sz="1800" spc="-10" dirty="0">
                <a:latin typeface="Calibri"/>
                <a:cs typeface="Calibri"/>
              </a:rPr>
              <a:t>to </a:t>
            </a:r>
            <a:r>
              <a:rPr sz="1800" dirty="0">
                <a:latin typeface="Calibri"/>
                <a:cs typeface="Calibri"/>
              </a:rPr>
              <a:t>the </a:t>
            </a:r>
            <a:r>
              <a:rPr sz="1800" spc="-10" dirty="0">
                <a:latin typeface="Calibri"/>
                <a:cs typeface="Calibri"/>
              </a:rPr>
              <a:t>top, </a:t>
            </a:r>
            <a:r>
              <a:rPr sz="1800" dirty="0">
                <a:latin typeface="Calibri"/>
                <a:cs typeface="Calibri"/>
              </a:rPr>
              <a:t>then </a:t>
            </a:r>
            <a:r>
              <a:rPr sz="1800" spc="-10" dirty="0">
                <a:latin typeface="Calibri"/>
                <a:cs typeface="Calibri"/>
              </a:rPr>
              <a:t>overwrite </a:t>
            </a:r>
            <a:r>
              <a:rPr sz="1800" spc="-5" dirty="0">
                <a:latin typeface="Calibri"/>
                <a:cs typeface="Calibri"/>
              </a:rPr>
              <a:t>its value with is  </a:t>
            </a:r>
            <a:r>
              <a:rPr sz="1800" spc="-15" dirty="0">
                <a:latin typeface="Calibri"/>
                <a:cs typeface="Calibri"/>
              </a:rPr>
              <a:t>successor/predecessor, </a:t>
            </a:r>
            <a:r>
              <a:rPr sz="1800" spc="-5" dirty="0">
                <a:latin typeface="Calibri"/>
                <a:cs typeface="Calibri"/>
              </a:rPr>
              <a:t>deleting </a:t>
            </a:r>
            <a:r>
              <a:rPr sz="1800" dirty="0">
                <a:latin typeface="Calibri"/>
                <a:cs typeface="Calibri"/>
              </a:rPr>
              <a:t>the </a:t>
            </a:r>
            <a:r>
              <a:rPr sz="1800" spc="-5" dirty="0">
                <a:latin typeface="Calibri"/>
                <a:cs typeface="Calibri"/>
              </a:rPr>
              <a:t>successor/predecessor</a:t>
            </a:r>
            <a:r>
              <a:rPr sz="1800" spc="80" dirty="0">
                <a:latin typeface="Calibri"/>
                <a:cs typeface="Calibri"/>
              </a:rPr>
              <a:t> </a:t>
            </a:r>
            <a:r>
              <a:rPr sz="1800" spc="-5" dirty="0">
                <a:latin typeface="Calibri"/>
                <a:cs typeface="Calibri"/>
              </a:rPr>
              <a:t>node</a:t>
            </a:r>
            <a:endParaRPr sz="1800">
              <a:latin typeface="Calibri"/>
              <a:cs typeface="Calibri"/>
            </a:endParaRPr>
          </a:p>
        </p:txBody>
      </p:sp>
      <p:sp>
        <p:nvSpPr>
          <p:cNvPr id="7" name="Footer Placeholder 6"/>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47421602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69171" y="83311"/>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14</a:t>
            </a:r>
            <a:endParaRPr sz="1200">
              <a:latin typeface="Arial"/>
              <a:cs typeface="Arial"/>
            </a:endParaRPr>
          </a:p>
        </p:txBody>
      </p:sp>
      <p:sp>
        <p:nvSpPr>
          <p:cNvPr id="3" name="object 3"/>
          <p:cNvSpPr/>
          <p:nvPr/>
        </p:nvSpPr>
        <p:spPr>
          <a:xfrm>
            <a:off x="0" y="114300"/>
            <a:ext cx="6934200" cy="228600"/>
          </a:xfrm>
          <a:custGeom>
            <a:avLst/>
            <a:gdLst/>
            <a:ahLst/>
            <a:cxnLst/>
            <a:rect l="l" t="t" r="r" b="b"/>
            <a:pathLst>
              <a:path w="6934200" h="228600">
                <a:moveTo>
                  <a:pt x="0" y="228600"/>
                </a:moveTo>
                <a:lnTo>
                  <a:pt x="6934200" y="228600"/>
                </a:lnTo>
                <a:lnTo>
                  <a:pt x="6934200" y="0"/>
                </a:lnTo>
                <a:lnTo>
                  <a:pt x="0" y="0"/>
                </a:lnTo>
                <a:lnTo>
                  <a:pt x="0" y="228600"/>
                </a:lnTo>
                <a:close/>
              </a:path>
            </a:pathLst>
          </a:custGeom>
          <a:solidFill>
            <a:srgbClr val="A40020"/>
          </a:solidFill>
        </p:spPr>
        <p:txBody>
          <a:bodyPr wrap="square" lIns="0" tIns="0" rIns="0" bIns="0" rtlCol="0"/>
          <a:lstStyle/>
          <a:p>
            <a:endParaRPr/>
          </a:p>
        </p:txBody>
      </p:sp>
      <p:sp>
        <p:nvSpPr>
          <p:cNvPr id="4" name="object 4"/>
          <p:cNvSpPr/>
          <p:nvPr/>
        </p:nvSpPr>
        <p:spPr>
          <a:xfrm>
            <a:off x="8610600" y="9525"/>
            <a:ext cx="533400" cy="333375"/>
          </a:xfrm>
          <a:custGeom>
            <a:avLst/>
            <a:gdLst/>
            <a:ahLst/>
            <a:cxnLst/>
            <a:rect l="l" t="t" r="r" b="b"/>
            <a:pathLst>
              <a:path w="533400" h="333375">
                <a:moveTo>
                  <a:pt x="0" y="166750"/>
                </a:moveTo>
                <a:lnTo>
                  <a:pt x="7042" y="128522"/>
                </a:lnTo>
                <a:lnTo>
                  <a:pt x="27103" y="93426"/>
                </a:lnTo>
                <a:lnTo>
                  <a:pt x="58582" y="62464"/>
                </a:lnTo>
                <a:lnTo>
                  <a:pt x="99881" y="36639"/>
                </a:lnTo>
                <a:lnTo>
                  <a:pt x="149400" y="16952"/>
                </a:lnTo>
                <a:lnTo>
                  <a:pt x="205540" y="4405"/>
                </a:lnTo>
                <a:lnTo>
                  <a:pt x="266700" y="0"/>
                </a:lnTo>
                <a:lnTo>
                  <a:pt x="327859" y="4405"/>
                </a:lnTo>
                <a:lnTo>
                  <a:pt x="383999" y="16952"/>
                </a:lnTo>
                <a:lnTo>
                  <a:pt x="433518" y="36639"/>
                </a:lnTo>
                <a:lnTo>
                  <a:pt x="474817" y="62464"/>
                </a:lnTo>
                <a:lnTo>
                  <a:pt x="506296" y="93426"/>
                </a:lnTo>
                <a:lnTo>
                  <a:pt x="526357" y="128522"/>
                </a:lnTo>
                <a:lnTo>
                  <a:pt x="533400" y="166750"/>
                </a:lnTo>
                <a:lnTo>
                  <a:pt x="526357" y="204932"/>
                </a:lnTo>
                <a:lnTo>
                  <a:pt x="506296" y="239994"/>
                </a:lnTo>
                <a:lnTo>
                  <a:pt x="474817" y="270933"/>
                </a:lnTo>
                <a:lnTo>
                  <a:pt x="433518" y="296745"/>
                </a:lnTo>
                <a:lnTo>
                  <a:pt x="383999" y="316425"/>
                </a:lnTo>
                <a:lnTo>
                  <a:pt x="327859" y="328970"/>
                </a:lnTo>
                <a:lnTo>
                  <a:pt x="266700" y="333375"/>
                </a:lnTo>
                <a:lnTo>
                  <a:pt x="205540" y="328970"/>
                </a:lnTo>
                <a:lnTo>
                  <a:pt x="149400" y="316425"/>
                </a:lnTo>
                <a:lnTo>
                  <a:pt x="99881" y="296745"/>
                </a:lnTo>
                <a:lnTo>
                  <a:pt x="58582" y="270933"/>
                </a:lnTo>
                <a:lnTo>
                  <a:pt x="27103" y="239994"/>
                </a:lnTo>
                <a:lnTo>
                  <a:pt x="7042" y="204932"/>
                </a:lnTo>
                <a:lnTo>
                  <a:pt x="0" y="166750"/>
                </a:lnTo>
                <a:close/>
              </a:path>
            </a:pathLst>
          </a:custGeom>
          <a:ln w="12700">
            <a:solidFill>
              <a:srgbClr val="000000"/>
            </a:solidFill>
          </a:ln>
        </p:spPr>
        <p:txBody>
          <a:bodyPr wrap="square" lIns="0" tIns="0" rIns="0" bIns="0" rtlCol="0"/>
          <a:lstStyle/>
          <a:p>
            <a:endParaRPr/>
          </a:p>
        </p:txBody>
      </p:sp>
      <p:sp>
        <p:nvSpPr>
          <p:cNvPr id="5" name="object 5"/>
          <p:cNvSpPr txBox="1">
            <a:spLocks noGrp="1"/>
          </p:cNvSpPr>
          <p:nvPr>
            <p:ph type="title"/>
          </p:nvPr>
        </p:nvSpPr>
        <p:spPr>
          <a:xfrm>
            <a:off x="1855089" y="461594"/>
            <a:ext cx="5434965" cy="697230"/>
          </a:xfrm>
          <a:prstGeom prst="rect">
            <a:avLst/>
          </a:prstGeom>
        </p:spPr>
        <p:txBody>
          <a:bodyPr vert="horz" wrap="square" lIns="0" tIns="13335" rIns="0" bIns="0" rtlCol="0">
            <a:spAutoFit/>
          </a:bodyPr>
          <a:lstStyle/>
          <a:p>
            <a:pPr marL="12700">
              <a:lnSpc>
                <a:spcPct val="100000"/>
              </a:lnSpc>
              <a:spcBef>
                <a:spcPts val="105"/>
              </a:spcBef>
            </a:pPr>
            <a:r>
              <a:rPr dirty="0"/>
              <a:t>FindMin() /</a:t>
            </a:r>
            <a:r>
              <a:rPr spc="-50" dirty="0"/>
              <a:t> </a:t>
            </a:r>
            <a:r>
              <a:rPr spc="-10" dirty="0"/>
              <a:t>DeleteMin()</a:t>
            </a:r>
          </a:p>
        </p:txBody>
      </p:sp>
      <p:sp>
        <p:nvSpPr>
          <p:cNvPr id="6" name="object 6"/>
          <p:cNvSpPr/>
          <p:nvPr/>
        </p:nvSpPr>
        <p:spPr>
          <a:xfrm>
            <a:off x="1665351" y="144780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7" name="object 7"/>
          <p:cNvSpPr/>
          <p:nvPr/>
        </p:nvSpPr>
        <p:spPr>
          <a:xfrm>
            <a:off x="2476500" y="1891664"/>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8" name="object 8"/>
          <p:cNvSpPr/>
          <p:nvPr/>
        </p:nvSpPr>
        <p:spPr>
          <a:xfrm>
            <a:off x="914400" y="1919985"/>
            <a:ext cx="571500" cy="381000"/>
          </a:xfrm>
          <a:custGeom>
            <a:avLst/>
            <a:gdLst/>
            <a:ahLst/>
            <a:cxnLst/>
            <a:rect l="l" t="t" r="r" b="b"/>
            <a:pathLst>
              <a:path w="571500" h="381000">
                <a:moveTo>
                  <a:pt x="0" y="190500"/>
                </a:moveTo>
                <a:lnTo>
                  <a:pt x="5805" y="152123"/>
                </a:lnTo>
                <a:lnTo>
                  <a:pt x="22456" y="116371"/>
                </a:lnTo>
                <a:lnTo>
                  <a:pt x="48802" y="84013"/>
                </a:lnTo>
                <a:lnTo>
                  <a:pt x="83696" y="55816"/>
                </a:lnTo>
                <a:lnTo>
                  <a:pt x="125986" y="32548"/>
                </a:lnTo>
                <a:lnTo>
                  <a:pt x="174525" y="14978"/>
                </a:lnTo>
                <a:lnTo>
                  <a:pt x="228162"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62" y="377132"/>
                </a:lnTo>
                <a:lnTo>
                  <a:pt x="174525" y="366039"/>
                </a:lnTo>
                <a:lnTo>
                  <a:pt x="125986" y="348484"/>
                </a:lnTo>
                <a:lnTo>
                  <a:pt x="83696" y="325231"/>
                </a:lnTo>
                <a:lnTo>
                  <a:pt x="48802" y="297042"/>
                </a:lnTo>
                <a:lnTo>
                  <a:pt x="22456" y="264681"/>
                </a:lnTo>
                <a:lnTo>
                  <a:pt x="5805" y="228913"/>
                </a:lnTo>
                <a:lnTo>
                  <a:pt x="0" y="190500"/>
                </a:lnTo>
                <a:close/>
              </a:path>
            </a:pathLst>
          </a:custGeom>
          <a:ln w="9525">
            <a:solidFill>
              <a:srgbClr val="000000"/>
            </a:solidFill>
          </a:ln>
        </p:spPr>
        <p:txBody>
          <a:bodyPr wrap="square" lIns="0" tIns="0" rIns="0" bIns="0" rtlCol="0"/>
          <a:lstStyle/>
          <a:p>
            <a:endParaRPr/>
          </a:p>
        </p:txBody>
      </p:sp>
      <p:sp>
        <p:nvSpPr>
          <p:cNvPr id="9" name="object 9"/>
          <p:cNvSpPr txBox="1"/>
          <p:nvPr/>
        </p:nvSpPr>
        <p:spPr>
          <a:xfrm>
            <a:off x="1074521" y="1971801"/>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12</a:t>
            </a:r>
            <a:endParaRPr sz="1600">
              <a:latin typeface="Arial"/>
              <a:cs typeface="Arial"/>
            </a:endParaRPr>
          </a:p>
        </p:txBody>
      </p:sp>
      <p:sp>
        <p:nvSpPr>
          <p:cNvPr id="10" name="object 10"/>
          <p:cNvSpPr/>
          <p:nvPr/>
        </p:nvSpPr>
        <p:spPr>
          <a:xfrm>
            <a:off x="1200150" y="1773047"/>
            <a:ext cx="549275" cy="147320"/>
          </a:xfrm>
          <a:custGeom>
            <a:avLst/>
            <a:gdLst/>
            <a:ahLst/>
            <a:cxnLst/>
            <a:rect l="l" t="t" r="r" b="b"/>
            <a:pathLst>
              <a:path w="549275" h="147319">
                <a:moveTo>
                  <a:pt x="548894" y="0"/>
                </a:moveTo>
                <a:lnTo>
                  <a:pt x="0" y="146938"/>
                </a:lnTo>
              </a:path>
            </a:pathLst>
          </a:custGeom>
          <a:ln w="9525">
            <a:solidFill>
              <a:srgbClr val="000000"/>
            </a:solidFill>
          </a:ln>
        </p:spPr>
        <p:txBody>
          <a:bodyPr wrap="square" lIns="0" tIns="0" rIns="0" bIns="0" rtlCol="0"/>
          <a:lstStyle/>
          <a:p>
            <a:endParaRPr/>
          </a:p>
        </p:txBody>
      </p:sp>
      <p:sp>
        <p:nvSpPr>
          <p:cNvPr id="11" name="object 11"/>
          <p:cNvSpPr/>
          <p:nvPr/>
        </p:nvSpPr>
        <p:spPr>
          <a:xfrm>
            <a:off x="2153157" y="1773047"/>
            <a:ext cx="609600" cy="118745"/>
          </a:xfrm>
          <a:custGeom>
            <a:avLst/>
            <a:gdLst/>
            <a:ahLst/>
            <a:cxnLst/>
            <a:rect l="l" t="t" r="r" b="b"/>
            <a:pathLst>
              <a:path w="609600" h="118744">
                <a:moveTo>
                  <a:pt x="0" y="0"/>
                </a:moveTo>
                <a:lnTo>
                  <a:pt x="609092" y="118617"/>
                </a:lnTo>
              </a:path>
            </a:pathLst>
          </a:custGeom>
          <a:ln w="9525">
            <a:solidFill>
              <a:srgbClr val="000000"/>
            </a:solidFill>
          </a:ln>
        </p:spPr>
        <p:txBody>
          <a:bodyPr wrap="square" lIns="0" tIns="0" rIns="0" bIns="0" rtlCol="0"/>
          <a:lstStyle/>
          <a:p>
            <a:endParaRPr/>
          </a:p>
        </p:txBody>
      </p:sp>
      <p:sp>
        <p:nvSpPr>
          <p:cNvPr id="12" name="object 12"/>
          <p:cNvSpPr/>
          <p:nvPr/>
        </p:nvSpPr>
        <p:spPr>
          <a:xfrm>
            <a:off x="1295400" y="236220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13" name="object 13"/>
          <p:cNvSpPr txBox="1"/>
          <p:nvPr/>
        </p:nvSpPr>
        <p:spPr>
          <a:xfrm>
            <a:off x="1455547" y="2414142"/>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15</a:t>
            </a:r>
            <a:endParaRPr sz="1600">
              <a:latin typeface="Arial"/>
              <a:cs typeface="Arial"/>
            </a:endParaRPr>
          </a:p>
        </p:txBody>
      </p:sp>
      <p:sp>
        <p:nvSpPr>
          <p:cNvPr id="14" name="object 14"/>
          <p:cNvSpPr/>
          <p:nvPr/>
        </p:nvSpPr>
        <p:spPr>
          <a:xfrm>
            <a:off x="1402207" y="2245232"/>
            <a:ext cx="179070" cy="117475"/>
          </a:xfrm>
          <a:custGeom>
            <a:avLst/>
            <a:gdLst/>
            <a:ahLst/>
            <a:cxnLst/>
            <a:rect l="l" t="t" r="r" b="b"/>
            <a:pathLst>
              <a:path w="179069" h="117475">
                <a:moveTo>
                  <a:pt x="0" y="0"/>
                </a:moveTo>
                <a:lnTo>
                  <a:pt x="178943" y="116966"/>
                </a:lnTo>
              </a:path>
            </a:pathLst>
          </a:custGeom>
          <a:ln w="9525">
            <a:solidFill>
              <a:srgbClr val="000000"/>
            </a:solidFill>
          </a:ln>
        </p:spPr>
        <p:txBody>
          <a:bodyPr wrap="square" lIns="0" tIns="0" rIns="0" bIns="0" rtlCol="0"/>
          <a:lstStyle/>
          <a:p>
            <a:endParaRPr/>
          </a:p>
        </p:txBody>
      </p:sp>
      <p:sp>
        <p:nvSpPr>
          <p:cNvPr id="15" name="object 15"/>
          <p:cNvSpPr/>
          <p:nvPr/>
        </p:nvSpPr>
        <p:spPr>
          <a:xfrm>
            <a:off x="2087626" y="2375789"/>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913"/>
                </a:lnTo>
                <a:lnTo>
                  <a:pt x="549032" y="264681"/>
                </a:lnTo>
                <a:lnTo>
                  <a:pt x="522676" y="297042"/>
                </a:lnTo>
                <a:lnTo>
                  <a:pt x="487775" y="325231"/>
                </a:lnTo>
                <a:lnTo>
                  <a:pt x="445479" y="348484"/>
                </a:lnTo>
                <a:lnTo>
                  <a:pt x="396942" y="366039"/>
                </a:lnTo>
                <a:lnTo>
                  <a:pt x="343315"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16" name="object 16"/>
          <p:cNvSpPr txBox="1"/>
          <p:nvPr/>
        </p:nvSpPr>
        <p:spPr>
          <a:xfrm>
            <a:off x="2247645" y="2427858"/>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25</a:t>
            </a:r>
            <a:endParaRPr sz="1600">
              <a:latin typeface="Arial"/>
              <a:cs typeface="Arial"/>
            </a:endParaRPr>
          </a:p>
        </p:txBody>
      </p:sp>
      <p:sp>
        <p:nvSpPr>
          <p:cNvPr id="17" name="object 17"/>
          <p:cNvSpPr/>
          <p:nvPr/>
        </p:nvSpPr>
        <p:spPr>
          <a:xfrm>
            <a:off x="2373376" y="2216911"/>
            <a:ext cx="187325" cy="159385"/>
          </a:xfrm>
          <a:custGeom>
            <a:avLst/>
            <a:gdLst/>
            <a:ahLst/>
            <a:cxnLst/>
            <a:rect l="l" t="t" r="r" b="b"/>
            <a:pathLst>
              <a:path w="187325" h="159385">
                <a:moveTo>
                  <a:pt x="186817" y="0"/>
                </a:moveTo>
                <a:lnTo>
                  <a:pt x="0" y="158876"/>
                </a:lnTo>
              </a:path>
            </a:pathLst>
          </a:custGeom>
          <a:ln w="9525">
            <a:solidFill>
              <a:srgbClr val="000000"/>
            </a:solidFill>
          </a:ln>
        </p:spPr>
        <p:txBody>
          <a:bodyPr wrap="square" lIns="0" tIns="0" rIns="0" bIns="0" rtlCol="0"/>
          <a:lstStyle/>
          <a:p>
            <a:endParaRPr/>
          </a:p>
        </p:txBody>
      </p:sp>
      <p:sp>
        <p:nvSpPr>
          <p:cNvPr id="18" name="object 18"/>
          <p:cNvSpPr/>
          <p:nvPr/>
        </p:nvSpPr>
        <p:spPr>
          <a:xfrm>
            <a:off x="647700" y="2384298"/>
            <a:ext cx="571500" cy="381000"/>
          </a:xfrm>
          <a:custGeom>
            <a:avLst/>
            <a:gdLst/>
            <a:ahLst/>
            <a:cxnLst/>
            <a:rect l="l" t="t" r="r" b="b"/>
            <a:pathLst>
              <a:path w="571500" h="381000">
                <a:moveTo>
                  <a:pt x="0" y="190500"/>
                </a:moveTo>
                <a:lnTo>
                  <a:pt x="5805" y="152123"/>
                </a:lnTo>
                <a:lnTo>
                  <a:pt x="22456" y="116371"/>
                </a:lnTo>
                <a:lnTo>
                  <a:pt x="48802" y="84013"/>
                </a:lnTo>
                <a:lnTo>
                  <a:pt x="83696" y="55816"/>
                </a:lnTo>
                <a:lnTo>
                  <a:pt x="125986" y="32548"/>
                </a:lnTo>
                <a:lnTo>
                  <a:pt x="174525" y="14978"/>
                </a:lnTo>
                <a:lnTo>
                  <a:pt x="228162" y="3872"/>
                </a:lnTo>
                <a:lnTo>
                  <a:pt x="285750" y="0"/>
                </a:lnTo>
                <a:lnTo>
                  <a:pt x="343337" y="3872"/>
                </a:lnTo>
                <a:lnTo>
                  <a:pt x="396974" y="14978"/>
                </a:lnTo>
                <a:lnTo>
                  <a:pt x="445513" y="32548"/>
                </a:lnTo>
                <a:lnTo>
                  <a:pt x="487803" y="55816"/>
                </a:lnTo>
                <a:lnTo>
                  <a:pt x="522697" y="84013"/>
                </a:lnTo>
                <a:lnTo>
                  <a:pt x="549043" y="116371"/>
                </a:lnTo>
                <a:lnTo>
                  <a:pt x="565694" y="152123"/>
                </a:lnTo>
                <a:lnTo>
                  <a:pt x="571500" y="190500"/>
                </a:lnTo>
                <a:lnTo>
                  <a:pt x="565694" y="228876"/>
                </a:lnTo>
                <a:lnTo>
                  <a:pt x="549043" y="264628"/>
                </a:lnTo>
                <a:lnTo>
                  <a:pt x="522697" y="296986"/>
                </a:lnTo>
                <a:lnTo>
                  <a:pt x="487803" y="325183"/>
                </a:lnTo>
                <a:lnTo>
                  <a:pt x="445513" y="348451"/>
                </a:lnTo>
                <a:lnTo>
                  <a:pt x="396974" y="366021"/>
                </a:lnTo>
                <a:lnTo>
                  <a:pt x="343337" y="377127"/>
                </a:lnTo>
                <a:lnTo>
                  <a:pt x="285750" y="381000"/>
                </a:lnTo>
                <a:lnTo>
                  <a:pt x="228162" y="377127"/>
                </a:lnTo>
                <a:lnTo>
                  <a:pt x="174525" y="366021"/>
                </a:lnTo>
                <a:lnTo>
                  <a:pt x="125986" y="348451"/>
                </a:lnTo>
                <a:lnTo>
                  <a:pt x="83696" y="325183"/>
                </a:lnTo>
                <a:lnTo>
                  <a:pt x="48802" y="296986"/>
                </a:lnTo>
                <a:lnTo>
                  <a:pt x="22456" y="264628"/>
                </a:lnTo>
                <a:lnTo>
                  <a:pt x="5805" y="228876"/>
                </a:lnTo>
                <a:lnTo>
                  <a:pt x="0" y="190500"/>
                </a:lnTo>
                <a:close/>
              </a:path>
            </a:pathLst>
          </a:custGeom>
          <a:ln w="9525">
            <a:solidFill>
              <a:srgbClr val="000000"/>
            </a:solidFill>
          </a:ln>
        </p:spPr>
        <p:txBody>
          <a:bodyPr wrap="square" lIns="0" tIns="0" rIns="0" bIns="0" rtlCol="0"/>
          <a:lstStyle/>
          <a:p>
            <a:endParaRPr/>
          </a:p>
        </p:txBody>
      </p:sp>
      <p:sp>
        <p:nvSpPr>
          <p:cNvPr id="19" name="object 19"/>
          <p:cNvSpPr txBox="1"/>
          <p:nvPr/>
        </p:nvSpPr>
        <p:spPr>
          <a:xfrm>
            <a:off x="864209" y="243636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20" name="object 20"/>
          <p:cNvSpPr/>
          <p:nvPr/>
        </p:nvSpPr>
        <p:spPr>
          <a:xfrm>
            <a:off x="890905" y="2245232"/>
            <a:ext cx="107314" cy="139065"/>
          </a:xfrm>
          <a:custGeom>
            <a:avLst/>
            <a:gdLst/>
            <a:ahLst/>
            <a:cxnLst/>
            <a:rect l="l" t="t" r="r" b="b"/>
            <a:pathLst>
              <a:path w="107315" h="139064">
                <a:moveTo>
                  <a:pt x="107187" y="0"/>
                </a:moveTo>
                <a:lnTo>
                  <a:pt x="0" y="139064"/>
                </a:lnTo>
              </a:path>
            </a:pathLst>
          </a:custGeom>
          <a:ln w="9525">
            <a:solidFill>
              <a:srgbClr val="000000"/>
            </a:solidFill>
          </a:ln>
        </p:spPr>
        <p:txBody>
          <a:bodyPr wrap="square" lIns="0" tIns="0" rIns="0" bIns="0" rtlCol="0"/>
          <a:lstStyle/>
          <a:p>
            <a:endParaRPr/>
          </a:p>
        </p:txBody>
      </p:sp>
      <p:sp>
        <p:nvSpPr>
          <p:cNvPr id="21" name="object 21"/>
          <p:cNvSpPr/>
          <p:nvPr/>
        </p:nvSpPr>
        <p:spPr>
          <a:xfrm>
            <a:off x="240576" y="2819400"/>
            <a:ext cx="571500" cy="381000"/>
          </a:xfrm>
          <a:custGeom>
            <a:avLst/>
            <a:gdLst/>
            <a:ahLst/>
            <a:cxnLst/>
            <a:rect l="l" t="t" r="r" b="b"/>
            <a:pathLst>
              <a:path w="571500" h="381000">
                <a:moveTo>
                  <a:pt x="0" y="190500"/>
                </a:moveTo>
                <a:lnTo>
                  <a:pt x="5805" y="152123"/>
                </a:lnTo>
                <a:lnTo>
                  <a:pt x="22456" y="116371"/>
                </a:lnTo>
                <a:lnTo>
                  <a:pt x="48802" y="84013"/>
                </a:lnTo>
                <a:lnTo>
                  <a:pt x="83696" y="55816"/>
                </a:lnTo>
                <a:lnTo>
                  <a:pt x="125986" y="32548"/>
                </a:lnTo>
                <a:lnTo>
                  <a:pt x="174525" y="14978"/>
                </a:lnTo>
                <a:lnTo>
                  <a:pt x="228162" y="3872"/>
                </a:lnTo>
                <a:lnTo>
                  <a:pt x="285749" y="0"/>
                </a:lnTo>
                <a:lnTo>
                  <a:pt x="343340" y="3872"/>
                </a:lnTo>
                <a:lnTo>
                  <a:pt x="396979" y="14978"/>
                </a:lnTo>
                <a:lnTo>
                  <a:pt x="445518" y="32548"/>
                </a:lnTo>
                <a:lnTo>
                  <a:pt x="487808" y="55816"/>
                </a:lnTo>
                <a:lnTo>
                  <a:pt x="522700" y="84013"/>
                </a:lnTo>
                <a:lnTo>
                  <a:pt x="549045" y="116371"/>
                </a:lnTo>
                <a:lnTo>
                  <a:pt x="565694" y="152123"/>
                </a:lnTo>
                <a:lnTo>
                  <a:pt x="571500" y="190500"/>
                </a:lnTo>
                <a:lnTo>
                  <a:pt x="565694" y="228876"/>
                </a:lnTo>
                <a:lnTo>
                  <a:pt x="549045" y="264628"/>
                </a:lnTo>
                <a:lnTo>
                  <a:pt x="522700" y="296986"/>
                </a:lnTo>
                <a:lnTo>
                  <a:pt x="487808" y="325183"/>
                </a:lnTo>
                <a:lnTo>
                  <a:pt x="445518" y="348451"/>
                </a:lnTo>
                <a:lnTo>
                  <a:pt x="396979" y="366021"/>
                </a:lnTo>
                <a:lnTo>
                  <a:pt x="343340" y="377127"/>
                </a:lnTo>
                <a:lnTo>
                  <a:pt x="285749" y="381000"/>
                </a:lnTo>
                <a:lnTo>
                  <a:pt x="228162" y="377127"/>
                </a:lnTo>
                <a:lnTo>
                  <a:pt x="174525" y="366021"/>
                </a:lnTo>
                <a:lnTo>
                  <a:pt x="125986" y="348451"/>
                </a:lnTo>
                <a:lnTo>
                  <a:pt x="83696" y="325183"/>
                </a:lnTo>
                <a:lnTo>
                  <a:pt x="48802" y="296986"/>
                </a:lnTo>
                <a:lnTo>
                  <a:pt x="22456" y="264628"/>
                </a:lnTo>
                <a:lnTo>
                  <a:pt x="5805" y="228876"/>
                </a:lnTo>
                <a:lnTo>
                  <a:pt x="0" y="190500"/>
                </a:lnTo>
                <a:close/>
              </a:path>
            </a:pathLst>
          </a:custGeom>
          <a:ln w="9525">
            <a:solidFill>
              <a:srgbClr val="000000"/>
            </a:solidFill>
          </a:ln>
        </p:spPr>
        <p:txBody>
          <a:bodyPr wrap="square" lIns="0" tIns="0" rIns="0" bIns="0" rtlCol="0"/>
          <a:lstStyle/>
          <a:p>
            <a:endParaRPr/>
          </a:p>
        </p:txBody>
      </p:sp>
      <p:sp>
        <p:nvSpPr>
          <p:cNvPr id="22" name="object 22"/>
          <p:cNvSpPr txBox="1"/>
          <p:nvPr/>
        </p:nvSpPr>
        <p:spPr>
          <a:xfrm>
            <a:off x="456996" y="287134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a:t>
            </a:r>
            <a:endParaRPr sz="1600">
              <a:latin typeface="Arial"/>
              <a:cs typeface="Arial"/>
            </a:endParaRPr>
          </a:p>
        </p:txBody>
      </p:sp>
      <p:sp>
        <p:nvSpPr>
          <p:cNvPr id="23" name="object 23"/>
          <p:cNvSpPr/>
          <p:nvPr/>
        </p:nvSpPr>
        <p:spPr>
          <a:xfrm>
            <a:off x="526326" y="2709545"/>
            <a:ext cx="205104" cy="109855"/>
          </a:xfrm>
          <a:custGeom>
            <a:avLst/>
            <a:gdLst/>
            <a:ahLst/>
            <a:cxnLst/>
            <a:rect l="l" t="t" r="r" b="b"/>
            <a:pathLst>
              <a:path w="205104" h="109855">
                <a:moveTo>
                  <a:pt x="205066" y="0"/>
                </a:moveTo>
                <a:lnTo>
                  <a:pt x="0" y="109854"/>
                </a:lnTo>
              </a:path>
            </a:pathLst>
          </a:custGeom>
          <a:ln w="9525">
            <a:solidFill>
              <a:srgbClr val="000000"/>
            </a:solidFill>
          </a:ln>
        </p:spPr>
        <p:txBody>
          <a:bodyPr wrap="square" lIns="0" tIns="0" rIns="0" bIns="0" rtlCol="0"/>
          <a:lstStyle/>
          <a:p>
            <a:endParaRPr/>
          </a:p>
        </p:txBody>
      </p:sp>
      <p:sp>
        <p:nvSpPr>
          <p:cNvPr id="24" name="object 24"/>
          <p:cNvSpPr/>
          <p:nvPr/>
        </p:nvSpPr>
        <p:spPr>
          <a:xfrm>
            <a:off x="1093800" y="2848482"/>
            <a:ext cx="572135" cy="381000"/>
          </a:xfrm>
          <a:custGeom>
            <a:avLst/>
            <a:gdLst/>
            <a:ahLst/>
            <a:cxnLst/>
            <a:rect l="l" t="t" r="r" b="b"/>
            <a:pathLst>
              <a:path w="572135" h="381000">
                <a:moveTo>
                  <a:pt x="0" y="190500"/>
                </a:moveTo>
                <a:lnTo>
                  <a:pt x="5805" y="152086"/>
                </a:lnTo>
                <a:lnTo>
                  <a:pt x="22455" y="116318"/>
                </a:lnTo>
                <a:lnTo>
                  <a:pt x="48802" y="83957"/>
                </a:lnTo>
                <a:lnTo>
                  <a:pt x="83697" y="55768"/>
                </a:lnTo>
                <a:lnTo>
                  <a:pt x="125993" y="32515"/>
                </a:lnTo>
                <a:lnTo>
                  <a:pt x="174541" y="14960"/>
                </a:lnTo>
                <a:lnTo>
                  <a:pt x="228193" y="3867"/>
                </a:lnTo>
                <a:lnTo>
                  <a:pt x="285800" y="0"/>
                </a:lnTo>
                <a:lnTo>
                  <a:pt x="343366" y="3867"/>
                </a:lnTo>
                <a:lnTo>
                  <a:pt x="396993" y="14960"/>
                </a:lnTo>
                <a:lnTo>
                  <a:pt x="445530" y="32515"/>
                </a:lnTo>
                <a:lnTo>
                  <a:pt x="487826" y="55768"/>
                </a:lnTo>
                <a:lnTo>
                  <a:pt x="522727" y="83957"/>
                </a:lnTo>
                <a:lnTo>
                  <a:pt x="549083" y="116318"/>
                </a:lnTo>
                <a:lnTo>
                  <a:pt x="565742" y="152086"/>
                </a:lnTo>
                <a:lnTo>
                  <a:pt x="571550" y="190500"/>
                </a:lnTo>
                <a:lnTo>
                  <a:pt x="565742" y="228876"/>
                </a:lnTo>
                <a:lnTo>
                  <a:pt x="549083" y="264628"/>
                </a:lnTo>
                <a:lnTo>
                  <a:pt x="522727" y="296986"/>
                </a:lnTo>
                <a:lnTo>
                  <a:pt x="487826" y="325183"/>
                </a:lnTo>
                <a:lnTo>
                  <a:pt x="445530" y="348451"/>
                </a:lnTo>
                <a:lnTo>
                  <a:pt x="396993" y="366021"/>
                </a:lnTo>
                <a:lnTo>
                  <a:pt x="343366" y="377127"/>
                </a:lnTo>
                <a:lnTo>
                  <a:pt x="285800" y="381000"/>
                </a:lnTo>
                <a:lnTo>
                  <a:pt x="228193" y="377127"/>
                </a:lnTo>
                <a:lnTo>
                  <a:pt x="174541" y="366021"/>
                </a:lnTo>
                <a:lnTo>
                  <a:pt x="125993" y="348451"/>
                </a:lnTo>
                <a:lnTo>
                  <a:pt x="83697" y="325183"/>
                </a:lnTo>
                <a:lnTo>
                  <a:pt x="48802" y="296986"/>
                </a:lnTo>
                <a:lnTo>
                  <a:pt x="22455" y="264628"/>
                </a:lnTo>
                <a:lnTo>
                  <a:pt x="5805" y="228876"/>
                </a:lnTo>
                <a:lnTo>
                  <a:pt x="0" y="190500"/>
                </a:lnTo>
                <a:close/>
              </a:path>
            </a:pathLst>
          </a:custGeom>
          <a:ln w="9525">
            <a:solidFill>
              <a:srgbClr val="000000"/>
            </a:solidFill>
          </a:ln>
        </p:spPr>
        <p:txBody>
          <a:bodyPr wrap="square" lIns="0" tIns="0" rIns="0" bIns="0" rtlCol="0"/>
          <a:lstStyle/>
          <a:p>
            <a:endParaRPr/>
          </a:p>
        </p:txBody>
      </p:sp>
      <p:sp>
        <p:nvSpPr>
          <p:cNvPr id="25" name="object 25"/>
          <p:cNvSpPr txBox="1"/>
          <p:nvPr/>
        </p:nvSpPr>
        <p:spPr>
          <a:xfrm>
            <a:off x="1253744" y="2900552"/>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10</a:t>
            </a:r>
            <a:endParaRPr sz="1600">
              <a:latin typeface="Arial"/>
              <a:cs typeface="Arial"/>
            </a:endParaRPr>
          </a:p>
        </p:txBody>
      </p:sp>
      <p:sp>
        <p:nvSpPr>
          <p:cNvPr id="26" name="object 26"/>
          <p:cNvSpPr/>
          <p:nvPr/>
        </p:nvSpPr>
        <p:spPr>
          <a:xfrm>
            <a:off x="1135507" y="2709545"/>
            <a:ext cx="244475" cy="139065"/>
          </a:xfrm>
          <a:custGeom>
            <a:avLst/>
            <a:gdLst/>
            <a:ahLst/>
            <a:cxnLst/>
            <a:rect l="l" t="t" r="r" b="b"/>
            <a:pathLst>
              <a:path w="244475" h="139064">
                <a:moveTo>
                  <a:pt x="0" y="0"/>
                </a:moveTo>
                <a:lnTo>
                  <a:pt x="244094" y="138937"/>
                </a:lnTo>
              </a:path>
            </a:pathLst>
          </a:custGeom>
          <a:ln w="9525">
            <a:solidFill>
              <a:srgbClr val="000000"/>
            </a:solidFill>
          </a:ln>
        </p:spPr>
        <p:txBody>
          <a:bodyPr wrap="square" lIns="0" tIns="0" rIns="0" bIns="0" rtlCol="0"/>
          <a:lstStyle/>
          <a:p>
            <a:endParaRPr/>
          </a:p>
        </p:txBody>
      </p:sp>
      <p:sp>
        <p:nvSpPr>
          <p:cNvPr id="27" name="object 27"/>
          <p:cNvSpPr/>
          <p:nvPr/>
        </p:nvSpPr>
        <p:spPr>
          <a:xfrm>
            <a:off x="838200" y="3276600"/>
            <a:ext cx="571500" cy="381000"/>
          </a:xfrm>
          <a:custGeom>
            <a:avLst/>
            <a:gdLst/>
            <a:ahLst/>
            <a:cxnLst/>
            <a:rect l="l" t="t" r="r" b="b"/>
            <a:pathLst>
              <a:path w="571500" h="381000">
                <a:moveTo>
                  <a:pt x="0" y="190500"/>
                </a:moveTo>
                <a:lnTo>
                  <a:pt x="5805" y="152123"/>
                </a:lnTo>
                <a:lnTo>
                  <a:pt x="22456" y="116371"/>
                </a:lnTo>
                <a:lnTo>
                  <a:pt x="48802" y="84013"/>
                </a:lnTo>
                <a:lnTo>
                  <a:pt x="83696" y="55816"/>
                </a:lnTo>
                <a:lnTo>
                  <a:pt x="125986" y="32548"/>
                </a:lnTo>
                <a:lnTo>
                  <a:pt x="174525" y="14978"/>
                </a:lnTo>
                <a:lnTo>
                  <a:pt x="228162"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62" y="377127"/>
                </a:lnTo>
                <a:lnTo>
                  <a:pt x="174525" y="366021"/>
                </a:lnTo>
                <a:lnTo>
                  <a:pt x="125986" y="348451"/>
                </a:lnTo>
                <a:lnTo>
                  <a:pt x="83696" y="325183"/>
                </a:lnTo>
                <a:lnTo>
                  <a:pt x="48802" y="296986"/>
                </a:lnTo>
                <a:lnTo>
                  <a:pt x="22456" y="264628"/>
                </a:lnTo>
                <a:lnTo>
                  <a:pt x="5805" y="228876"/>
                </a:lnTo>
                <a:lnTo>
                  <a:pt x="0" y="190500"/>
                </a:lnTo>
                <a:close/>
              </a:path>
            </a:pathLst>
          </a:custGeom>
          <a:ln w="9525">
            <a:solidFill>
              <a:srgbClr val="000000"/>
            </a:solidFill>
          </a:ln>
        </p:spPr>
        <p:txBody>
          <a:bodyPr wrap="square" lIns="0" tIns="0" rIns="0" bIns="0" rtlCol="0"/>
          <a:lstStyle/>
          <a:p>
            <a:endParaRPr/>
          </a:p>
        </p:txBody>
      </p:sp>
      <p:sp>
        <p:nvSpPr>
          <p:cNvPr id="28" name="object 28"/>
          <p:cNvSpPr txBox="1"/>
          <p:nvPr/>
        </p:nvSpPr>
        <p:spPr>
          <a:xfrm>
            <a:off x="1054709" y="332879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8</a:t>
            </a:r>
            <a:endParaRPr sz="1600">
              <a:latin typeface="Arial"/>
              <a:cs typeface="Arial"/>
            </a:endParaRPr>
          </a:p>
        </p:txBody>
      </p:sp>
      <p:sp>
        <p:nvSpPr>
          <p:cNvPr id="29" name="object 29"/>
          <p:cNvSpPr/>
          <p:nvPr/>
        </p:nvSpPr>
        <p:spPr>
          <a:xfrm>
            <a:off x="1123950" y="3173602"/>
            <a:ext cx="53975" cy="103505"/>
          </a:xfrm>
          <a:custGeom>
            <a:avLst/>
            <a:gdLst/>
            <a:ahLst/>
            <a:cxnLst/>
            <a:rect l="l" t="t" r="r" b="b"/>
            <a:pathLst>
              <a:path w="53975" h="103504">
                <a:moveTo>
                  <a:pt x="53543" y="0"/>
                </a:moveTo>
                <a:lnTo>
                  <a:pt x="0" y="102997"/>
                </a:lnTo>
              </a:path>
            </a:pathLst>
          </a:custGeom>
          <a:ln w="9525">
            <a:solidFill>
              <a:srgbClr val="000000"/>
            </a:solidFill>
          </a:ln>
        </p:spPr>
        <p:txBody>
          <a:bodyPr wrap="square" lIns="0" tIns="0" rIns="0" bIns="0" rtlCol="0"/>
          <a:lstStyle/>
          <a:p>
            <a:endParaRPr/>
          </a:p>
        </p:txBody>
      </p:sp>
      <p:sp>
        <p:nvSpPr>
          <p:cNvPr id="30" name="object 30"/>
          <p:cNvSpPr txBox="1"/>
          <p:nvPr/>
        </p:nvSpPr>
        <p:spPr>
          <a:xfrm>
            <a:off x="5521197" y="6525259"/>
            <a:ext cx="1247775" cy="239395"/>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0000FF"/>
                </a:solidFill>
                <a:latin typeface="Arial"/>
                <a:cs typeface="Arial"/>
              </a:rPr>
              <a:t>Resulting</a:t>
            </a:r>
            <a:r>
              <a:rPr sz="1400" b="1" spc="-95" dirty="0">
                <a:solidFill>
                  <a:srgbClr val="0000FF"/>
                </a:solidFill>
                <a:latin typeface="Arial"/>
                <a:cs typeface="Arial"/>
              </a:rPr>
              <a:t> </a:t>
            </a:r>
            <a:r>
              <a:rPr sz="1400" b="1" spc="-20" dirty="0">
                <a:solidFill>
                  <a:srgbClr val="0000FF"/>
                </a:solidFill>
                <a:latin typeface="Arial"/>
                <a:cs typeface="Arial"/>
              </a:rPr>
              <a:t>Tree</a:t>
            </a:r>
            <a:endParaRPr sz="1400">
              <a:latin typeface="Arial"/>
              <a:cs typeface="Arial"/>
            </a:endParaRPr>
          </a:p>
        </p:txBody>
      </p:sp>
      <p:sp>
        <p:nvSpPr>
          <p:cNvPr id="31" name="object 31"/>
          <p:cNvSpPr txBox="1"/>
          <p:nvPr/>
        </p:nvSpPr>
        <p:spPr>
          <a:xfrm>
            <a:off x="1352803" y="3987241"/>
            <a:ext cx="619760" cy="240029"/>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00FF"/>
                </a:solidFill>
                <a:latin typeface="Arial"/>
                <a:cs typeface="Arial"/>
              </a:rPr>
              <a:t>Zig-Zig</a:t>
            </a:r>
            <a:endParaRPr sz="1400">
              <a:latin typeface="Arial"/>
              <a:cs typeface="Arial"/>
            </a:endParaRPr>
          </a:p>
        </p:txBody>
      </p:sp>
      <p:sp>
        <p:nvSpPr>
          <p:cNvPr id="32" name="object 32"/>
          <p:cNvSpPr txBox="1"/>
          <p:nvPr/>
        </p:nvSpPr>
        <p:spPr>
          <a:xfrm>
            <a:off x="4274311" y="3994784"/>
            <a:ext cx="292735" cy="239395"/>
          </a:xfrm>
          <a:prstGeom prst="rect">
            <a:avLst/>
          </a:prstGeom>
        </p:spPr>
        <p:txBody>
          <a:bodyPr vert="horz" wrap="square" lIns="0" tIns="12700" rIns="0" bIns="0" rtlCol="0">
            <a:spAutoFit/>
          </a:bodyPr>
          <a:lstStyle/>
          <a:p>
            <a:pPr marL="12700">
              <a:lnSpc>
                <a:spcPct val="100000"/>
              </a:lnSpc>
              <a:spcBef>
                <a:spcPts val="100"/>
              </a:spcBef>
            </a:pPr>
            <a:r>
              <a:rPr sz="1400" b="1" spc="-10" dirty="0">
                <a:solidFill>
                  <a:srgbClr val="0000FF"/>
                </a:solidFill>
                <a:latin typeface="Arial"/>
                <a:cs typeface="Arial"/>
              </a:rPr>
              <a:t>Z</a:t>
            </a:r>
            <a:r>
              <a:rPr sz="1400" b="1" dirty="0">
                <a:solidFill>
                  <a:srgbClr val="0000FF"/>
                </a:solidFill>
                <a:latin typeface="Arial"/>
                <a:cs typeface="Arial"/>
              </a:rPr>
              <a:t>ig</a:t>
            </a:r>
            <a:endParaRPr sz="1400">
              <a:latin typeface="Arial"/>
              <a:cs typeface="Arial"/>
            </a:endParaRPr>
          </a:p>
        </p:txBody>
      </p:sp>
      <p:sp>
        <p:nvSpPr>
          <p:cNvPr id="33" name="object 33"/>
          <p:cNvSpPr/>
          <p:nvPr/>
        </p:nvSpPr>
        <p:spPr>
          <a:xfrm>
            <a:off x="4343400" y="1436877"/>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34" name="object 34"/>
          <p:cNvSpPr/>
          <p:nvPr/>
        </p:nvSpPr>
        <p:spPr>
          <a:xfrm>
            <a:off x="5154548" y="1880742"/>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84" y="377132"/>
                </a:lnTo>
                <a:lnTo>
                  <a:pt x="174557" y="366039"/>
                </a:lnTo>
                <a:lnTo>
                  <a:pt x="126020" y="348484"/>
                </a:lnTo>
                <a:lnTo>
                  <a:pt x="83724" y="325231"/>
                </a:lnTo>
                <a:lnTo>
                  <a:pt x="48823" y="297042"/>
                </a:lnTo>
                <a:lnTo>
                  <a:pt x="22467" y="264681"/>
                </a:lnTo>
                <a:lnTo>
                  <a:pt x="5808" y="228913"/>
                </a:lnTo>
                <a:lnTo>
                  <a:pt x="0" y="190500"/>
                </a:lnTo>
                <a:close/>
              </a:path>
            </a:pathLst>
          </a:custGeom>
          <a:ln w="9525">
            <a:solidFill>
              <a:srgbClr val="000000"/>
            </a:solidFill>
          </a:ln>
        </p:spPr>
        <p:txBody>
          <a:bodyPr wrap="square" lIns="0" tIns="0" rIns="0" bIns="0" rtlCol="0"/>
          <a:lstStyle/>
          <a:p>
            <a:endParaRPr/>
          </a:p>
        </p:txBody>
      </p:sp>
      <p:sp>
        <p:nvSpPr>
          <p:cNvPr id="35" name="object 35"/>
          <p:cNvSpPr txBox="1"/>
          <p:nvPr/>
        </p:nvSpPr>
        <p:spPr>
          <a:xfrm>
            <a:off x="2636647" y="1943480"/>
            <a:ext cx="2929890" cy="269240"/>
          </a:xfrm>
          <a:prstGeom prst="rect">
            <a:avLst/>
          </a:prstGeom>
        </p:spPr>
        <p:txBody>
          <a:bodyPr vert="horz" wrap="square" lIns="0" tIns="12065" rIns="0" bIns="0" rtlCol="0">
            <a:spAutoFit/>
          </a:bodyPr>
          <a:lstStyle/>
          <a:p>
            <a:pPr marL="12700">
              <a:lnSpc>
                <a:spcPct val="100000"/>
              </a:lnSpc>
              <a:spcBef>
                <a:spcPts val="95"/>
              </a:spcBef>
              <a:tabLst>
                <a:tab pos="2691130" algn="l"/>
              </a:tabLst>
            </a:pPr>
            <a:r>
              <a:rPr sz="1600" b="1" spc="-5" dirty="0">
                <a:latin typeface="Arial"/>
                <a:cs typeface="Arial"/>
              </a:rPr>
              <a:t>30	</a:t>
            </a:r>
            <a:r>
              <a:rPr sz="2400" b="1" spc="-7" baseline="3472" dirty="0">
                <a:latin typeface="Arial"/>
                <a:cs typeface="Arial"/>
              </a:rPr>
              <a:t>30</a:t>
            </a:r>
            <a:endParaRPr sz="2400" baseline="3472">
              <a:latin typeface="Arial"/>
              <a:cs typeface="Arial"/>
            </a:endParaRPr>
          </a:p>
        </p:txBody>
      </p:sp>
      <p:sp>
        <p:nvSpPr>
          <p:cNvPr id="36" name="object 36"/>
          <p:cNvSpPr/>
          <p:nvPr/>
        </p:nvSpPr>
        <p:spPr>
          <a:xfrm>
            <a:off x="3968622" y="228600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37" name="object 37"/>
          <p:cNvSpPr/>
          <p:nvPr/>
        </p:nvSpPr>
        <p:spPr>
          <a:xfrm>
            <a:off x="3878198" y="1762125"/>
            <a:ext cx="549275" cy="84455"/>
          </a:xfrm>
          <a:custGeom>
            <a:avLst/>
            <a:gdLst/>
            <a:ahLst/>
            <a:cxnLst/>
            <a:rect l="l" t="t" r="r" b="b"/>
            <a:pathLst>
              <a:path w="549275" h="84455">
                <a:moveTo>
                  <a:pt x="548893" y="0"/>
                </a:moveTo>
                <a:lnTo>
                  <a:pt x="0" y="84454"/>
                </a:lnTo>
              </a:path>
            </a:pathLst>
          </a:custGeom>
          <a:ln w="9525">
            <a:solidFill>
              <a:srgbClr val="000000"/>
            </a:solidFill>
          </a:ln>
        </p:spPr>
        <p:txBody>
          <a:bodyPr wrap="square" lIns="0" tIns="0" rIns="0" bIns="0" rtlCol="0"/>
          <a:lstStyle/>
          <a:p>
            <a:endParaRPr/>
          </a:p>
        </p:txBody>
      </p:sp>
      <p:sp>
        <p:nvSpPr>
          <p:cNvPr id="38" name="object 38"/>
          <p:cNvSpPr/>
          <p:nvPr/>
        </p:nvSpPr>
        <p:spPr>
          <a:xfrm>
            <a:off x="4831207" y="1762125"/>
            <a:ext cx="609600" cy="118745"/>
          </a:xfrm>
          <a:custGeom>
            <a:avLst/>
            <a:gdLst/>
            <a:ahLst/>
            <a:cxnLst/>
            <a:rect l="l" t="t" r="r" b="b"/>
            <a:pathLst>
              <a:path w="609600" h="118744">
                <a:moveTo>
                  <a:pt x="0" y="0"/>
                </a:moveTo>
                <a:lnTo>
                  <a:pt x="609091" y="118617"/>
                </a:lnTo>
              </a:path>
            </a:pathLst>
          </a:custGeom>
          <a:ln w="9525">
            <a:solidFill>
              <a:srgbClr val="000000"/>
            </a:solidFill>
          </a:ln>
        </p:spPr>
        <p:txBody>
          <a:bodyPr wrap="square" lIns="0" tIns="0" rIns="0" bIns="0" rtlCol="0"/>
          <a:lstStyle/>
          <a:p>
            <a:endParaRPr/>
          </a:p>
        </p:txBody>
      </p:sp>
      <p:sp>
        <p:nvSpPr>
          <p:cNvPr id="39" name="object 39"/>
          <p:cNvSpPr/>
          <p:nvPr/>
        </p:nvSpPr>
        <p:spPr>
          <a:xfrm>
            <a:off x="4328414" y="2742692"/>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15" y="3867"/>
                </a:lnTo>
                <a:lnTo>
                  <a:pt x="396942" y="14960"/>
                </a:lnTo>
                <a:lnTo>
                  <a:pt x="445479" y="32515"/>
                </a:lnTo>
                <a:lnTo>
                  <a:pt x="487775" y="55768"/>
                </a:lnTo>
                <a:lnTo>
                  <a:pt x="522676" y="83957"/>
                </a:lnTo>
                <a:lnTo>
                  <a:pt x="549032" y="116318"/>
                </a:lnTo>
                <a:lnTo>
                  <a:pt x="565691" y="152086"/>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40" name="object 40"/>
          <p:cNvSpPr txBox="1"/>
          <p:nvPr/>
        </p:nvSpPr>
        <p:spPr>
          <a:xfrm>
            <a:off x="4488941" y="2794761"/>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12</a:t>
            </a:r>
            <a:endParaRPr sz="1600">
              <a:latin typeface="Arial"/>
              <a:cs typeface="Arial"/>
            </a:endParaRPr>
          </a:p>
        </p:txBody>
      </p:sp>
      <p:sp>
        <p:nvSpPr>
          <p:cNvPr id="41" name="object 41"/>
          <p:cNvSpPr/>
          <p:nvPr/>
        </p:nvSpPr>
        <p:spPr>
          <a:xfrm>
            <a:off x="4456429" y="2611247"/>
            <a:ext cx="158115" cy="131445"/>
          </a:xfrm>
          <a:custGeom>
            <a:avLst/>
            <a:gdLst/>
            <a:ahLst/>
            <a:cxnLst/>
            <a:rect l="l" t="t" r="r" b="b"/>
            <a:pathLst>
              <a:path w="158114" h="131444">
                <a:moveTo>
                  <a:pt x="0" y="0"/>
                </a:moveTo>
                <a:lnTo>
                  <a:pt x="157734" y="131444"/>
                </a:lnTo>
              </a:path>
            </a:pathLst>
          </a:custGeom>
          <a:ln w="9524">
            <a:solidFill>
              <a:srgbClr val="000000"/>
            </a:solidFill>
          </a:ln>
        </p:spPr>
        <p:txBody>
          <a:bodyPr wrap="square" lIns="0" tIns="0" rIns="0" bIns="0" rtlCol="0"/>
          <a:lstStyle/>
          <a:p>
            <a:endParaRPr/>
          </a:p>
        </p:txBody>
      </p:sp>
      <p:sp>
        <p:nvSpPr>
          <p:cNvPr id="42" name="object 42"/>
          <p:cNvSpPr/>
          <p:nvPr/>
        </p:nvSpPr>
        <p:spPr>
          <a:xfrm>
            <a:off x="4765675" y="2288158"/>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43" name="object 43"/>
          <p:cNvSpPr txBox="1"/>
          <p:nvPr/>
        </p:nvSpPr>
        <p:spPr>
          <a:xfrm>
            <a:off x="4185665" y="2340101"/>
            <a:ext cx="991869" cy="269240"/>
          </a:xfrm>
          <a:prstGeom prst="rect">
            <a:avLst/>
          </a:prstGeom>
        </p:spPr>
        <p:txBody>
          <a:bodyPr vert="horz" wrap="square" lIns="0" tIns="12065" rIns="0" bIns="0" rtlCol="0">
            <a:spAutoFit/>
          </a:bodyPr>
          <a:lstStyle/>
          <a:p>
            <a:pPr marL="12700">
              <a:lnSpc>
                <a:spcPct val="100000"/>
              </a:lnSpc>
              <a:spcBef>
                <a:spcPts val="95"/>
              </a:spcBef>
              <a:tabLst>
                <a:tab pos="753110" algn="l"/>
              </a:tabLst>
            </a:pPr>
            <a:r>
              <a:rPr sz="1600" b="1" spc="-5" dirty="0">
                <a:latin typeface="Arial"/>
                <a:cs typeface="Arial"/>
              </a:rPr>
              <a:t>5	25</a:t>
            </a:r>
            <a:endParaRPr sz="1600">
              <a:latin typeface="Arial"/>
              <a:cs typeface="Arial"/>
            </a:endParaRPr>
          </a:p>
        </p:txBody>
      </p:sp>
      <p:sp>
        <p:nvSpPr>
          <p:cNvPr id="44" name="object 44"/>
          <p:cNvSpPr/>
          <p:nvPr/>
        </p:nvSpPr>
        <p:spPr>
          <a:xfrm>
            <a:off x="5051425" y="2205989"/>
            <a:ext cx="187325" cy="82550"/>
          </a:xfrm>
          <a:custGeom>
            <a:avLst/>
            <a:gdLst/>
            <a:ahLst/>
            <a:cxnLst/>
            <a:rect l="l" t="t" r="r" b="b"/>
            <a:pathLst>
              <a:path w="187325" h="82550">
                <a:moveTo>
                  <a:pt x="186816" y="0"/>
                </a:moveTo>
                <a:lnTo>
                  <a:pt x="0" y="82169"/>
                </a:lnTo>
              </a:path>
            </a:pathLst>
          </a:custGeom>
          <a:ln w="9524">
            <a:solidFill>
              <a:srgbClr val="000000"/>
            </a:solidFill>
          </a:ln>
        </p:spPr>
        <p:txBody>
          <a:bodyPr wrap="square" lIns="0" tIns="0" rIns="0" bIns="0" rtlCol="0"/>
          <a:lstStyle/>
          <a:p>
            <a:endParaRPr/>
          </a:p>
        </p:txBody>
      </p:sp>
      <p:sp>
        <p:nvSpPr>
          <p:cNvPr id="45" name="object 45"/>
          <p:cNvSpPr/>
          <p:nvPr/>
        </p:nvSpPr>
        <p:spPr>
          <a:xfrm>
            <a:off x="3949827" y="3150742"/>
            <a:ext cx="571500" cy="381000"/>
          </a:xfrm>
          <a:custGeom>
            <a:avLst/>
            <a:gdLst/>
            <a:ahLst/>
            <a:cxnLst/>
            <a:rect l="l" t="t" r="r" b="b"/>
            <a:pathLst>
              <a:path w="571500" h="381000">
                <a:moveTo>
                  <a:pt x="0" y="190500"/>
                </a:moveTo>
                <a:lnTo>
                  <a:pt x="5808" y="152086"/>
                </a:lnTo>
                <a:lnTo>
                  <a:pt x="22467" y="116318"/>
                </a:lnTo>
                <a:lnTo>
                  <a:pt x="48823" y="83957"/>
                </a:lnTo>
                <a:lnTo>
                  <a:pt x="83724" y="55768"/>
                </a:lnTo>
                <a:lnTo>
                  <a:pt x="126020" y="32515"/>
                </a:lnTo>
                <a:lnTo>
                  <a:pt x="174557" y="14960"/>
                </a:lnTo>
                <a:lnTo>
                  <a:pt x="228184"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84" y="377127"/>
                </a:lnTo>
                <a:lnTo>
                  <a:pt x="174557" y="366021"/>
                </a:lnTo>
                <a:lnTo>
                  <a:pt x="126020" y="348451"/>
                </a:lnTo>
                <a:lnTo>
                  <a:pt x="83724" y="325183"/>
                </a:lnTo>
                <a:lnTo>
                  <a:pt x="48823" y="296986"/>
                </a:lnTo>
                <a:lnTo>
                  <a:pt x="22467" y="264628"/>
                </a:lnTo>
                <a:lnTo>
                  <a:pt x="5808" y="228876"/>
                </a:lnTo>
                <a:lnTo>
                  <a:pt x="0" y="190500"/>
                </a:lnTo>
                <a:close/>
              </a:path>
            </a:pathLst>
          </a:custGeom>
          <a:ln w="9525">
            <a:solidFill>
              <a:srgbClr val="000000"/>
            </a:solidFill>
          </a:ln>
        </p:spPr>
        <p:txBody>
          <a:bodyPr wrap="square" lIns="0" tIns="0" rIns="0" bIns="0" rtlCol="0"/>
          <a:lstStyle/>
          <a:p>
            <a:endParaRPr/>
          </a:p>
        </p:txBody>
      </p:sp>
      <p:sp>
        <p:nvSpPr>
          <p:cNvPr id="46" name="object 46"/>
          <p:cNvSpPr txBox="1"/>
          <p:nvPr/>
        </p:nvSpPr>
        <p:spPr>
          <a:xfrm>
            <a:off x="4110354" y="3202939"/>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10</a:t>
            </a:r>
            <a:endParaRPr sz="1600">
              <a:latin typeface="Arial"/>
              <a:cs typeface="Arial"/>
            </a:endParaRPr>
          </a:p>
        </p:txBody>
      </p:sp>
      <p:sp>
        <p:nvSpPr>
          <p:cNvPr id="47" name="object 47"/>
          <p:cNvSpPr/>
          <p:nvPr/>
        </p:nvSpPr>
        <p:spPr>
          <a:xfrm>
            <a:off x="4235577" y="3067939"/>
            <a:ext cx="176530" cy="83185"/>
          </a:xfrm>
          <a:custGeom>
            <a:avLst/>
            <a:gdLst/>
            <a:ahLst/>
            <a:cxnLst/>
            <a:rect l="l" t="t" r="r" b="b"/>
            <a:pathLst>
              <a:path w="176529" h="83185">
                <a:moveTo>
                  <a:pt x="176530" y="0"/>
                </a:moveTo>
                <a:lnTo>
                  <a:pt x="0" y="82803"/>
                </a:lnTo>
              </a:path>
            </a:pathLst>
          </a:custGeom>
          <a:ln w="9524">
            <a:solidFill>
              <a:srgbClr val="000000"/>
            </a:solidFill>
          </a:ln>
        </p:spPr>
        <p:txBody>
          <a:bodyPr wrap="square" lIns="0" tIns="0" rIns="0" bIns="0" rtlCol="0"/>
          <a:lstStyle/>
          <a:p>
            <a:endParaRPr/>
          </a:p>
        </p:txBody>
      </p:sp>
      <p:sp>
        <p:nvSpPr>
          <p:cNvPr id="48" name="object 48"/>
          <p:cNvSpPr/>
          <p:nvPr/>
        </p:nvSpPr>
        <p:spPr>
          <a:xfrm>
            <a:off x="3645408" y="3561460"/>
            <a:ext cx="571500" cy="381000"/>
          </a:xfrm>
          <a:custGeom>
            <a:avLst/>
            <a:gdLst/>
            <a:ahLst/>
            <a:cxnLst/>
            <a:rect l="l" t="t" r="r" b="b"/>
            <a:pathLst>
              <a:path w="571500" h="381000">
                <a:moveTo>
                  <a:pt x="0" y="190500"/>
                </a:moveTo>
                <a:lnTo>
                  <a:pt x="5808" y="152086"/>
                </a:lnTo>
                <a:lnTo>
                  <a:pt x="22467" y="116318"/>
                </a:lnTo>
                <a:lnTo>
                  <a:pt x="48823" y="83957"/>
                </a:lnTo>
                <a:lnTo>
                  <a:pt x="83724" y="55768"/>
                </a:lnTo>
                <a:lnTo>
                  <a:pt x="126020" y="32515"/>
                </a:lnTo>
                <a:lnTo>
                  <a:pt x="174557" y="14960"/>
                </a:lnTo>
                <a:lnTo>
                  <a:pt x="228184"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84" y="377127"/>
                </a:lnTo>
                <a:lnTo>
                  <a:pt x="174557" y="366021"/>
                </a:lnTo>
                <a:lnTo>
                  <a:pt x="126020" y="348451"/>
                </a:lnTo>
                <a:lnTo>
                  <a:pt x="83724" y="325183"/>
                </a:lnTo>
                <a:lnTo>
                  <a:pt x="48823" y="296986"/>
                </a:lnTo>
                <a:lnTo>
                  <a:pt x="22467" y="264628"/>
                </a:lnTo>
                <a:lnTo>
                  <a:pt x="5808" y="228876"/>
                </a:lnTo>
                <a:lnTo>
                  <a:pt x="0" y="190500"/>
                </a:lnTo>
                <a:close/>
              </a:path>
            </a:pathLst>
          </a:custGeom>
          <a:ln w="9525">
            <a:solidFill>
              <a:srgbClr val="000000"/>
            </a:solidFill>
          </a:ln>
        </p:spPr>
        <p:txBody>
          <a:bodyPr wrap="square" lIns="0" tIns="0" rIns="0" bIns="0" rtlCol="0"/>
          <a:lstStyle/>
          <a:p>
            <a:endParaRPr/>
          </a:p>
        </p:txBody>
      </p:sp>
      <p:sp>
        <p:nvSpPr>
          <p:cNvPr id="49" name="object 49"/>
          <p:cNvSpPr txBox="1"/>
          <p:nvPr/>
        </p:nvSpPr>
        <p:spPr>
          <a:xfrm>
            <a:off x="3862196" y="3613480"/>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8</a:t>
            </a:r>
            <a:endParaRPr sz="1600">
              <a:latin typeface="Arial"/>
              <a:cs typeface="Arial"/>
            </a:endParaRPr>
          </a:p>
        </p:txBody>
      </p:sp>
      <p:sp>
        <p:nvSpPr>
          <p:cNvPr id="50" name="object 50"/>
          <p:cNvSpPr/>
          <p:nvPr/>
        </p:nvSpPr>
        <p:spPr>
          <a:xfrm>
            <a:off x="3931158" y="3475863"/>
            <a:ext cx="102870" cy="85725"/>
          </a:xfrm>
          <a:custGeom>
            <a:avLst/>
            <a:gdLst/>
            <a:ahLst/>
            <a:cxnLst/>
            <a:rect l="l" t="t" r="r" b="b"/>
            <a:pathLst>
              <a:path w="102870" h="85725">
                <a:moveTo>
                  <a:pt x="102362" y="0"/>
                </a:moveTo>
                <a:lnTo>
                  <a:pt x="0" y="85598"/>
                </a:lnTo>
              </a:path>
            </a:pathLst>
          </a:custGeom>
          <a:ln w="9525">
            <a:solidFill>
              <a:srgbClr val="000000"/>
            </a:solidFill>
          </a:ln>
        </p:spPr>
        <p:txBody>
          <a:bodyPr wrap="square" lIns="0" tIns="0" rIns="0" bIns="0" rtlCol="0"/>
          <a:lstStyle/>
          <a:p>
            <a:endParaRPr/>
          </a:p>
        </p:txBody>
      </p:sp>
      <p:sp>
        <p:nvSpPr>
          <p:cNvPr id="51" name="object 51"/>
          <p:cNvSpPr/>
          <p:nvPr/>
        </p:nvSpPr>
        <p:spPr>
          <a:xfrm>
            <a:off x="3592448" y="1846579"/>
            <a:ext cx="571500" cy="381000"/>
          </a:xfrm>
          <a:custGeom>
            <a:avLst/>
            <a:gdLst/>
            <a:ahLst/>
            <a:cxnLst/>
            <a:rect l="l" t="t" r="r" b="b"/>
            <a:pathLst>
              <a:path w="571500" h="381000">
                <a:moveTo>
                  <a:pt x="0" y="190500"/>
                </a:moveTo>
                <a:lnTo>
                  <a:pt x="5808" y="152086"/>
                </a:lnTo>
                <a:lnTo>
                  <a:pt x="22467" y="116318"/>
                </a:lnTo>
                <a:lnTo>
                  <a:pt x="48823" y="83957"/>
                </a:lnTo>
                <a:lnTo>
                  <a:pt x="83724" y="55768"/>
                </a:lnTo>
                <a:lnTo>
                  <a:pt x="126020" y="32515"/>
                </a:lnTo>
                <a:lnTo>
                  <a:pt x="174557" y="14960"/>
                </a:lnTo>
                <a:lnTo>
                  <a:pt x="228184"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84" y="377127"/>
                </a:lnTo>
                <a:lnTo>
                  <a:pt x="174557" y="366021"/>
                </a:lnTo>
                <a:lnTo>
                  <a:pt x="126020" y="348451"/>
                </a:lnTo>
                <a:lnTo>
                  <a:pt x="83724" y="325183"/>
                </a:lnTo>
                <a:lnTo>
                  <a:pt x="48823" y="296986"/>
                </a:lnTo>
                <a:lnTo>
                  <a:pt x="22467" y="264628"/>
                </a:lnTo>
                <a:lnTo>
                  <a:pt x="5808" y="228876"/>
                </a:lnTo>
                <a:lnTo>
                  <a:pt x="0" y="190500"/>
                </a:lnTo>
                <a:close/>
              </a:path>
            </a:pathLst>
          </a:custGeom>
          <a:ln w="9525">
            <a:solidFill>
              <a:srgbClr val="000000"/>
            </a:solidFill>
          </a:ln>
        </p:spPr>
        <p:txBody>
          <a:bodyPr wrap="square" lIns="0" tIns="0" rIns="0" bIns="0" rtlCol="0"/>
          <a:lstStyle/>
          <a:p>
            <a:endParaRPr/>
          </a:p>
        </p:txBody>
      </p:sp>
      <p:sp>
        <p:nvSpPr>
          <p:cNvPr id="52" name="object 52"/>
          <p:cNvSpPr txBox="1"/>
          <p:nvPr/>
        </p:nvSpPr>
        <p:spPr>
          <a:xfrm>
            <a:off x="3809491" y="1898395"/>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a:t>
            </a:r>
            <a:endParaRPr sz="1600">
              <a:latin typeface="Arial"/>
              <a:cs typeface="Arial"/>
            </a:endParaRPr>
          </a:p>
        </p:txBody>
      </p:sp>
      <p:sp>
        <p:nvSpPr>
          <p:cNvPr id="53" name="object 53"/>
          <p:cNvSpPr/>
          <p:nvPr/>
        </p:nvSpPr>
        <p:spPr>
          <a:xfrm>
            <a:off x="4080255" y="2171700"/>
            <a:ext cx="174625" cy="114300"/>
          </a:xfrm>
          <a:custGeom>
            <a:avLst/>
            <a:gdLst/>
            <a:ahLst/>
            <a:cxnLst/>
            <a:rect l="l" t="t" r="r" b="b"/>
            <a:pathLst>
              <a:path w="174625" h="114300">
                <a:moveTo>
                  <a:pt x="0" y="0"/>
                </a:moveTo>
                <a:lnTo>
                  <a:pt x="174117" y="114300"/>
                </a:lnTo>
              </a:path>
            </a:pathLst>
          </a:custGeom>
          <a:ln w="9525">
            <a:solidFill>
              <a:srgbClr val="000000"/>
            </a:solidFill>
          </a:ln>
        </p:spPr>
        <p:txBody>
          <a:bodyPr wrap="square" lIns="0" tIns="0" rIns="0" bIns="0" rtlCol="0"/>
          <a:lstStyle/>
          <a:p>
            <a:endParaRPr/>
          </a:p>
        </p:txBody>
      </p:sp>
      <p:sp>
        <p:nvSpPr>
          <p:cNvPr id="54" name="object 54"/>
          <p:cNvSpPr txBox="1"/>
          <p:nvPr/>
        </p:nvSpPr>
        <p:spPr>
          <a:xfrm>
            <a:off x="380796" y="1369008"/>
            <a:ext cx="824230" cy="240029"/>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0000FF"/>
                </a:solidFill>
                <a:latin typeface="Arial"/>
                <a:cs typeface="Arial"/>
              </a:rPr>
              <a:t>F</a:t>
            </a:r>
            <a:r>
              <a:rPr sz="1400" b="1" dirty="0">
                <a:solidFill>
                  <a:srgbClr val="0000FF"/>
                </a:solidFill>
                <a:latin typeface="Arial"/>
                <a:cs typeface="Arial"/>
              </a:rPr>
              <a:t>i</a:t>
            </a:r>
            <a:r>
              <a:rPr sz="1400" b="1" spc="-10" dirty="0">
                <a:solidFill>
                  <a:srgbClr val="0000FF"/>
                </a:solidFill>
                <a:latin typeface="Arial"/>
                <a:cs typeface="Arial"/>
              </a:rPr>
              <a:t>nd</a:t>
            </a:r>
            <a:r>
              <a:rPr sz="1400" b="1" spc="20" dirty="0">
                <a:solidFill>
                  <a:srgbClr val="0000FF"/>
                </a:solidFill>
                <a:latin typeface="Arial"/>
                <a:cs typeface="Arial"/>
              </a:rPr>
              <a:t>M</a:t>
            </a:r>
            <a:r>
              <a:rPr sz="1400" b="1" spc="-10" dirty="0">
                <a:solidFill>
                  <a:srgbClr val="0000FF"/>
                </a:solidFill>
                <a:latin typeface="Arial"/>
                <a:cs typeface="Arial"/>
              </a:rPr>
              <a:t>in</a:t>
            </a:r>
            <a:r>
              <a:rPr sz="1400" b="1" spc="-15" dirty="0">
                <a:solidFill>
                  <a:srgbClr val="0000FF"/>
                </a:solidFill>
                <a:latin typeface="Arial"/>
                <a:cs typeface="Arial"/>
              </a:rPr>
              <a:t>()</a:t>
            </a:r>
            <a:endParaRPr sz="1400">
              <a:latin typeface="Arial"/>
              <a:cs typeface="Arial"/>
            </a:endParaRPr>
          </a:p>
        </p:txBody>
      </p:sp>
      <p:sp>
        <p:nvSpPr>
          <p:cNvPr id="55" name="object 55"/>
          <p:cNvSpPr txBox="1"/>
          <p:nvPr/>
        </p:nvSpPr>
        <p:spPr>
          <a:xfrm>
            <a:off x="320141" y="4319092"/>
            <a:ext cx="982980" cy="240029"/>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00FF"/>
                </a:solidFill>
                <a:latin typeface="Arial"/>
                <a:cs typeface="Arial"/>
              </a:rPr>
              <a:t>DeleteMin()</a:t>
            </a:r>
            <a:endParaRPr sz="1400">
              <a:latin typeface="Arial"/>
              <a:cs typeface="Arial"/>
            </a:endParaRPr>
          </a:p>
        </p:txBody>
      </p:sp>
      <p:sp>
        <p:nvSpPr>
          <p:cNvPr id="56" name="object 56"/>
          <p:cNvSpPr/>
          <p:nvPr/>
        </p:nvSpPr>
        <p:spPr>
          <a:xfrm>
            <a:off x="4004564" y="5438775"/>
            <a:ext cx="424815" cy="296545"/>
          </a:xfrm>
          <a:custGeom>
            <a:avLst/>
            <a:gdLst/>
            <a:ahLst/>
            <a:cxnLst/>
            <a:rect l="l" t="t" r="r" b="b"/>
            <a:pathLst>
              <a:path w="424814" h="296545">
                <a:moveTo>
                  <a:pt x="276606" y="0"/>
                </a:moveTo>
                <a:lnTo>
                  <a:pt x="276606" y="74040"/>
                </a:lnTo>
                <a:lnTo>
                  <a:pt x="0" y="74040"/>
                </a:lnTo>
                <a:lnTo>
                  <a:pt x="0" y="222211"/>
                </a:lnTo>
                <a:lnTo>
                  <a:pt x="276606" y="222211"/>
                </a:lnTo>
                <a:lnTo>
                  <a:pt x="276606" y="296303"/>
                </a:lnTo>
                <a:lnTo>
                  <a:pt x="424814" y="148081"/>
                </a:lnTo>
                <a:lnTo>
                  <a:pt x="276606" y="0"/>
                </a:lnTo>
                <a:close/>
              </a:path>
            </a:pathLst>
          </a:custGeom>
          <a:solidFill>
            <a:srgbClr val="DDDDDD"/>
          </a:solidFill>
        </p:spPr>
        <p:txBody>
          <a:bodyPr wrap="square" lIns="0" tIns="0" rIns="0" bIns="0" rtlCol="0"/>
          <a:lstStyle/>
          <a:p>
            <a:endParaRPr/>
          </a:p>
        </p:txBody>
      </p:sp>
      <p:sp>
        <p:nvSpPr>
          <p:cNvPr id="57" name="object 57"/>
          <p:cNvSpPr/>
          <p:nvPr/>
        </p:nvSpPr>
        <p:spPr>
          <a:xfrm>
            <a:off x="4004564" y="5438775"/>
            <a:ext cx="424815" cy="296545"/>
          </a:xfrm>
          <a:custGeom>
            <a:avLst/>
            <a:gdLst/>
            <a:ahLst/>
            <a:cxnLst/>
            <a:rect l="l" t="t" r="r" b="b"/>
            <a:pathLst>
              <a:path w="424814" h="296545">
                <a:moveTo>
                  <a:pt x="0" y="74040"/>
                </a:moveTo>
                <a:lnTo>
                  <a:pt x="276606" y="74040"/>
                </a:lnTo>
                <a:lnTo>
                  <a:pt x="276606" y="0"/>
                </a:lnTo>
                <a:lnTo>
                  <a:pt x="424814" y="148081"/>
                </a:lnTo>
                <a:lnTo>
                  <a:pt x="276606" y="296303"/>
                </a:lnTo>
                <a:lnTo>
                  <a:pt x="276606" y="222211"/>
                </a:lnTo>
                <a:lnTo>
                  <a:pt x="0" y="222211"/>
                </a:lnTo>
                <a:lnTo>
                  <a:pt x="0" y="74040"/>
                </a:lnTo>
                <a:close/>
              </a:path>
            </a:pathLst>
          </a:custGeom>
          <a:ln w="25400">
            <a:solidFill>
              <a:srgbClr val="A1A1A1"/>
            </a:solidFill>
          </a:ln>
        </p:spPr>
        <p:txBody>
          <a:bodyPr wrap="square" lIns="0" tIns="0" rIns="0" bIns="0" rtlCol="0"/>
          <a:lstStyle/>
          <a:p>
            <a:endParaRPr/>
          </a:p>
        </p:txBody>
      </p:sp>
      <p:sp>
        <p:nvSpPr>
          <p:cNvPr id="58" name="object 58"/>
          <p:cNvSpPr txBox="1"/>
          <p:nvPr/>
        </p:nvSpPr>
        <p:spPr>
          <a:xfrm>
            <a:off x="7163816" y="4011244"/>
            <a:ext cx="1247775" cy="240029"/>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00FF"/>
                </a:solidFill>
                <a:latin typeface="Arial"/>
                <a:cs typeface="Arial"/>
              </a:rPr>
              <a:t>Resulting</a:t>
            </a:r>
            <a:r>
              <a:rPr sz="1400" b="1" spc="-90" dirty="0">
                <a:solidFill>
                  <a:srgbClr val="0000FF"/>
                </a:solidFill>
                <a:latin typeface="Arial"/>
                <a:cs typeface="Arial"/>
              </a:rPr>
              <a:t> </a:t>
            </a:r>
            <a:r>
              <a:rPr sz="1400" b="1" spc="-20" dirty="0">
                <a:solidFill>
                  <a:srgbClr val="0000FF"/>
                </a:solidFill>
                <a:latin typeface="Arial"/>
                <a:cs typeface="Arial"/>
              </a:rPr>
              <a:t>Tree</a:t>
            </a:r>
            <a:endParaRPr sz="1400">
              <a:latin typeface="Arial"/>
              <a:cs typeface="Arial"/>
            </a:endParaRPr>
          </a:p>
        </p:txBody>
      </p:sp>
      <p:sp>
        <p:nvSpPr>
          <p:cNvPr id="59" name="object 59"/>
          <p:cNvSpPr/>
          <p:nvPr/>
        </p:nvSpPr>
        <p:spPr>
          <a:xfrm>
            <a:off x="4710557" y="3124200"/>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84" y="377127"/>
                </a:lnTo>
                <a:lnTo>
                  <a:pt x="174557" y="366021"/>
                </a:lnTo>
                <a:lnTo>
                  <a:pt x="126020" y="348451"/>
                </a:lnTo>
                <a:lnTo>
                  <a:pt x="83724" y="325183"/>
                </a:lnTo>
                <a:lnTo>
                  <a:pt x="48823" y="296986"/>
                </a:lnTo>
                <a:lnTo>
                  <a:pt x="22467" y="264628"/>
                </a:lnTo>
                <a:lnTo>
                  <a:pt x="5808" y="228876"/>
                </a:lnTo>
                <a:lnTo>
                  <a:pt x="0" y="190500"/>
                </a:lnTo>
                <a:close/>
              </a:path>
            </a:pathLst>
          </a:custGeom>
          <a:ln w="9525">
            <a:solidFill>
              <a:srgbClr val="000000"/>
            </a:solidFill>
          </a:ln>
        </p:spPr>
        <p:txBody>
          <a:bodyPr wrap="square" lIns="0" tIns="0" rIns="0" bIns="0" rtlCol="0"/>
          <a:lstStyle/>
          <a:p>
            <a:endParaRPr/>
          </a:p>
        </p:txBody>
      </p:sp>
      <p:sp>
        <p:nvSpPr>
          <p:cNvPr id="60" name="object 60"/>
          <p:cNvSpPr txBox="1"/>
          <p:nvPr/>
        </p:nvSpPr>
        <p:spPr>
          <a:xfrm>
            <a:off x="4871084" y="3176397"/>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15</a:t>
            </a:r>
            <a:endParaRPr sz="1600">
              <a:latin typeface="Arial"/>
              <a:cs typeface="Arial"/>
            </a:endParaRPr>
          </a:p>
        </p:txBody>
      </p:sp>
      <p:sp>
        <p:nvSpPr>
          <p:cNvPr id="61" name="object 61"/>
          <p:cNvSpPr/>
          <p:nvPr/>
        </p:nvSpPr>
        <p:spPr>
          <a:xfrm>
            <a:off x="4816094" y="3067939"/>
            <a:ext cx="180340" cy="56515"/>
          </a:xfrm>
          <a:custGeom>
            <a:avLst/>
            <a:gdLst/>
            <a:ahLst/>
            <a:cxnLst/>
            <a:rect l="l" t="t" r="r" b="b"/>
            <a:pathLst>
              <a:path w="180339" h="56514">
                <a:moveTo>
                  <a:pt x="0" y="0"/>
                </a:moveTo>
                <a:lnTo>
                  <a:pt x="180212" y="56261"/>
                </a:lnTo>
              </a:path>
            </a:pathLst>
          </a:custGeom>
          <a:ln w="9525">
            <a:solidFill>
              <a:srgbClr val="000000"/>
            </a:solidFill>
          </a:ln>
        </p:spPr>
        <p:txBody>
          <a:bodyPr wrap="square" lIns="0" tIns="0" rIns="0" bIns="0" rtlCol="0"/>
          <a:lstStyle/>
          <a:p>
            <a:endParaRPr/>
          </a:p>
        </p:txBody>
      </p:sp>
      <p:sp>
        <p:nvSpPr>
          <p:cNvPr id="62" name="object 62"/>
          <p:cNvSpPr/>
          <p:nvPr/>
        </p:nvSpPr>
        <p:spPr>
          <a:xfrm>
            <a:off x="7255636" y="1690242"/>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913"/>
                </a:lnTo>
                <a:lnTo>
                  <a:pt x="549032" y="264681"/>
                </a:lnTo>
                <a:lnTo>
                  <a:pt x="522676" y="297042"/>
                </a:lnTo>
                <a:lnTo>
                  <a:pt x="487775" y="325231"/>
                </a:lnTo>
                <a:lnTo>
                  <a:pt x="445479" y="348484"/>
                </a:lnTo>
                <a:lnTo>
                  <a:pt x="396942" y="366039"/>
                </a:lnTo>
                <a:lnTo>
                  <a:pt x="343315"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63" name="object 63"/>
          <p:cNvSpPr txBox="1"/>
          <p:nvPr/>
        </p:nvSpPr>
        <p:spPr>
          <a:xfrm>
            <a:off x="7416800" y="1742058"/>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20</a:t>
            </a:r>
            <a:endParaRPr sz="1600">
              <a:latin typeface="Arial"/>
              <a:cs typeface="Arial"/>
            </a:endParaRPr>
          </a:p>
        </p:txBody>
      </p:sp>
      <p:sp>
        <p:nvSpPr>
          <p:cNvPr id="64" name="object 64"/>
          <p:cNvSpPr/>
          <p:nvPr/>
        </p:nvSpPr>
        <p:spPr>
          <a:xfrm>
            <a:off x="8066785" y="2134235"/>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65" name="object 65"/>
          <p:cNvSpPr txBox="1"/>
          <p:nvPr/>
        </p:nvSpPr>
        <p:spPr>
          <a:xfrm>
            <a:off x="8227821" y="2186177"/>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30</a:t>
            </a:r>
            <a:endParaRPr sz="1600">
              <a:latin typeface="Arial"/>
              <a:cs typeface="Arial"/>
            </a:endParaRPr>
          </a:p>
        </p:txBody>
      </p:sp>
      <p:sp>
        <p:nvSpPr>
          <p:cNvPr id="66" name="object 66"/>
          <p:cNvSpPr/>
          <p:nvPr/>
        </p:nvSpPr>
        <p:spPr>
          <a:xfrm>
            <a:off x="6495288" y="2093722"/>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84" y="377132"/>
                </a:lnTo>
                <a:lnTo>
                  <a:pt x="174557" y="366039"/>
                </a:lnTo>
                <a:lnTo>
                  <a:pt x="126020" y="348484"/>
                </a:lnTo>
                <a:lnTo>
                  <a:pt x="83724" y="325231"/>
                </a:lnTo>
                <a:lnTo>
                  <a:pt x="48823" y="297042"/>
                </a:lnTo>
                <a:lnTo>
                  <a:pt x="22467" y="264681"/>
                </a:lnTo>
                <a:lnTo>
                  <a:pt x="5808" y="228913"/>
                </a:lnTo>
                <a:lnTo>
                  <a:pt x="0" y="190500"/>
                </a:lnTo>
                <a:close/>
              </a:path>
            </a:pathLst>
          </a:custGeom>
          <a:ln w="9525">
            <a:solidFill>
              <a:srgbClr val="000000"/>
            </a:solidFill>
          </a:ln>
        </p:spPr>
        <p:txBody>
          <a:bodyPr wrap="square" lIns="0" tIns="0" rIns="0" bIns="0" rtlCol="0"/>
          <a:lstStyle/>
          <a:p>
            <a:endParaRPr/>
          </a:p>
        </p:txBody>
      </p:sp>
      <p:sp>
        <p:nvSpPr>
          <p:cNvPr id="67" name="object 67"/>
          <p:cNvSpPr txBox="1"/>
          <p:nvPr/>
        </p:nvSpPr>
        <p:spPr>
          <a:xfrm>
            <a:off x="6712711" y="214553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68" name="object 68"/>
          <p:cNvSpPr/>
          <p:nvPr/>
        </p:nvSpPr>
        <p:spPr>
          <a:xfrm>
            <a:off x="7064120" y="1574927"/>
            <a:ext cx="477520" cy="115570"/>
          </a:xfrm>
          <a:custGeom>
            <a:avLst/>
            <a:gdLst/>
            <a:ahLst/>
            <a:cxnLst/>
            <a:rect l="l" t="t" r="r" b="b"/>
            <a:pathLst>
              <a:path w="477520" h="115569">
                <a:moveTo>
                  <a:pt x="477265" y="115315"/>
                </a:moveTo>
                <a:lnTo>
                  <a:pt x="0" y="0"/>
                </a:lnTo>
              </a:path>
            </a:pathLst>
          </a:custGeom>
          <a:ln w="9525">
            <a:solidFill>
              <a:srgbClr val="000000"/>
            </a:solidFill>
          </a:ln>
        </p:spPr>
        <p:txBody>
          <a:bodyPr wrap="square" lIns="0" tIns="0" rIns="0" bIns="0" rtlCol="0"/>
          <a:lstStyle/>
          <a:p>
            <a:endParaRPr/>
          </a:p>
        </p:txBody>
      </p:sp>
      <p:sp>
        <p:nvSpPr>
          <p:cNvPr id="69" name="object 69"/>
          <p:cNvSpPr/>
          <p:nvPr/>
        </p:nvSpPr>
        <p:spPr>
          <a:xfrm>
            <a:off x="7743443" y="2015489"/>
            <a:ext cx="609600" cy="118745"/>
          </a:xfrm>
          <a:custGeom>
            <a:avLst/>
            <a:gdLst/>
            <a:ahLst/>
            <a:cxnLst/>
            <a:rect l="l" t="t" r="r" b="b"/>
            <a:pathLst>
              <a:path w="609600" h="118744">
                <a:moveTo>
                  <a:pt x="0" y="0"/>
                </a:moveTo>
                <a:lnTo>
                  <a:pt x="609091" y="118745"/>
                </a:lnTo>
              </a:path>
            </a:pathLst>
          </a:custGeom>
          <a:ln w="9525">
            <a:solidFill>
              <a:srgbClr val="000000"/>
            </a:solidFill>
          </a:ln>
        </p:spPr>
        <p:txBody>
          <a:bodyPr wrap="square" lIns="0" tIns="0" rIns="0" bIns="0" rtlCol="0"/>
          <a:lstStyle/>
          <a:p>
            <a:endParaRPr/>
          </a:p>
        </p:txBody>
      </p:sp>
      <p:sp>
        <p:nvSpPr>
          <p:cNvPr id="70" name="object 70"/>
          <p:cNvSpPr/>
          <p:nvPr/>
        </p:nvSpPr>
        <p:spPr>
          <a:xfrm>
            <a:off x="6855079" y="2550414"/>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84" y="377132"/>
                </a:lnTo>
                <a:lnTo>
                  <a:pt x="174557" y="366039"/>
                </a:lnTo>
                <a:lnTo>
                  <a:pt x="126020" y="348484"/>
                </a:lnTo>
                <a:lnTo>
                  <a:pt x="83724" y="325231"/>
                </a:lnTo>
                <a:lnTo>
                  <a:pt x="48823" y="297042"/>
                </a:lnTo>
                <a:lnTo>
                  <a:pt x="22467" y="264681"/>
                </a:lnTo>
                <a:lnTo>
                  <a:pt x="5808" y="228913"/>
                </a:lnTo>
                <a:lnTo>
                  <a:pt x="0" y="190500"/>
                </a:lnTo>
                <a:close/>
              </a:path>
            </a:pathLst>
          </a:custGeom>
          <a:ln w="9525">
            <a:solidFill>
              <a:srgbClr val="000000"/>
            </a:solidFill>
          </a:ln>
        </p:spPr>
        <p:txBody>
          <a:bodyPr wrap="square" lIns="0" tIns="0" rIns="0" bIns="0" rtlCol="0"/>
          <a:lstStyle/>
          <a:p>
            <a:endParaRPr/>
          </a:p>
        </p:txBody>
      </p:sp>
      <p:sp>
        <p:nvSpPr>
          <p:cNvPr id="71" name="object 71"/>
          <p:cNvSpPr txBox="1"/>
          <p:nvPr/>
        </p:nvSpPr>
        <p:spPr>
          <a:xfrm>
            <a:off x="7015988" y="2602483"/>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12</a:t>
            </a:r>
            <a:endParaRPr sz="1600">
              <a:latin typeface="Arial"/>
              <a:cs typeface="Arial"/>
            </a:endParaRPr>
          </a:p>
        </p:txBody>
      </p:sp>
      <p:sp>
        <p:nvSpPr>
          <p:cNvPr id="72" name="object 72"/>
          <p:cNvSpPr/>
          <p:nvPr/>
        </p:nvSpPr>
        <p:spPr>
          <a:xfrm>
            <a:off x="6983094" y="2418969"/>
            <a:ext cx="158115" cy="131445"/>
          </a:xfrm>
          <a:custGeom>
            <a:avLst/>
            <a:gdLst/>
            <a:ahLst/>
            <a:cxnLst/>
            <a:rect l="l" t="t" r="r" b="b"/>
            <a:pathLst>
              <a:path w="158115" h="131444">
                <a:moveTo>
                  <a:pt x="0" y="0"/>
                </a:moveTo>
                <a:lnTo>
                  <a:pt x="157733" y="131444"/>
                </a:lnTo>
              </a:path>
            </a:pathLst>
          </a:custGeom>
          <a:ln w="9525">
            <a:solidFill>
              <a:srgbClr val="000000"/>
            </a:solidFill>
          </a:ln>
        </p:spPr>
        <p:txBody>
          <a:bodyPr wrap="square" lIns="0" tIns="0" rIns="0" bIns="0" rtlCol="0"/>
          <a:lstStyle/>
          <a:p>
            <a:endParaRPr/>
          </a:p>
        </p:txBody>
      </p:sp>
      <p:sp>
        <p:nvSpPr>
          <p:cNvPr id="73" name="object 73"/>
          <p:cNvSpPr/>
          <p:nvPr/>
        </p:nvSpPr>
        <p:spPr>
          <a:xfrm>
            <a:off x="7677911" y="2541523"/>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913"/>
                </a:lnTo>
                <a:lnTo>
                  <a:pt x="549032" y="264681"/>
                </a:lnTo>
                <a:lnTo>
                  <a:pt x="522676" y="297042"/>
                </a:lnTo>
                <a:lnTo>
                  <a:pt x="487775" y="325231"/>
                </a:lnTo>
                <a:lnTo>
                  <a:pt x="445479" y="348484"/>
                </a:lnTo>
                <a:lnTo>
                  <a:pt x="396942" y="366039"/>
                </a:lnTo>
                <a:lnTo>
                  <a:pt x="343315"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74" name="object 74"/>
          <p:cNvSpPr txBox="1"/>
          <p:nvPr/>
        </p:nvSpPr>
        <p:spPr>
          <a:xfrm>
            <a:off x="7838947" y="2593593"/>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25</a:t>
            </a:r>
            <a:endParaRPr sz="1600">
              <a:latin typeface="Arial"/>
              <a:cs typeface="Arial"/>
            </a:endParaRPr>
          </a:p>
        </p:txBody>
      </p:sp>
      <p:sp>
        <p:nvSpPr>
          <p:cNvPr id="75" name="object 75"/>
          <p:cNvSpPr/>
          <p:nvPr/>
        </p:nvSpPr>
        <p:spPr>
          <a:xfrm>
            <a:off x="7963661" y="2459354"/>
            <a:ext cx="187325" cy="82550"/>
          </a:xfrm>
          <a:custGeom>
            <a:avLst/>
            <a:gdLst/>
            <a:ahLst/>
            <a:cxnLst/>
            <a:rect l="l" t="t" r="r" b="b"/>
            <a:pathLst>
              <a:path w="187325" h="82550">
                <a:moveTo>
                  <a:pt x="186817" y="0"/>
                </a:moveTo>
                <a:lnTo>
                  <a:pt x="0" y="82169"/>
                </a:lnTo>
              </a:path>
            </a:pathLst>
          </a:custGeom>
          <a:ln w="9525">
            <a:solidFill>
              <a:srgbClr val="000000"/>
            </a:solidFill>
          </a:ln>
        </p:spPr>
        <p:txBody>
          <a:bodyPr wrap="square" lIns="0" tIns="0" rIns="0" bIns="0" rtlCol="0"/>
          <a:lstStyle/>
          <a:p>
            <a:endParaRPr/>
          </a:p>
        </p:txBody>
      </p:sp>
      <p:sp>
        <p:nvSpPr>
          <p:cNvPr id="76" name="object 76"/>
          <p:cNvSpPr/>
          <p:nvPr/>
        </p:nvSpPr>
        <p:spPr>
          <a:xfrm>
            <a:off x="6476619" y="2958464"/>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77" name="object 77"/>
          <p:cNvSpPr txBox="1"/>
          <p:nvPr/>
        </p:nvSpPr>
        <p:spPr>
          <a:xfrm>
            <a:off x="6637781" y="3010661"/>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10</a:t>
            </a:r>
            <a:endParaRPr sz="1600">
              <a:latin typeface="Arial"/>
              <a:cs typeface="Arial"/>
            </a:endParaRPr>
          </a:p>
        </p:txBody>
      </p:sp>
      <p:sp>
        <p:nvSpPr>
          <p:cNvPr id="78" name="object 78"/>
          <p:cNvSpPr/>
          <p:nvPr/>
        </p:nvSpPr>
        <p:spPr>
          <a:xfrm>
            <a:off x="6762368" y="2875660"/>
            <a:ext cx="176530" cy="83185"/>
          </a:xfrm>
          <a:custGeom>
            <a:avLst/>
            <a:gdLst/>
            <a:ahLst/>
            <a:cxnLst/>
            <a:rect l="l" t="t" r="r" b="b"/>
            <a:pathLst>
              <a:path w="176529" h="83185">
                <a:moveTo>
                  <a:pt x="176402" y="0"/>
                </a:moveTo>
                <a:lnTo>
                  <a:pt x="0" y="82803"/>
                </a:lnTo>
              </a:path>
            </a:pathLst>
          </a:custGeom>
          <a:ln w="9525">
            <a:solidFill>
              <a:srgbClr val="000000"/>
            </a:solidFill>
          </a:ln>
        </p:spPr>
        <p:txBody>
          <a:bodyPr wrap="square" lIns="0" tIns="0" rIns="0" bIns="0" rtlCol="0"/>
          <a:lstStyle/>
          <a:p>
            <a:endParaRPr/>
          </a:p>
        </p:txBody>
      </p:sp>
      <p:sp>
        <p:nvSpPr>
          <p:cNvPr id="79" name="object 79"/>
          <p:cNvSpPr/>
          <p:nvPr/>
        </p:nvSpPr>
        <p:spPr>
          <a:xfrm>
            <a:off x="6172200" y="3369183"/>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0999"/>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80" name="object 80"/>
          <p:cNvSpPr txBox="1"/>
          <p:nvPr/>
        </p:nvSpPr>
        <p:spPr>
          <a:xfrm>
            <a:off x="6389623" y="342150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8</a:t>
            </a:r>
            <a:endParaRPr sz="1600">
              <a:latin typeface="Arial"/>
              <a:cs typeface="Arial"/>
            </a:endParaRPr>
          </a:p>
        </p:txBody>
      </p:sp>
      <p:sp>
        <p:nvSpPr>
          <p:cNvPr id="81" name="object 81"/>
          <p:cNvSpPr/>
          <p:nvPr/>
        </p:nvSpPr>
        <p:spPr>
          <a:xfrm>
            <a:off x="6457950" y="3283711"/>
            <a:ext cx="102870" cy="85725"/>
          </a:xfrm>
          <a:custGeom>
            <a:avLst/>
            <a:gdLst/>
            <a:ahLst/>
            <a:cxnLst/>
            <a:rect l="l" t="t" r="r" b="b"/>
            <a:pathLst>
              <a:path w="102870" h="85725">
                <a:moveTo>
                  <a:pt x="102361" y="0"/>
                </a:moveTo>
                <a:lnTo>
                  <a:pt x="0" y="85471"/>
                </a:lnTo>
              </a:path>
            </a:pathLst>
          </a:custGeom>
          <a:ln w="9525">
            <a:solidFill>
              <a:srgbClr val="000000"/>
            </a:solidFill>
          </a:ln>
        </p:spPr>
        <p:txBody>
          <a:bodyPr wrap="square" lIns="0" tIns="0" rIns="0" bIns="0" rtlCol="0"/>
          <a:lstStyle/>
          <a:p>
            <a:endParaRPr/>
          </a:p>
        </p:txBody>
      </p:sp>
      <p:sp>
        <p:nvSpPr>
          <p:cNvPr id="82" name="object 82"/>
          <p:cNvSpPr/>
          <p:nvPr/>
        </p:nvSpPr>
        <p:spPr>
          <a:xfrm>
            <a:off x="6576314" y="124968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83" name="object 83"/>
          <p:cNvSpPr txBox="1"/>
          <p:nvPr/>
        </p:nvSpPr>
        <p:spPr>
          <a:xfrm>
            <a:off x="1825498" y="1301242"/>
            <a:ext cx="5106670" cy="467359"/>
          </a:xfrm>
          <a:prstGeom prst="rect">
            <a:avLst/>
          </a:prstGeom>
        </p:spPr>
        <p:txBody>
          <a:bodyPr vert="horz" wrap="square" lIns="0" tIns="12065" rIns="0" bIns="0" rtlCol="0">
            <a:spAutoFit/>
          </a:bodyPr>
          <a:lstStyle/>
          <a:p>
            <a:pPr marL="4980940">
              <a:lnSpc>
                <a:spcPts val="1739"/>
              </a:lnSpc>
              <a:spcBef>
                <a:spcPts val="95"/>
              </a:spcBef>
            </a:pPr>
            <a:r>
              <a:rPr sz="1600" b="1" spc="-5" dirty="0">
                <a:latin typeface="Arial"/>
                <a:cs typeface="Arial"/>
              </a:rPr>
              <a:t>3</a:t>
            </a:r>
            <a:endParaRPr sz="1600">
              <a:latin typeface="Arial"/>
              <a:cs typeface="Arial"/>
            </a:endParaRPr>
          </a:p>
          <a:p>
            <a:pPr marL="12700">
              <a:lnSpc>
                <a:spcPts val="1739"/>
              </a:lnSpc>
              <a:tabLst>
                <a:tab pos="2691130" algn="l"/>
              </a:tabLst>
            </a:pPr>
            <a:r>
              <a:rPr sz="1600" b="1" spc="-5" dirty="0">
                <a:latin typeface="Arial"/>
                <a:cs typeface="Arial"/>
              </a:rPr>
              <a:t>20	</a:t>
            </a:r>
            <a:r>
              <a:rPr sz="2400" b="1" spc="-15" baseline="3472" dirty="0">
                <a:latin typeface="Arial"/>
                <a:cs typeface="Arial"/>
              </a:rPr>
              <a:t>20</a:t>
            </a:r>
            <a:endParaRPr sz="2400" baseline="3472">
              <a:latin typeface="Arial"/>
              <a:cs typeface="Arial"/>
            </a:endParaRPr>
          </a:p>
        </p:txBody>
      </p:sp>
      <p:sp>
        <p:nvSpPr>
          <p:cNvPr id="84" name="object 84"/>
          <p:cNvSpPr/>
          <p:nvPr/>
        </p:nvSpPr>
        <p:spPr>
          <a:xfrm>
            <a:off x="6781038" y="2015489"/>
            <a:ext cx="558800" cy="78740"/>
          </a:xfrm>
          <a:custGeom>
            <a:avLst/>
            <a:gdLst/>
            <a:ahLst/>
            <a:cxnLst/>
            <a:rect l="l" t="t" r="r" b="b"/>
            <a:pathLst>
              <a:path w="558800" h="78739">
                <a:moveTo>
                  <a:pt x="558291" y="0"/>
                </a:moveTo>
                <a:lnTo>
                  <a:pt x="0" y="78232"/>
                </a:lnTo>
              </a:path>
            </a:pathLst>
          </a:custGeom>
          <a:ln w="9525">
            <a:solidFill>
              <a:srgbClr val="000000"/>
            </a:solidFill>
          </a:ln>
        </p:spPr>
        <p:txBody>
          <a:bodyPr wrap="square" lIns="0" tIns="0" rIns="0" bIns="0" rtlCol="0"/>
          <a:lstStyle/>
          <a:p>
            <a:endParaRPr/>
          </a:p>
        </p:txBody>
      </p:sp>
      <p:sp>
        <p:nvSpPr>
          <p:cNvPr id="85" name="object 85"/>
          <p:cNvSpPr/>
          <p:nvPr/>
        </p:nvSpPr>
        <p:spPr>
          <a:xfrm>
            <a:off x="7237348" y="2931922"/>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86" name="object 86"/>
          <p:cNvSpPr txBox="1"/>
          <p:nvPr/>
        </p:nvSpPr>
        <p:spPr>
          <a:xfrm>
            <a:off x="7398511" y="2984118"/>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15</a:t>
            </a:r>
            <a:endParaRPr sz="1600">
              <a:latin typeface="Arial"/>
              <a:cs typeface="Arial"/>
            </a:endParaRPr>
          </a:p>
        </p:txBody>
      </p:sp>
      <p:sp>
        <p:nvSpPr>
          <p:cNvPr id="87" name="object 87"/>
          <p:cNvSpPr/>
          <p:nvPr/>
        </p:nvSpPr>
        <p:spPr>
          <a:xfrm>
            <a:off x="7342885" y="2875660"/>
            <a:ext cx="180340" cy="56515"/>
          </a:xfrm>
          <a:custGeom>
            <a:avLst/>
            <a:gdLst/>
            <a:ahLst/>
            <a:cxnLst/>
            <a:rect l="l" t="t" r="r" b="b"/>
            <a:pathLst>
              <a:path w="180340" h="56514">
                <a:moveTo>
                  <a:pt x="0" y="0"/>
                </a:moveTo>
                <a:lnTo>
                  <a:pt x="180213" y="56261"/>
                </a:lnTo>
              </a:path>
            </a:pathLst>
          </a:custGeom>
          <a:ln w="9525">
            <a:solidFill>
              <a:srgbClr val="000000"/>
            </a:solidFill>
          </a:ln>
        </p:spPr>
        <p:txBody>
          <a:bodyPr wrap="square" lIns="0" tIns="0" rIns="0" bIns="0" rtlCol="0"/>
          <a:lstStyle/>
          <a:p>
            <a:endParaRPr/>
          </a:p>
        </p:txBody>
      </p:sp>
      <p:sp>
        <p:nvSpPr>
          <p:cNvPr id="88" name="object 88"/>
          <p:cNvSpPr/>
          <p:nvPr/>
        </p:nvSpPr>
        <p:spPr>
          <a:xfrm>
            <a:off x="2173477" y="4798059"/>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84" y="377132"/>
                </a:lnTo>
                <a:lnTo>
                  <a:pt x="174557" y="366039"/>
                </a:lnTo>
                <a:lnTo>
                  <a:pt x="126020" y="348484"/>
                </a:lnTo>
                <a:lnTo>
                  <a:pt x="83724" y="325231"/>
                </a:lnTo>
                <a:lnTo>
                  <a:pt x="48823" y="297042"/>
                </a:lnTo>
                <a:lnTo>
                  <a:pt x="22467" y="264681"/>
                </a:lnTo>
                <a:lnTo>
                  <a:pt x="5808" y="228913"/>
                </a:lnTo>
                <a:lnTo>
                  <a:pt x="0" y="190500"/>
                </a:lnTo>
                <a:close/>
              </a:path>
            </a:pathLst>
          </a:custGeom>
          <a:ln w="9525">
            <a:solidFill>
              <a:srgbClr val="000000"/>
            </a:solidFill>
          </a:ln>
        </p:spPr>
        <p:txBody>
          <a:bodyPr wrap="square" lIns="0" tIns="0" rIns="0" bIns="0" rtlCol="0"/>
          <a:lstStyle/>
          <a:p>
            <a:endParaRPr/>
          </a:p>
        </p:txBody>
      </p:sp>
      <p:sp>
        <p:nvSpPr>
          <p:cNvPr id="89" name="object 89"/>
          <p:cNvSpPr txBox="1"/>
          <p:nvPr/>
        </p:nvSpPr>
        <p:spPr>
          <a:xfrm>
            <a:off x="2333625" y="4850638"/>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20</a:t>
            </a:r>
            <a:endParaRPr sz="1600">
              <a:latin typeface="Arial"/>
              <a:cs typeface="Arial"/>
            </a:endParaRPr>
          </a:p>
        </p:txBody>
      </p:sp>
      <p:sp>
        <p:nvSpPr>
          <p:cNvPr id="90" name="object 90"/>
          <p:cNvSpPr/>
          <p:nvPr/>
        </p:nvSpPr>
        <p:spPr>
          <a:xfrm>
            <a:off x="2984754" y="5242052"/>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49" y="0"/>
                </a:lnTo>
                <a:lnTo>
                  <a:pt x="343351" y="3867"/>
                </a:lnTo>
                <a:lnTo>
                  <a:pt x="396996" y="14960"/>
                </a:lnTo>
                <a:lnTo>
                  <a:pt x="445535" y="32515"/>
                </a:lnTo>
                <a:lnTo>
                  <a:pt x="487822" y="55768"/>
                </a:lnTo>
                <a:lnTo>
                  <a:pt x="522710" y="83957"/>
                </a:lnTo>
                <a:lnTo>
                  <a:pt x="549050" y="116318"/>
                </a:lnTo>
                <a:lnTo>
                  <a:pt x="565696" y="152086"/>
                </a:lnTo>
                <a:lnTo>
                  <a:pt x="571499" y="190500"/>
                </a:lnTo>
                <a:lnTo>
                  <a:pt x="565696" y="228875"/>
                </a:lnTo>
                <a:lnTo>
                  <a:pt x="549050" y="264624"/>
                </a:lnTo>
                <a:lnTo>
                  <a:pt x="522710" y="296978"/>
                </a:lnTo>
                <a:lnTo>
                  <a:pt x="487822" y="325170"/>
                </a:lnTo>
                <a:lnTo>
                  <a:pt x="445535" y="348433"/>
                </a:lnTo>
                <a:lnTo>
                  <a:pt x="396996" y="366000"/>
                </a:lnTo>
                <a:lnTo>
                  <a:pt x="343351" y="377103"/>
                </a:lnTo>
                <a:lnTo>
                  <a:pt x="285749" y="380974"/>
                </a:lnTo>
                <a:lnTo>
                  <a:pt x="228148" y="377103"/>
                </a:lnTo>
                <a:lnTo>
                  <a:pt x="174503" y="366000"/>
                </a:lnTo>
                <a:lnTo>
                  <a:pt x="125964" y="348433"/>
                </a:lnTo>
                <a:lnTo>
                  <a:pt x="83677" y="325170"/>
                </a:lnTo>
                <a:lnTo>
                  <a:pt x="48789" y="296978"/>
                </a:lnTo>
                <a:lnTo>
                  <a:pt x="22449" y="264624"/>
                </a:lnTo>
                <a:lnTo>
                  <a:pt x="5803" y="228875"/>
                </a:lnTo>
                <a:lnTo>
                  <a:pt x="0" y="190500"/>
                </a:lnTo>
                <a:close/>
              </a:path>
            </a:pathLst>
          </a:custGeom>
          <a:ln w="9525">
            <a:solidFill>
              <a:srgbClr val="000000"/>
            </a:solidFill>
          </a:ln>
        </p:spPr>
        <p:txBody>
          <a:bodyPr wrap="square" lIns="0" tIns="0" rIns="0" bIns="0" rtlCol="0"/>
          <a:lstStyle/>
          <a:p>
            <a:endParaRPr/>
          </a:p>
        </p:txBody>
      </p:sp>
      <p:sp>
        <p:nvSpPr>
          <p:cNvPr id="91" name="object 91"/>
          <p:cNvSpPr txBox="1"/>
          <p:nvPr/>
        </p:nvSpPr>
        <p:spPr>
          <a:xfrm>
            <a:off x="3145027" y="5294757"/>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30</a:t>
            </a:r>
            <a:endParaRPr sz="1600">
              <a:latin typeface="Arial"/>
              <a:cs typeface="Arial"/>
            </a:endParaRPr>
          </a:p>
        </p:txBody>
      </p:sp>
      <p:sp>
        <p:nvSpPr>
          <p:cNvPr id="92" name="object 92"/>
          <p:cNvSpPr/>
          <p:nvPr/>
        </p:nvSpPr>
        <p:spPr>
          <a:xfrm>
            <a:off x="1413255" y="5201539"/>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93" name="object 93"/>
          <p:cNvSpPr txBox="1"/>
          <p:nvPr/>
        </p:nvSpPr>
        <p:spPr>
          <a:xfrm>
            <a:off x="1629917" y="5254244"/>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94" name="object 94"/>
          <p:cNvSpPr/>
          <p:nvPr/>
        </p:nvSpPr>
        <p:spPr>
          <a:xfrm>
            <a:off x="2203323" y="4750180"/>
            <a:ext cx="255904" cy="48260"/>
          </a:xfrm>
          <a:custGeom>
            <a:avLst/>
            <a:gdLst/>
            <a:ahLst/>
            <a:cxnLst/>
            <a:rect l="l" t="t" r="r" b="b"/>
            <a:pathLst>
              <a:path w="255905" h="48260">
                <a:moveTo>
                  <a:pt x="255904" y="47879"/>
                </a:moveTo>
                <a:lnTo>
                  <a:pt x="0" y="0"/>
                </a:lnTo>
              </a:path>
            </a:pathLst>
          </a:custGeom>
          <a:ln w="9525">
            <a:solidFill>
              <a:srgbClr val="000000"/>
            </a:solidFill>
          </a:ln>
        </p:spPr>
        <p:txBody>
          <a:bodyPr wrap="square" lIns="0" tIns="0" rIns="0" bIns="0" rtlCol="0"/>
          <a:lstStyle/>
          <a:p>
            <a:endParaRPr/>
          </a:p>
        </p:txBody>
      </p:sp>
      <p:sp>
        <p:nvSpPr>
          <p:cNvPr id="95" name="object 95"/>
          <p:cNvSpPr/>
          <p:nvPr/>
        </p:nvSpPr>
        <p:spPr>
          <a:xfrm>
            <a:off x="2661285" y="5123307"/>
            <a:ext cx="609600" cy="118745"/>
          </a:xfrm>
          <a:custGeom>
            <a:avLst/>
            <a:gdLst/>
            <a:ahLst/>
            <a:cxnLst/>
            <a:rect l="l" t="t" r="r" b="b"/>
            <a:pathLst>
              <a:path w="609600" h="118745">
                <a:moveTo>
                  <a:pt x="0" y="0"/>
                </a:moveTo>
                <a:lnTo>
                  <a:pt x="609218" y="118745"/>
                </a:lnTo>
              </a:path>
            </a:pathLst>
          </a:custGeom>
          <a:ln w="9525">
            <a:solidFill>
              <a:srgbClr val="000000"/>
            </a:solidFill>
          </a:ln>
        </p:spPr>
        <p:txBody>
          <a:bodyPr wrap="square" lIns="0" tIns="0" rIns="0" bIns="0" rtlCol="0"/>
          <a:lstStyle/>
          <a:p>
            <a:endParaRPr/>
          </a:p>
        </p:txBody>
      </p:sp>
      <p:sp>
        <p:nvSpPr>
          <p:cNvPr id="96" name="object 96"/>
          <p:cNvSpPr/>
          <p:nvPr/>
        </p:nvSpPr>
        <p:spPr>
          <a:xfrm>
            <a:off x="1773047" y="5658256"/>
            <a:ext cx="571500" cy="381000"/>
          </a:xfrm>
          <a:custGeom>
            <a:avLst/>
            <a:gdLst/>
            <a:ahLst/>
            <a:cxnLst/>
            <a:rect l="l" t="t" r="r" b="b"/>
            <a:pathLst>
              <a:path w="571500" h="381000">
                <a:moveTo>
                  <a:pt x="0" y="190500"/>
                </a:moveTo>
                <a:lnTo>
                  <a:pt x="5803" y="152108"/>
                </a:lnTo>
                <a:lnTo>
                  <a:pt x="22449" y="116350"/>
                </a:lnTo>
                <a:lnTo>
                  <a:pt x="48789" y="83991"/>
                </a:lnTo>
                <a:lnTo>
                  <a:pt x="83677" y="55797"/>
                </a:lnTo>
                <a:lnTo>
                  <a:pt x="125964" y="32535"/>
                </a:lnTo>
                <a:lnTo>
                  <a:pt x="174503" y="14970"/>
                </a:lnTo>
                <a:lnTo>
                  <a:pt x="228148" y="3870"/>
                </a:lnTo>
                <a:lnTo>
                  <a:pt x="285750" y="0"/>
                </a:lnTo>
                <a:lnTo>
                  <a:pt x="343351" y="3870"/>
                </a:lnTo>
                <a:lnTo>
                  <a:pt x="396996" y="14970"/>
                </a:lnTo>
                <a:lnTo>
                  <a:pt x="445535" y="32535"/>
                </a:lnTo>
                <a:lnTo>
                  <a:pt x="487822" y="55797"/>
                </a:lnTo>
                <a:lnTo>
                  <a:pt x="522710" y="83991"/>
                </a:lnTo>
                <a:lnTo>
                  <a:pt x="549050" y="116350"/>
                </a:lnTo>
                <a:lnTo>
                  <a:pt x="565696" y="152108"/>
                </a:lnTo>
                <a:lnTo>
                  <a:pt x="571500" y="190500"/>
                </a:lnTo>
                <a:lnTo>
                  <a:pt x="565696" y="228891"/>
                </a:lnTo>
                <a:lnTo>
                  <a:pt x="549050" y="264649"/>
                </a:lnTo>
                <a:lnTo>
                  <a:pt x="522710" y="297008"/>
                </a:lnTo>
                <a:lnTo>
                  <a:pt x="487822" y="325202"/>
                </a:lnTo>
                <a:lnTo>
                  <a:pt x="445535" y="348464"/>
                </a:lnTo>
                <a:lnTo>
                  <a:pt x="396996" y="366029"/>
                </a:lnTo>
                <a:lnTo>
                  <a:pt x="343351" y="377129"/>
                </a:lnTo>
                <a:lnTo>
                  <a:pt x="285750" y="381000"/>
                </a:lnTo>
                <a:lnTo>
                  <a:pt x="228148" y="377129"/>
                </a:lnTo>
                <a:lnTo>
                  <a:pt x="174503" y="366029"/>
                </a:lnTo>
                <a:lnTo>
                  <a:pt x="125964" y="348464"/>
                </a:lnTo>
                <a:lnTo>
                  <a:pt x="83677" y="325202"/>
                </a:lnTo>
                <a:lnTo>
                  <a:pt x="48789" y="297008"/>
                </a:lnTo>
                <a:lnTo>
                  <a:pt x="22449" y="264649"/>
                </a:lnTo>
                <a:lnTo>
                  <a:pt x="5803" y="228891"/>
                </a:lnTo>
                <a:lnTo>
                  <a:pt x="0" y="190500"/>
                </a:lnTo>
                <a:close/>
              </a:path>
            </a:pathLst>
          </a:custGeom>
          <a:ln w="9525">
            <a:solidFill>
              <a:srgbClr val="000000"/>
            </a:solidFill>
          </a:ln>
        </p:spPr>
        <p:txBody>
          <a:bodyPr wrap="square" lIns="0" tIns="0" rIns="0" bIns="0" rtlCol="0"/>
          <a:lstStyle/>
          <a:p>
            <a:endParaRPr/>
          </a:p>
        </p:txBody>
      </p:sp>
      <p:sp>
        <p:nvSpPr>
          <p:cNvPr id="97" name="object 97"/>
          <p:cNvSpPr txBox="1"/>
          <p:nvPr/>
        </p:nvSpPr>
        <p:spPr>
          <a:xfrm>
            <a:off x="1933194" y="5710834"/>
            <a:ext cx="2514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Arial"/>
                <a:cs typeface="Arial"/>
              </a:rPr>
              <a:t>12</a:t>
            </a:r>
            <a:endParaRPr sz="1600">
              <a:latin typeface="Arial"/>
              <a:cs typeface="Arial"/>
            </a:endParaRPr>
          </a:p>
        </p:txBody>
      </p:sp>
      <p:sp>
        <p:nvSpPr>
          <p:cNvPr id="98" name="object 98"/>
          <p:cNvSpPr/>
          <p:nvPr/>
        </p:nvSpPr>
        <p:spPr>
          <a:xfrm>
            <a:off x="1901063" y="5526785"/>
            <a:ext cx="158115" cy="132080"/>
          </a:xfrm>
          <a:custGeom>
            <a:avLst/>
            <a:gdLst/>
            <a:ahLst/>
            <a:cxnLst/>
            <a:rect l="l" t="t" r="r" b="b"/>
            <a:pathLst>
              <a:path w="158114" h="132079">
                <a:moveTo>
                  <a:pt x="0" y="0"/>
                </a:moveTo>
                <a:lnTo>
                  <a:pt x="157734" y="131470"/>
                </a:lnTo>
              </a:path>
            </a:pathLst>
          </a:custGeom>
          <a:ln w="9525">
            <a:solidFill>
              <a:srgbClr val="000000"/>
            </a:solidFill>
          </a:ln>
        </p:spPr>
        <p:txBody>
          <a:bodyPr wrap="square" lIns="0" tIns="0" rIns="0" bIns="0" rtlCol="0"/>
          <a:lstStyle/>
          <a:p>
            <a:endParaRPr/>
          </a:p>
        </p:txBody>
      </p:sp>
      <p:sp>
        <p:nvSpPr>
          <p:cNvPr id="99" name="object 99"/>
          <p:cNvSpPr/>
          <p:nvPr/>
        </p:nvSpPr>
        <p:spPr>
          <a:xfrm>
            <a:off x="2595879" y="5649391"/>
            <a:ext cx="571500" cy="381000"/>
          </a:xfrm>
          <a:custGeom>
            <a:avLst/>
            <a:gdLst/>
            <a:ahLst/>
            <a:cxnLst/>
            <a:rect l="l" t="t" r="r" b="b"/>
            <a:pathLst>
              <a:path w="571500" h="381000">
                <a:moveTo>
                  <a:pt x="0" y="190500"/>
                </a:moveTo>
                <a:lnTo>
                  <a:pt x="5803" y="152108"/>
                </a:lnTo>
                <a:lnTo>
                  <a:pt x="22449" y="116350"/>
                </a:lnTo>
                <a:lnTo>
                  <a:pt x="48789" y="83991"/>
                </a:lnTo>
                <a:lnTo>
                  <a:pt x="83677" y="55797"/>
                </a:lnTo>
                <a:lnTo>
                  <a:pt x="125964" y="32535"/>
                </a:lnTo>
                <a:lnTo>
                  <a:pt x="174503" y="14970"/>
                </a:lnTo>
                <a:lnTo>
                  <a:pt x="228148" y="3870"/>
                </a:lnTo>
                <a:lnTo>
                  <a:pt x="285750" y="0"/>
                </a:lnTo>
                <a:lnTo>
                  <a:pt x="343315" y="3870"/>
                </a:lnTo>
                <a:lnTo>
                  <a:pt x="396942" y="14970"/>
                </a:lnTo>
                <a:lnTo>
                  <a:pt x="445479" y="32535"/>
                </a:lnTo>
                <a:lnTo>
                  <a:pt x="487775" y="55797"/>
                </a:lnTo>
                <a:lnTo>
                  <a:pt x="522676" y="83991"/>
                </a:lnTo>
                <a:lnTo>
                  <a:pt x="549032" y="116350"/>
                </a:lnTo>
                <a:lnTo>
                  <a:pt x="565691" y="152108"/>
                </a:lnTo>
                <a:lnTo>
                  <a:pt x="571500" y="190500"/>
                </a:lnTo>
                <a:lnTo>
                  <a:pt x="565691" y="228891"/>
                </a:lnTo>
                <a:lnTo>
                  <a:pt x="549032" y="264649"/>
                </a:lnTo>
                <a:lnTo>
                  <a:pt x="522676" y="297008"/>
                </a:lnTo>
                <a:lnTo>
                  <a:pt x="487775" y="325202"/>
                </a:lnTo>
                <a:lnTo>
                  <a:pt x="445479" y="348464"/>
                </a:lnTo>
                <a:lnTo>
                  <a:pt x="396942" y="366029"/>
                </a:lnTo>
                <a:lnTo>
                  <a:pt x="343315" y="377129"/>
                </a:lnTo>
                <a:lnTo>
                  <a:pt x="285750" y="381000"/>
                </a:lnTo>
                <a:lnTo>
                  <a:pt x="228148" y="377129"/>
                </a:lnTo>
                <a:lnTo>
                  <a:pt x="174503" y="366029"/>
                </a:lnTo>
                <a:lnTo>
                  <a:pt x="125964" y="348464"/>
                </a:lnTo>
                <a:lnTo>
                  <a:pt x="83677" y="325202"/>
                </a:lnTo>
                <a:lnTo>
                  <a:pt x="48789" y="297008"/>
                </a:lnTo>
                <a:lnTo>
                  <a:pt x="22449" y="264649"/>
                </a:lnTo>
                <a:lnTo>
                  <a:pt x="5803" y="228891"/>
                </a:lnTo>
                <a:lnTo>
                  <a:pt x="0" y="190500"/>
                </a:lnTo>
                <a:close/>
              </a:path>
            </a:pathLst>
          </a:custGeom>
          <a:ln w="9525">
            <a:solidFill>
              <a:srgbClr val="000000"/>
            </a:solidFill>
          </a:ln>
        </p:spPr>
        <p:txBody>
          <a:bodyPr wrap="square" lIns="0" tIns="0" rIns="0" bIns="0" rtlCol="0"/>
          <a:lstStyle/>
          <a:p>
            <a:endParaRPr/>
          </a:p>
        </p:txBody>
      </p:sp>
      <p:sp>
        <p:nvSpPr>
          <p:cNvPr id="100" name="object 100"/>
          <p:cNvSpPr txBox="1"/>
          <p:nvPr/>
        </p:nvSpPr>
        <p:spPr>
          <a:xfrm>
            <a:off x="2756154" y="5701995"/>
            <a:ext cx="2514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Arial"/>
                <a:cs typeface="Arial"/>
              </a:rPr>
              <a:t>2</a:t>
            </a:r>
            <a:r>
              <a:rPr sz="1600" b="1" spc="-5" dirty="0">
                <a:latin typeface="Arial"/>
                <a:cs typeface="Arial"/>
              </a:rPr>
              <a:t>5</a:t>
            </a:r>
            <a:endParaRPr sz="1600">
              <a:latin typeface="Arial"/>
              <a:cs typeface="Arial"/>
            </a:endParaRPr>
          </a:p>
        </p:txBody>
      </p:sp>
      <p:sp>
        <p:nvSpPr>
          <p:cNvPr id="101" name="object 101"/>
          <p:cNvSpPr/>
          <p:nvPr/>
        </p:nvSpPr>
        <p:spPr>
          <a:xfrm>
            <a:off x="2881629" y="5567171"/>
            <a:ext cx="187325" cy="82550"/>
          </a:xfrm>
          <a:custGeom>
            <a:avLst/>
            <a:gdLst/>
            <a:ahLst/>
            <a:cxnLst/>
            <a:rect l="l" t="t" r="r" b="b"/>
            <a:pathLst>
              <a:path w="187325" h="82550">
                <a:moveTo>
                  <a:pt x="186817" y="0"/>
                </a:moveTo>
                <a:lnTo>
                  <a:pt x="0" y="82219"/>
                </a:lnTo>
              </a:path>
            </a:pathLst>
          </a:custGeom>
          <a:ln w="9524">
            <a:solidFill>
              <a:srgbClr val="000000"/>
            </a:solidFill>
          </a:ln>
        </p:spPr>
        <p:txBody>
          <a:bodyPr wrap="square" lIns="0" tIns="0" rIns="0" bIns="0" rtlCol="0"/>
          <a:lstStyle/>
          <a:p>
            <a:endParaRPr/>
          </a:p>
        </p:txBody>
      </p:sp>
      <p:sp>
        <p:nvSpPr>
          <p:cNvPr id="102" name="object 102"/>
          <p:cNvSpPr/>
          <p:nvPr/>
        </p:nvSpPr>
        <p:spPr>
          <a:xfrm>
            <a:off x="1394586" y="6066269"/>
            <a:ext cx="571500" cy="381000"/>
          </a:xfrm>
          <a:custGeom>
            <a:avLst/>
            <a:gdLst/>
            <a:ahLst/>
            <a:cxnLst/>
            <a:rect l="l" t="t" r="r" b="b"/>
            <a:pathLst>
              <a:path w="571500" h="381000">
                <a:moveTo>
                  <a:pt x="0" y="190500"/>
                </a:moveTo>
                <a:lnTo>
                  <a:pt x="5803" y="152108"/>
                </a:lnTo>
                <a:lnTo>
                  <a:pt x="22449" y="116350"/>
                </a:lnTo>
                <a:lnTo>
                  <a:pt x="48789" y="83991"/>
                </a:lnTo>
                <a:lnTo>
                  <a:pt x="83677" y="55797"/>
                </a:lnTo>
                <a:lnTo>
                  <a:pt x="125964" y="32535"/>
                </a:lnTo>
                <a:lnTo>
                  <a:pt x="174503" y="14970"/>
                </a:lnTo>
                <a:lnTo>
                  <a:pt x="228148" y="3870"/>
                </a:lnTo>
                <a:lnTo>
                  <a:pt x="285750" y="0"/>
                </a:lnTo>
                <a:lnTo>
                  <a:pt x="343351" y="3870"/>
                </a:lnTo>
                <a:lnTo>
                  <a:pt x="396996" y="14970"/>
                </a:lnTo>
                <a:lnTo>
                  <a:pt x="445535" y="32535"/>
                </a:lnTo>
                <a:lnTo>
                  <a:pt x="487822" y="55797"/>
                </a:lnTo>
                <a:lnTo>
                  <a:pt x="522710" y="83991"/>
                </a:lnTo>
                <a:lnTo>
                  <a:pt x="549050" y="116350"/>
                </a:lnTo>
                <a:lnTo>
                  <a:pt x="565696" y="152108"/>
                </a:lnTo>
                <a:lnTo>
                  <a:pt x="571500" y="190500"/>
                </a:lnTo>
                <a:lnTo>
                  <a:pt x="565696" y="228891"/>
                </a:lnTo>
                <a:lnTo>
                  <a:pt x="549050" y="264649"/>
                </a:lnTo>
                <a:lnTo>
                  <a:pt x="522710" y="297008"/>
                </a:lnTo>
                <a:lnTo>
                  <a:pt x="487822" y="325202"/>
                </a:lnTo>
                <a:lnTo>
                  <a:pt x="445535" y="348464"/>
                </a:lnTo>
                <a:lnTo>
                  <a:pt x="396996" y="366029"/>
                </a:lnTo>
                <a:lnTo>
                  <a:pt x="343351" y="377129"/>
                </a:lnTo>
                <a:lnTo>
                  <a:pt x="285750" y="381000"/>
                </a:lnTo>
                <a:lnTo>
                  <a:pt x="228148" y="377129"/>
                </a:lnTo>
                <a:lnTo>
                  <a:pt x="174503" y="366029"/>
                </a:lnTo>
                <a:lnTo>
                  <a:pt x="125964" y="348464"/>
                </a:lnTo>
                <a:lnTo>
                  <a:pt x="83677" y="325202"/>
                </a:lnTo>
                <a:lnTo>
                  <a:pt x="48789" y="297008"/>
                </a:lnTo>
                <a:lnTo>
                  <a:pt x="22449" y="264649"/>
                </a:lnTo>
                <a:lnTo>
                  <a:pt x="5803" y="228891"/>
                </a:lnTo>
                <a:lnTo>
                  <a:pt x="0" y="190500"/>
                </a:lnTo>
                <a:close/>
              </a:path>
            </a:pathLst>
          </a:custGeom>
          <a:ln w="9525">
            <a:solidFill>
              <a:srgbClr val="000000"/>
            </a:solidFill>
          </a:ln>
        </p:spPr>
        <p:txBody>
          <a:bodyPr wrap="square" lIns="0" tIns="0" rIns="0" bIns="0" rtlCol="0"/>
          <a:lstStyle/>
          <a:p>
            <a:endParaRPr/>
          </a:p>
        </p:txBody>
      </p:sp>
      <p:sp>
        <p:nvSpPr>
          <p:cNvPr id="103" name="object 103"/>
          <p:cNvSpPr txBox="1"/>
          <p:nvPr/>
        </p:nvSpPr>
        <p:spPr>
          <a:xfrm>
            <a:off x="1554607" y="6118961"/>
            <a:ext cx="2514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Arial"/>
                <a:cs typeface="Arial"/>
              </a:rPr>
              <a:t>10</a:t>
            </a:r>
            <a:endParaRPr sz="1600">
              <a:latin typeface="Arial"/>
              <a:cs typeface="Arial"/>
            </a:endParaRPr>
          </a:p>
        </p:txBody>
      </p:sp>
      <p:sp>
        <p:nvSpPr>
          <p:cNvPr id="104" name="object 104"/>
          <p:cNvSpPr/>
          <p:nvPr/>
        </p:nvSpPr>
        <p:spPr>
          <a:xfrm>
            <a:off x="1680336" y="5983452"/>
            <a:ext cx="176530" cy="83185"/>
          </a:xfrm>
          <a:custGeom>
            <a:avLst/>
            <a:gdLst/>
            <a:ahLst/>
            <a:cxnLst/>
            <a:rect l="l" t="t" r="r" b="b"/>
            <a:pathLst>
              <a:path w="176530" h="83185">
                <a:moveTo>
                  <a:pt x="176402" y="0"/>
                </a:moveTo>
                <a:lnTo>
                  <a:pt x="0" y="82816"/>
                </a:lnTo>
              </a:path>
            </a:pathLst>
          </a:custGeom>
          <a:ln w="9525">
            <a:solidFill>
              <a:srgbClr val="000000"/>
            </a:solidFill>
          </a:ln>
        </p:spPr>
        <p:txBody>
          <a:bodyPr wrap="square" lIns="0" tIns="0" rIns="0" bIns="0" rtlCol="0"/>
          <a:lstStyle/>
          <a:p>
            <a:endParaRPr/>
          </a:p>
        </p:txBody>
      </p:sp>
      <p:sp>
        <p:nvSpPr>
          <p:cNvPr id="105" name="object 105"/>
          <p:cNvSpPr/>
          <p:nvPr/>
        </p:nvSpPr>
        <p:spPr>
          <a:xfrm>
            <a:off x="1090155" y="6477000"/>
            <a:ext cx="572135" cy="381000"/>
          </a:xfrm>
          <a:custGeom>
            <a:avLst/>
            <a:gdLst/>
            <a:ahLst/>
            <a:cxnLst/>
            <a:rect l="l" t="t" r="r" b="b"/>
            <a:pathLst>
              <a:path w="572135" h="381000">
                <a:moveTo>
                  <a:pt x="0" y="190500"/>
                </a:moveTo>
                <a:lnTo>
                  <a:pt x="5805" y="152108"/>
                </a:lnTo>
                <a:lnTo>
                  <a:pt x="22456" y="116350"/>
                </a:lnTo>
                <a:lnTo>
                  <a:pt x="48803" y="83991"/>
                </a:lnTo>
                <a:lnTo>
                  <a:pt x="83697" y="55797"/>
                </a:lnTo>
                <a:lnTo>
                  <a:pt x="125989" y="32535"/>
                </a:lnTo>
                <a:lnTo>
                  <a:pt x="174530" y="14970"/>
                </a:lnTo>
                <a:lnTo>
                  <a:pt x="228171" y="3870"/>
                </a:lnTo>
                <a:lnTo>
                  <a:pt x="285762" y="0"/>
                </a:lnTo>
                <a:lnTo>
                  <a:pt x="343364" y="3870"/>
                </a:lnTo>
                <a:lnTo>
                  <a:pt x="397008" y="14970"/>
                </a:lnTo>
                <a:lnTo>
                  <a:pt x="445548" y="32535"/>
                </a:lnTo>
                <a:lnTo>
                  <a:pt x="487835" y="55797"/>
                </a:lnTo>
                <a:lnTo>
                  <a:pt x="522723" y="83991"/>
                </a:lnTo>
                <a:lnTo>
                  <a:pt x="549063" y="116350"/>
                </a:lnTo>
                <a:lnTo>
                  <a:pt x="565709" y="152108"/>
                </a:lnTo>
                <a:lnTo>
                  <a:pt x="571512" y="190500"/>
                </a:lnTo>
                <a:lnTo>
                  <a:pt x="565709" y="228892"/>
                </a:lnTo>
                <a:lnTo>
                  <a:pt x="549063" y="264650"/>
                </a:lnTo>
                <a:lnTo>
                  <a:pt x="522723" y="297009"/>
                </a:lnTo>
                <a:lnTo>
                  <a:pt x="487835" y="325203"/>
                </a:lnTo>
                <a:lnTo>
                  <a:pt x="445548" y="348465"/>
                </a:lnTo>
                <a:lnTo>
                  <a:pt x="397008" y="366029"/>
                </a:lnTo>
                <a:lnTo>
                  <a:pt x="343364" y="377129"/>
                </a:lnTo>
                <a:lnTo>
                  <a:pt x="285762" y="380999"/>
                </a:lnTo>
                <a:lnTo>
                  <a:pt x="228171" y="377129"/>
                </a:lnTo>
                <a:lnTo>
                  <a:pt x="174530" y="366029"/>
                </a:lnTo>
                <a:lnTo>
                  <a:pt x="125989" y="348465"/>
                </a:lnTo>
                <a:lnTo>
                  <a:pt x="83697" y="325203"/>
                </a:lnTo>
                <a:lnTo>
                  <a:pt x="48803" y="297009"/>
                </a:lnTo>
                <a:lnTo>
                  <a:pt x="22456" y="264650"/>
                </a:lnTo>
                <a:lnTo>
                  <a:pt x="5805" y="228892"/>
                </a:lnTo>
                <a:lnTo>
                  <a:pt x="0" y="190500"/>
                </a:lnTo>
                <a:close/>
              </a:path>
            </a:pathLst>
          </a:custGeom>
          <a:ln w="9525">
            <a:solidFill>
              <a:srgbClr val="000000"/>
            </a:solidFill>
          </a:ln>
        </p:spPr>
        <p:txBody>
          <a:bodyPr wrap="square" lIns="0" tIns="0" rIns="0" bIns="0" rtlCol="0"/>
          <a:lstStyle/>
          <a:p>
            <a:endParaRPr/>
          </a:p>
        </p:txBody>
      </p:sp>
      <p:sp>
        <p:nvSpPr>
          <p:cNvPr id="106" name="object 106"/>
          <p:cNvSpPr txBox="1"/>
          <p:nvPr/>
        </p:nvSpPr>
        <p:spPr>
          <a:xfrm>
            <a:off x="1306830" y="6529831"/>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8</a:t>
            </a:r>
            <a:endParaRPr sz="1600">
              <a:latin typeface="Arial"/>
              <a:cs typeface="Arial"/>
            </a:endParaRPr>
          </a:p>
        </p:txBody>
      </p:sp>
      <p:sp>
        <p:nvSpPr>
          <p:cNvPr id="107" name="object 107"/>
          <p:cNvSpPr/>
          <p:nvPr/>
        </p:nvSpPr>
        <p:spPr>
          <a:xfrm>
            <a:off x="1375917" y="6391478"/>
            <a:ext cx="102870" cy="85725"/>
          </a:xfrm>
          <a:custGeom>
            <a:avLst/>
            <a:gdLst/>
            <a:ahLst/>
            <a:cxnLst/>
            <a:rect l="l" t="t" r="r" b="b"/>
            <a:pathLst>
              <a:path w="102869" h="85725">
                <a:moveTo>
                  <a:pt x="102362" y="0"/>
                </a:moveTo>
                <a:lnTo>
                  <a:pt x="0" y="85521"/>
                </a:lnTo>
              </a:path>
            </a:pathLst>
          </a:custGeom>
          <a:ln w="9524">
            <a:solidFill>
              <a:srgbClr val="000000"/>
            </a:solidFill>
          </a:ln>
        </p:spPr>
        <p:txBody>
          <a:bodyPr wrap="square" lIns="0" tIns="0" rIns="0" bIns="0" rtlCol="0"/>
          <a:lstStyle/>
          <a:p>
            <a:endParaRPr/>
          </a:p>
        </p:txBody>
      </p:sp>
      <p:sp>
        <p:nvSpPr>
          <p:cNvPr id="108" name="object 108"/>
          <p:cNvSpPr/>
          <p:nvPr/>
        </p:nvSpPr>
        <p:spPr>
          <a:xfrm>
            <a:off x="1715516" y="4424934"/>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15" y="3867"/>
                </a:lnTo>
                <a:lnTo>
                  <a:pt x="396942" y="14960"/>
                </a:lnTo>
                <a:lnTo>
                  <a:pt x="445479" y="32515"/>
                </a:lnTo>
                <a:lnTo>
                  <a:pt x="487775" y="55768"/>
                </a:lnTo>
                <a:lnTo>
                  <a:pt x="522676" y="83957"/>
                </a:lnTo>
                <a:lnTo>
                  <a:pt x="549032" y="116318"/>
                </a:lnTo>
                <a:lnTo>
                  <a:pt x="565691" y="152086"/>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109" name="object 109"/>
          <p:cNvSpPr txBox="1"/>
          <p:nvPr/>
        </p:nvSpPr>
        <p:spPr>
          <a:xfrm>
            <a:off x="1931923" y="4477258"/>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a:t>
            </a:r>
            <a:endParaRPr sz="1600">
              <a:latin typeface="Arial"/>
              <a:cs typeface="Arial"/>
            </a:endParaRPr>
          </a:p>
        </p:txBody>
      </p:sp>
      <p:sp>
        <p:nvSpPr>
          <p:cNvPr id="110" name="object 110"/>
          <p:cNvSpPr/>
          <p:nvPr/>
        </p:nvSpPr>
        <p:spPr>
          <a:xfrm>
            <a:off x="1699005" y="5123307"/>
            <a:ext cx="558800" cy="78740"/>
          </a:xfrm>
          <a:custGeom>
            <a:avLst/>
            <a:gdLst/>
            <a:ahLst/>
            <a:cxnLst/>
            <a:rect l="l" t="t" r="r" b="b"/>
            <a:pathLst>
              <a:path w="558800" h="78739">
                <a:moveTo>
                  <a:pt x="558292" y="0"/>
                </a:moveTo>
                <a:lnTo>
                  <a:pt x="0" y="78232"/>
                </a:lnTo>
              </a:path>
            </a:pathLst>
          </a:custGeom>
          <a:ln w="9524">
            <a:solidFill>
              <a:srgbClr val="000000"/>
            </a:solidFill>
          </a:ln>
        </p:spPr>
        <p:txBody>
          <a:bodyPr wrap="square" lIns="0" tIns="0" rIns="0" bIns="0" rtlCol="0"/>
          <a:lstStyle/>
          <a:p>
            <a:endParaRPr/>
          </a:p>
        </p:txBody>
      </p:sp>
      <p:sp>
        <p:nvSpPr>
          <p:cNvPr id="111" name="object 111"/>
          <p:cNvSpPr/>
          <p:nvPr/>
        </p:nvSpPr>
        <p:spPr>
          <a:xfrm>
            <a:off x="2155317" y="6039777"/>
            <a:ext cx="571500" cy="381000"/>
          </a:xfrm>
          <a:custGeom>
            <a:avLst/>
            <a:gdLst/>
            <a:ahLst/>
            <a:cxnLst/>
            <a:rect l="l" t="t" r="r" b="b"/>
            <a:pathLst>
              <a:path w="571500" h="381000">
                <a:moveTo>
                  <a:pt x="0" y="190500"/>
                </a:moveTo>
                <a:lnTo>
                  <a:pt x="5803" y="152108"/>
                </a:lnTo>
                <a:lnTo>
                  <a:pt x="22449" y="116350"/>
                </a:lnTo>
                <a:lnTo>
                  <a:pt x="48789" y="83991"/>
                </a:lnTo>
                <a:lnTo>
                  <a:pt x="83677" y="55797"/>
                </a:lnTo>
                <a:lnTo>
                  <a:pt x="125964" y="32535"/>
                </a:lnTo>
                <a:lnTo>
                  <a:pt x="174503" y="14970"/>
                </a:lnTo>
                <a:lnTo>
                  <a:pt x="228148" y="3870"/>
                </a:lnTo>
                <a:lnTo>
                  <a:pt x="285750" y="0"/>
                </a:lnTo>
                <a:lnTo>
                  <a:pt x="343351" y="3870"/>
                </a:lnTo>
                <a:lnTo>
                  <a:pt x="396996" y="14970"/>
                </a:lnTo>
                <a:lnTo>
                  <a:pt x="445535" y="32535"/>
                </a:lnTo>
                <a:lnTo>
                  <a:pt x="487822" y="55797"/>
                </a:lnTo>
                <a:lnTo>
                  <a:pt x="522710" y="83991"/>
                </a:lnTo>
                <a:lnTo>
                  <a:pt x="549050" y="116350"/>
                </a:lnTo>
                <a:lnTo>
                  <a:pt x="565696" y="152108"/>
                </a:lnTo>
                <a:lnTo>
                  <a:pt x="571500" y="190500"/>
                </a:lnTo>
                <a:lnTo>
                  <a:pt x="565696" y="228891"/>
                </a:lnTo>
                <a:lnTo>
                  <a:pt x="549050" y="264649"/>
                </a:lnTo>
                <a:lnTo>
                  <a:pt x="522710" y="297008"/>
                </a:lnTo>
                <a:lnTo>
                  <a:pt x="487822" y="325202"/>
                </a:lnTo>
                <a:lnTo>
                  <a:pt x="445535" y="348464"/>
                </a:lnTo>
                <a:lnTo>
                  <a:pt x="396996" y="366029"/>
                </a:lnTo>
                <a:lnTo>
                  <a:pt x="343351" y="377129"/>
                </a:lnTo>
                <a:lnTo>
                  <a:pt x="285750" y="381000"/>
                </a:lnTo>
                <a:lnTo>
                  <a:pt x="228148" y="377129"/>
                </a:lnTo>
                <a:lnTo>
                  <a:pt x="174503" y="366029"/>
                </a:lnTo>
                <a:lnTo>
                  <a:pt x="125964" y="348464"/>
                </a:lnTo>
                <a:lnTo>
                  <a:pt x="83677" y="325202"/>
                </a:lnTo>
                <a:lnTo>
                  <a:pt x="48789" y="297008"/>
                </a:lnTo>
                <a:lnTo>
                  <a:pt x="22449" y="264649"/>
                </a:lnTo>
                <a:lnTo>
                  <a:pt x="5803" y="228891"/>
                </a:lnTo>
                <a:lnTo>
                  <a:pt x="0" y="190500"/>
                </a:lnTo>
                <a:close/>
              </a:path>
            </a:pathLst>
          </a:custGeom>
          <a:ln w="9525">
            <a:solidFill>
              <a:srgbClr val="000000"/>
            </a:solidFill>
          </a:ln>
        </p:spPr>
        <p:txBody>
          <a:bodyPr wrap="square" lIns="0" tIns="0" rIns="0" bIns="0" rtlCol="0"/>
          <a:lstStyle/>
          <a:p>
            <a:endParaRPr/>
          </a:p>
        </p:txBody>
      </p:sp>
      <p:sp>
        <p:nvSpPr>
          <p:cNvPr id="112" name="object 112"/>
          <p:cNvSpPr txBox="1"/>
          <p:nvPr/>
        </p:nvSpPr>
        <p:spPr>
          <a:xfrm>
            <a:off x="2315717" y="6092748"/>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15</a:t>
            </a:r>
            <a:endParaRPr sz="1600">
              <a:latin typeface="Arial"/>
              <a:cs typeface="Arial"/>
            </a:endParaRPr>
          </a:p>
        </p:txBody>
      </p:sp>
      <p:sp>
        <p:nvSpPr>
          <p:cNvPr id="113" name="object 113"/>
          <p:cNvSpPr/>
          <p:nvPr/>
        </p:nvSpPr>
        <p:spPr>
          <a:xfrm>
            <a:off x="2260854" y="5983452"/>
            <a:ext cx="180340" cy="56515"/>
          </a:xfrm>
          <a:custGeom>
            <a:avLst/>
            <a:gdLst/>
            <a:ahLst/>
            <a:cxnLst/>
            <a:rect l="l" t="t" r="r" b="b"/>
            <a:pathLst>
              <a:path w="180339" h="56514">
                <a:moveTo>
                  <a:pt x="0" y="0"/>
                </a:moveTo>
                <a:lnTo>
                  <a:pt x="180212" y="56324"/>
                </a:lnTo>
              </a:path>
            </a:pathLst>
          </a:custGeom>
          <a:ln w="9525">
            <a:solidFill>
              <a:srgbClr val="000000"/>
            </a:solidFill>
          </a:ln>
        </p:spPr>
        <p:txBody>
          <a:bodyPr wrap="square" lIns="0" tIns="0" rIns="0" bIns="0" rtlCol="0"/>
          <a:lstStyle/>
          <a:p>
            <a:endParaRPr/>
          </a:p>
        </p:txBody>
      </p:sp>
      <p:sp>
        <p:nvSpPr>
          <p:cNvPr id="114" name="object 114"/>
          <p:cNvSpPr/>
          <p:nvPr/>
        </p:nvSpPr>
        <p:spPr>
          <a:xfrm>
            <a:off x="5988811" y="4493259"/>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499"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115" name="object 115"/>
          <p:cNvSpPr txBox="1"/>
          <p:nvPr/>
        </p:nvSpPr>
        <p:spPr>
          <a:xfrm>
            <a:off x="6149721" y="4545533"/>
            <a:ext cx="2514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Arial"/>
                <a:cs typeface="Arial"/>
              </a:rPr>
              <a:t>20</a:t>
            </a:r>
            <a:endParaRPr sz="1600">
              <a:latin typeface="Arial"/>
              <a:cs typeface="Arial"/>
            </a:endParaRPr>
          </a:p>
        </p:txBody>
      </p:sp>
      <p:sp>
        <p:nvSpPr>
          <p:cNvPr id="116" name="object 116"/>
          <p:cNvSpPr/>
          <p:nvPr/>
        </p:nvSpPr>
        <p:spPr>
          <a:xfrm>
            <a:off x="6800088" y="4937252"/>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15" y="3867"/>
                </a:lnTo>
                <a:lnTo>
                  <a:pt x="396942" y="14960"/>
                </a:lnTo>
                <a:lnTo>
                  <a:pt x="445479" y="32515"/>
                </a:lnTo>
                <a:lnTo>
                  <a:pt x="487775" y="55768"/>
                </a:lnTo>
                <a:lnTo>
                  <a:pt x="522676" y="83957"/>
                </a:lnTo>
                <a:lnTo>
                  <a:pt x="549032" y="116318"/>
                </a:lnTo>
                <a:lnTo>
                  <a:pt x="565691" y="152086"/>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117" name="object 117"/>
          <p:cNvSpPr txBox="1"/>
          <p:nvPr/>
        </p:nvSpPr>
        <p:spPr>
          <a:xfrm>
            <a:off x="6961123" y="4989703"/>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30</a:t>
            </a:r>
            <a:endParaRPr sz="1600">
              <a:latin typeface="Arial"/>
              <a:cs typeface="Arial"/>
            </a:endParaRPr>
          </a:p>
        </p:txBody>
      </p:sp>
      <p:sp>
        <p:nvSpPr>
          <p:cNvPr id="118" name="object 118"/>
          <p:cNvSpPr/>
          <p:nvPr/>
        </p:nvSpPr>
        <p:spPr>
          <a:xfrm>
            <a:off x="5228590" y="4896739"/>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913"/>
                </a:lnTo>
                <a:lnTo>
                  <a:pt x="549032" y="264681"/>
                </a:lnTo>
                <a:lnTo>
                  <a:pt x="522676" y="297042"/>
                </a:lnTo>
                <a:lnTo>
                  <a:pt x="487775" y="325231"/>
                </a:lnTo>
                <a:lnTo>
                  <a:pt x="445479" y="348484"/>
                </a:lnTo>
                <a:lnTo>
                  <a:pt x="396942" y="366039"/>
                </a:lnTo>
                <a:lnTo>
                  <a:pt x="343315"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119" name="object 119"/>
          <p:cNvSpPr txBox="1"/>
          <p:nvPr/>
        </p:nvSpPr>
        <p:spPr>
          <a:xfrm>
            <a:off x="5445633" y="4949444"/>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120" name="object 120"/>
          <p:cNvSpPr/>
          <p:nvPr/>
        </p:nvSpPr>
        <p:spPr>
          <a:xfrm>
            <a:off x="6476619" y="4818507"/>
            <a:ext cx="609600" cy="118745"/>
          </a:xfrm>
          <a:custGeom>
            <a:avLst/>
            <a:gdLst/>
            <a:ahLst/>
            <a:cxnLst/>
            <a:rect l="l" t="t" r="r" b="b"/>
            <a:pathLst>
              <a:path w="609600" h="118745">
                <a:moveTo>
                  <a:pt x="0" y="0"/>
                </a:moveTo>
                <a:lnTo>
                  <a:pt x="609219" y="118745"/>
                </a:lnTo>
              </a:path>
            </a:pathLst>
          </a:custGeom>
          <a:ln w="9525">
            <a:solidFill>
              <a:srgbClr val="000000"/>
            </a:solidFill>
          </a:ln>
        </p:spPr>
        <p:txBody>
          <a:bodyPr wrap="square" lIns="0" tIns="0" rIns="0" bIns="0" rtlCol="0"/>
          <a:lstStyle/>
          <a:p>
            <a:endParaRPr/>
          </a:p>
        </p:txBody>
      </p:sp>
      <p:sp>
        <p:nvSpPr>
          <p:cNvPr id="121" name="object 121"/>
          <p:cNvSpPr/>
          <p:nvPr/>
        </p:nvSpPr>
        <p:spPr>
          <a:xfrm>
            <a:off x="5588380" y="5353430"/>
            <a:ext cx="571500" cy="381635"/>
          </a:xfrm>
          <a:custGeom>
            <a:avLst/>
            <a:gdLst/>
            <a:ahLst/>
            <a:cxnLst/>
            <a:rect l="l" t="t" r="r" b="b"/>
            <a:pathLst>
              <a:path w="571500" h="381635">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895"/>
                </a:lnTo>
                <a:lnTo>
                  <a:pt x="549032" y="264657"/>
                </a:lnTo>
                <a:lnTo>
                  <a:pt x="522676" y="297018"/>
                </a:lnTo>
                <a:lnTo>
                  <a:pt x="487775" y="325213"/>
                </a:lnTo>
                <a:lnTo>
                  <a:pt x="445479" y="348476"/>
                </a:lnTo>
                <a:lnTo>
                  <a:pt x="396942" y="366041"/>
                </a:lnTo>
                <a:lnTo>
                  <a:pt x="343315" y="377142"/>
                </a:lnTo>
                <a:lnTo>
                  <a:pt x="285750" y="381012"/>
                </a:lnTo>
                <a:lnTo>
                  <a:pt x="228148" y="377142"/>
                </a:lnTo>
                <a:lnTo>
                  <a:pt x="174503" y="366041"/>
                </a:lnTo>
                <a:lnTo>
                  <a:pt x="125964" y="348476"/>
                </a:lnTo>
                <a:lnTo>
                  <a:pt x="83677" y="325213"/>
                </a:lnTo>
                <a:lnTo>
                  <a:pt x="48789" y="297018"/>
                </a:lnTo>
                <a:lnTo>
                  <a:pt x="22449" y="264657"/>
                </a:lnTo>
                <a:lnTo>
                  <a:pt x="5803" y="228895"/>
                </a:lnTo>
                <a:lnTo>
                  <a:pt x="0" y="190500"/>
                </a:lnTo>
                <a:close/>
              </a:path>
            </a:pathLst>
          </a:custGeom>
          <a:ln w="9525">
            <a:solidFill>
              <a:srgbClr val="000000"/>
            </a:solidFill>
          </a:ln>
        </p:spPr>
        <p:txBody>
          <a:bodyPr wrap="square" lIns="0" tIns="0" rIns="0" bIns="0" rtlCol="0"/>
          <a:lstStyle/>
          <a:p>
            <a:endParaRPr/>
          </a:p>
        </p:txBody>
      </p:sp>
      <p:sp>
        <p:nvSpPr>
          <p:cNvPr id="122" name="object 122"/>
          <p:cNvSpPr txBox="1"/>
          <p:nvPr/>
        </p:nvSpPr>
        <p:spPr>
          <a:xfrm>
            <a:off x="5749290" y="5406034"/>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12</a:t>
            </a:r>
            <a:endParaRPr sz="1600">
              <a:latin typeface="Arial"/>
              <a:cs typeface="Arial"/>
            </a:endParaRPr>
          </a:p>
        </p:txBody>
      </p:sp>
      <p:sp>
        <p:nvSpPr>
          <p:cNvPr id="123" name="object 123"/>
          <p:cNvSpPr/>
          <p:nvPr/>
        </p:nvSpPr>
        <p:spPr>
          <a:xfrm>
            <a:off x="5716396" y="5221985"/>
            <a:ext cx="158115" cy="131445"/>
          </a:xfrm>
          <a:custGeom>
            <a:avLst/>
            <a:gdLst/>
            <a:ahLst/>
            <a:cxnLst/>
            <a:rect l="l" t="t" r="r" b="b"/>
            <a:pathLst>
              <a:path w="158114" h="131445">
                <a:moveTo>
                  <a:pt x="0" y="0"/>
                </a:moveTo>
                <a:lnTo>
                  <a:pt x="157733" y="131444"/>
                </a:lnTo>
              </a:path>
            </a:pathLst>
          </a:custGeom>
          <a:ln w="9525">
            <a:solidFill>
              <a:srgbClr val="000000"/>
            </a:solidFill>
          </a:ln>
        </p:spPr>
        <p:txBody>
          <a:bodyPr wrap="square" lIns="0" tIns="0" rIns="0" bIns="0" rtlCol="0"/>
          <a:lstStyle/>
          <a:p>
            <a:endParaRPr/>
          </a:p>
        </p:txBody>
      </p:sp>
      <p:sp>
        <p:nvSpPr>
          <p:cNvPr id="124" name="object 124"/>
          <p:cNvSpPr/>
          <p:nvPr/>
        </p:nvSpPr>
        <p:spPr>
          <a:xfrm>
            <a:off x="6411086" y="5344540"/>
            <a:ext cx="571500" cy="381635"/>
          </a:xfrm>
          <a:custGeom>
            <a:avLst/>
            <a:gdLst/>
            <a:ahLst/>
            <a:cxnLst/>
            <a:rect l="l" t="t" r="r" b="b"/>
            <a:pathLst>
              <a:path w="571500" h="381635">
                <a:moveTo>
                  <a:pt x="0" y="190500"/>
                </a:moveTo>
                <a:lnTo>
                  <a:pt x="5808" y="152123"/>
                </a:lnTo>
                <a:lnTo>
                  <a:pt x="22467" y="116371"/>
                </a:lnTo>
                <a:lnTo>
                  <a:pt x="48823" y="84013"/>
                </a:lnTo>
                <a:lnTo>
                  <a:pt x="83724" y="55816"/>
                </a:lnTo>
                <a:lnTo>
                  <a:pt x="126020" y="32548"/>
                </a:lnTo>
                <a:lnTo>
                  <a:pt x="174557" y="14978"/>
                </a:lnTo>
                <a:lnTo>
                  <a:pt x="228184" y="3872"/>
                </a:lnTo>
                <a:lnTo>
                  <a:pt x="285749" y="0"/>
                </a:lnTo>
                <a:lnTo>
                  <a:pt x="343351" y="3872"/>
                </a:lnTo>
                <a:lnTo>
                  <a:pt x="396996" y="14978"/>
                </a:lnTo>
                <a:lnTo>
                  <a:pt x="445535" y="32548"/>
                </a:lnTo>
                <a:lnTo>
                  <a:pt x="487822" y="55816"/>
                </a:lnTo>
                <a:lnTo>
                  <a:pt x="522710" y="84013"/>
                </a:lnTo>
                <a:lnTo>
                  <a:pt x="549050" y="116371"/>
                </a:lnTo>
                <a:lnTo>
                  <a:pt x="565696" y="152123"/>
                </a:lnTo>
                <a:lnTo>
                  <a:pt x="571499" y="190500"/>
                </a:lnTo>
                <a:lnTo>
                  <a:pt x="565696" y="228903"/>
                </a:lnTo>
                <a:lnTo>
                  <a:pt x="549050" y="264671"/>
                </a:lnTo>
                <a:lnTo>
                  <a:pt x="522710" y="297037"/>
                </a:lnTo>
                <a:lnTo>
                  <a:pt x="487822" y="325235"/>
                </a:lnTo>
                <a:lnTo>
                  <a:pt x="445535" y="348500"/>
                </a:lnTo>
                <a:lnTo>
                  <a:pt x="396996" y="366066"/>
                </a:lnTo>
                <a:lnTo>
                  <a:pt x="343351" y="377167"/>
                </a:lnTo>
                <a:lnTo>
                  <a:pt x="285749" y="381038"/>
                </a:lnTo>
                <a:lnTo>
                  <a:pt x="228184" y="377167"/>
                </a:lnTo>
                <a:lnTo>
                  <a:pt x="174557" y="366066"/>
                </a:lnTo>
                <a:lnTo>
                  <a:pt x="126020" y="348500"/>
                </a:lnTo>
                <a:lnTo>
                  <a:pt x="83724" y="325235"/>
                </a:lnTo>
                <a:lnTo>
                  <a:pt x="48823" y="297037"/>
                </a:lnTo>
                <a:lnTo>
                  <a:pt x="22467" y="264671"/>
                </a:lnTo>
                <a:lnTo>
                  <a:pt x="5808" y="228903"/>
                </a:lnTo>
                <a:lnTo>
                  <a:pt x="0" y="190500"/>
                </a:lnTo>
                <a:close/>
              </a:path>
            </a:pathLst>
          </a:custGeom>
          <a:ln w="9525">
            <a:solidFill>
              <a:srgbClr val="000000"/>
            </a:solidFill>
          </a:ln>
        </p:spPr>
        <p:txBody>
          <a:bodyPr wrap="square" lIns="0" tIns="0" rIns="0" bIns="0" rtlCol="0"/>
          <a:lstStyle/>
          <a:p>
            <a:endParaRPr/>
          </a:p>
        </p:txBody>
      </p:sp>
      <p:sp>
        <p:nvSpPr>
          <p:cNvPr id="125" name="object 125"/>
          <p:cNvSpPr txBox="1"/>
          <p:nvPr/>
        </p:nvSpPr>
        <p:spPr>
          <a:xfrm>
            <a:off x="6572250" y="5397194"/>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25</a:t>
            </a:r>
            <a:endParaRPr sz="1600">
              <a:latin typeface="Arial"/>
              <a:cs typeface="Arial"/>
            </a:endParaRPr>
          </a:p>
        </p:txBody>
      </p:sp>
      <p:sp>
        <p:nvSpPr>
          <p:cNvPr id="126" name="object 126"/>
          <p:cNvSpPr/>
          <p:nvPr/>
        </p:nvSpPr>
        <p:spPr>
          <a:xfrm>
            <a:off x="6696836" y="5262371"/>
            <a:ext cx="187325" cy="82550"/>
          </a:xfrm>
          <a:custGeom>
            <a:avLst/>
            <a:gdLst/>
            <a:ahLst/>
            <a:cxnLst/>
            <a:rect l="l" t="t" r="r" b="b"/>
            <a:pathLst>
              <a:path w="187325" h="82550">
                <a:moveTo>
                  <a:pt x="186944" y="0"/>
                </a:moveTo>
                <a:lnTo>
                  <a:pt x="0" y="82168"/>
                </a:lnTo>
              </a:path>
            </a:pathLst>
          </a:custGeom>
          <a:ln w="9524">
            <a:solidFill>
              <a:srgbClr val="000000"/>
            </a:solidFill>
          </a:ln>
        </p:spPr>
        <p:txBody>
          <a:bodyPr wrap="square" lIns="0" tIns="0" rIns="0" bIns="0" rtlCol="0"/>
          <a:lstStyle/>
          <a:p>
            <a:endParaRPr/>
          </a:p>
        </p:txBody>
      </p:sp>
      <p:sp>
        <p:nvSpPr>
          <p:cNvPr id="127" name="object 127"/>
          <p:cNvSpPr/>
          <p:nvPr/>
        </p:nvSpPr>
        <p:spPr>
          <a:xfrm>
            <a:off x="5209921" y="5761456"/>
            <a:ext cx="571500" cy="381000"/>
          </a:xfrm>
          <a:custGeom>
            <a:avLst/>
            <a:gdLst/>
            <a:ahLst/>
            <a:cxnLst/>
            <a:rect l="l" t="t" r="r" b="b"/>
            <a:pathLst>
              <a:path w="571500" h="381000">
                <a:moveTo>
                  <a:pt x="0" y="190499"/>
                </a:moveTo>
                <a:lnTo>
                  <a:pt x="5803" y="152108"/>
                </a:lnTo>
                <a:lnTo>
                  <a:pt x="22449" y="116350"/>
                </a:lnTo>
                <a:lnTo>
                  <a:pt x="48789" y="83991"/>
                </a:lnTo>
                <a:lnTo>
                  <a:pt x="83677" y="55797"/>
                </a:lnTo>
                <a:lnTo>
                  <a:pt x="125964" y="32535"/>
                </a:lnTo>
                <a:lnTo>
                  <a:pt x="174503" y="14970"/>
                </a:lnTo>
                <a:lnTo>
                  <a:pt x="228148" y="3870"/>
                </a:lnTo>
                <a:lnTo>
                  <a:pt x="285750" y="0"/>
                </a:lnTo>
                <a:lnTo>
                  <a:pt x="343315" y="3870"/>
                </a:lnTo>
                <a:lnTo>
                  <a:pt x="396942" y="14970"/>
                </a:lnTo>
                <a:lnTo>
                  <a:pt x="445479" y="32535"/>
                </a:lnTo>
                <a:lnTo>
                  <a:pt x="487775" y="55797"/>
                </a:lnTo>
                <a:lnTo>
                  <a:pt x="522676" y="83991"/>
                </a:lnTo>
                <a:lnTo>
                  <a:pt x="549032" y="116350"/>
                </a:lnTo>
                <a:lnTo>
                  <a:pt x="565691" y="152108"/>
                </a:lnTo>
                <a:lnTo>
                  <a:pt x="571500" y="190499"/>
                </a:lnTo>
                <a:lnTo>
                  <a:pt x="565691" y="228891"/>
                </a:lnTo>
                <a:lnTo>
                  <a:pt x="549032" y="264649"/>
                </a:lnTo>
                <a:lnTo>
                  <a:pt x="522676" y="297008"/>
                </a:lnTo>
                <a:lnTo>
                  <a:pt x="487775" y="325202"/>
                </a:lnTo>
                <a:lnTo>
                  <a:pt x="445479" y="348464"/>
                </a:lnTo>
                <a:lnTo>
                  <a:pt x="396942" y="366029"/>
                </a:lnTo>
                <a:lnTo>
                  <a:pt x="343315" y="377129"/>
                </a:lnTo>
                <a:lnTo>
                  <a:pt x="285750" y="380999"/>
                </a:lnTo>
                <a:lnTo>
                  <a:pt x="228148" y="377129"/>
                </a:lnTo>
                <a:lnTo>
                  <a:pt x="174503" y="366029"/>
                </a:lnTo>
                <a:lnTo>
                  <a:pt x="125964" y="348464"/>
                </a:lnTo>
                <a:lnTo>
                  <a:pt x="83677" y="325202"/>
                </a:lnTo>
                <a:lnTo>
                  <a:pt x="48789" y="297008"/>
                </a:lnTo>
                <a:lnTo>
                  <a:pt x="22449" y="264649"/>
                </a:lnTo>
                <a:lnTo>
                  <a:pt x="5803" y="228891"/>
                </a:lnTo>
                <a:lnTo>
                  <a:pt x="0" y="190499"/>
                </a:lnTo>
                <a:close/>
              </a:path>
            </a:pathLst>
          </a:custGeom>
          <a:ln w="9525">
            <a:solidFill>
              <a:srgbClr val="000000"/>
            </a:solidFill>
          </a:ln>
        </p:spPr>
        <p:txBody>
          <a:bodyPr wrap="square" lIns="0" tIns="0" rIns="0" bIns="0" rtlCol="0"/>
          <a:lstStyle/>
          <a:p>
            <a:endParaRPr/>
          </a:p>
        </p:txBody>
      </p:sp>
      <p:sp>
        <p:nvSpPr>
          <p:cNvPr id="128" name="object 128"/>
          <p:cNvSpPr txBox="1"/>
          <p:nvPr/>
        </p:nvSpPr>
        <p:spPr>
          <a:xfrm>
            <a:off x="5370703" y="5814161"/>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10</a:t>
            </a:r>
            <a:endParaRPr sz="1600">
              <a:latin typeface="Arial"/>
              <a:cs typeface="Arial"/>
            </a:endParaRPr>
          </a:p>
        </p:txBody>
      </p:sp>
      <p:sp>
        <p:nvSpPr>
          <p:cNvPr id="129" name="object 129"/>
          <p:cNvSpPr/>
          <p:nvPr/>
        </p:nvSpPr>
        <p:spPr>
          <a:xfrm>
            <a:off x="5495671" y="5678639"/>
            <a:ext cx="176530" cy="83185"/>
          </a:xfrm>
          <a:custGeom>
            <a:avLst/>
            <a:gdLst/>
            <a:ahLst/>
            <a:cxnLst/>
            <a:rect l="l" t="t" r="r" b="b"/>
            <a:pathLst>
              <a:path w="176529" h="83185">
                <a:moveTo>
                  <a:pt x="176402" y="0"/>
                </a:moveTo>
                <a:lnTo>
                  <a:pt x="0" y="82816"/>
                </a:lnTo>
              </a:path>
            </a:pathLst>
          </a:custGeom>
          <a:ln w="9525">
            <a:solidFill>
              <a:srgbClr val="000000"/>
            </a:solidFill>
          </a:ln>
        </p:spPr>
        <p:txBody>
          <a:bodyPr wrap="square" lIns="0" tIns="0" rIns="0" bIns="0" rtlCol="0"/>
          <a:lstStyle/>
          <a:p>
            <a:endParaRPr/>
          </a:p>
        </p:txBody>
      </p:sp>
      <p:sp>
        <p:nvSpPr>
          <p:cNvPr id="130" name="object 130"/>
          <p:cNvSpPr/>
          <p:nvPr/>
        </p:nvSpPr>
        <p:spPr>
          <a:xfrm>
            <a:off x="4905502" y="6172187"/>
            <a:ext cx="571500" cy="381000"/>
          </a:xfrm>
          <a:custGeom>
            <a:avLst/>
            <a:gdLst/>
            <a:ahLst/>
            <a:cxnLst/>
            <a:rect l="l" t="t" r="r" b="b"/>
            <a:pathLst>
              <a:path w="571500" h="381000">
                <a:moveTo>
                  <a:pt x="0" y="190499"/>
                </a:moveTo>
                <a:lnTo>
                  <a:pt x="5803" y="152104"/>
                </a:lnTo>
                <a:lnTo>
                  <a:pt x="22449" y="116344"/>
                </a:lnTo>
                <a:lnTo>
                  <a:pt x="48789" y="83985"/>
                </a:lnTo>
                <a:lnTo>
                  <a:pt x="83677" y="55792"/>
                </a:lnTo>
                <a:lnTo>
                  <a:pt x="125964" y="32531"/>
                </a:lnTo>
                <a:lnTo>
                  <a:pt x="174503" y="14969"/>
                </a:lnTo>
                <a:lnTo>
                  <a:pt x="228148" y="3869"/>
                </a:lnTo>
                <a:lnTo>
                  <a:pt x="285750" y="0"/>
                </a:lnTo>
                <a:lnTo>
                  <a:pt x="343315" y="3869"/>
                </a:lnTo>
                <a:lnTo>
                  <a:pt x="396942" y="14969"/>
                </a:lnTo>
                <a:lnTo>
                  <a:pt x="445479" y="32531"/>
                </a:lnTo>
                <a:lnTo>
                  <a:pt x="487775" y="55792"/>
                </a:lnTo>
                <a:lnTo>
                  <a:pt x="522676" y="83985"/>
                </a:lnTo>
                <a:lnTo>
                  <a:pt x="549032" y="116344"/>
                </a:lnTo>
                <a:lnTo>
                  <a:pt x="565691" y="152104"/>
                </a:lnTo>
                <a:lnTo>
                  <a:pt x="571500" y="190499"/>
                </a:lnTo>
                <a:lnTo>
                  <a:pt x="565691" y="228891"/>
                </a:lnTo>
                <a:lnTo>
                  <a:pt x="549032" y="264649"/>
                </a:lnTo>
                <a:lnTo>
                  <a:pt x="522676" y="297008"/>
                </a:lnTo>
                <a:lnTo>
                  <a:pt x="487775" y="325202"/>
                </a:lnTo>
                <a:lnTo>
                  <a:pt x="445479" y="348464"/>
                </a:lnTo>
                <a:lnTo>
                  <a:pt x="396942" y="366029"/>
                </a:lnTo>
                <a:lnTo>
                  <a:pt x="343315" y="377129"/>
                </a:lnTo>
                <a:lnTo>
                  <a:pt x="285750" y="380999"/>
                </a:lnTo>
                <a:lnTo>
                  <a:pt x="228148" y="377129"/>
                </a:lnTo>
                <a:lnTo>
                  <a:pt x="174503" y="366029"/>
                </a:lnTo>
                <a:lnTo>
                  <a:pt x="125964" y="348464"/>
                </a:lnTo>
                <a:lnTo>
                  <a:pt x="83677" y="325202"/>
                </a:lnTo>
                <a:lnTo>
                  <a:pt x="48789" y="297008"/>
                </a:lnTo>
                <a:lnTo>
                  <a:pt x="22449" y="264649"/>
                </a:lnTo>
                <a:lnTo>
                  <a:pt x="5803" y="228891"/>
                </a:lnTo>
                <a:lnTo>
                  <a:pt x="0" y="190499"/>
                </a:lnTo>
                <a:close/>
              </a:path>
            </a:pathLst>
          </a:custGeom>
          <a:ln w="9524">
            <a:solidFill>
              <a:srgbClr val="000000"/>
            </a:solidFill>
          </a:ln>
        </p:spPr>
        <p:txBody>
          <a:bodyPr wrap="square" lIns="0" tIns="0" rIns="0" bIns="0" rtlCol="0"/>
          <a:lstStyle/>
          <a:p>
            <a:endParaRPr/>
          </a:p>
        </p:txBody>
      </p:sp>
      <p:sp>
        <p:nvSpPr>
          <p:cNvPr id="131" name="object 131"/>
          <p:cNvSpPr txBox="1"/>
          <p:nvPr/>
        </p:nvSpPr>
        <p:spPr>
          <a:xfrm>
            <a:off x="5122545" y="622503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8</a:t>
            </a:r>
            <a:endParaRPr sz="1600">
              <a:latin typeface="Arial"/>
              <a:cs typeface="Arial"/>
            </a:endParaRPr>
          </a:p>
        </p:txBody>
      </p:sp>
      <p:sp>
        <p:nvSpPr>
          <p:cNvPr id="132" name="object 132"/>
          <p:cNvSpPr/>
          <p:nvPr/>
        </p:nvSpPr>
        <p:spPr>
          <a:xfrm>
            <a:off x="5191252" y="6086652"/>
            <a:ext cx="102870" cy="85725"/>
          </a:xfrm>
          <a:custGeom>
            <a:avLst/>
            <a:gdLst/>
            <a:ahLst/>
            <a:cxnLst/>
            <a:rect l="l" t="t" r="r" b="b"/>
            <a:pathLst>
              <a:path w="102870" h="85725">
                <a:moveTo>
                  <a:pt x="102362" y="0"/>
                </a:moveTo>
                <a:lnTo>
                  <a:pt x="0" y="85534"/>
                </a:lnTo>
              </a:path>
            </a:pathLst>
          </a:custGeom>
          <a:ln w="9525">
            <a:solidFill>
              <a:srgbClr val="000000"/>
            </a:solidFill>
          </a:ln>
        </p:spPr>
        <p:txBody>
          <a:bodyPr wrap="square" lIns="0" tIns="0" rIns="0" bIns="0" rtlCol="0"/>
          <a:lstStyle/>
          <a:p>
            <a:endParaRPr/>
          </a:p>
        </p:txBody>
      </p:sp>
      <p:sp>
        <p:nvSpPr>
          <p:cNvPr id="133" name="object 133"/>
          <p:cNvSpPr/>
          <p:nvPr/>
        </p:nvSpPr>
        <p:spPr>
          <a:xfrm>
            <a:off x="5514340" y="4818507"/>
            <a:ext cx="558165" cy="78740"/>
          </a:xfrm>
          <a:custGeom>
            <a:avLst/>
            <a:gdLst/>
            <a:ahLst/>
            <a:cxnLst/>
            <a:rect l="l" t="t" r="r" b="b"/>
            <a:pathLst>
              <a:path w="558164" h="78739">
                <a:moveTo>
                  <a:pt x="558164" y="0"/>
                </a:moveTo>
                <a:lnTo>
                  <a:pt x="0" y="78232"/>
                </a:lnTo>
              </a:path>
            </a:pathLst>
          </a:custGeom>
          <a:ln w="9525">
            <a:solidFill>
              <a:srgbClr val="000000"/>
            </a:solidFill>
          </a:ln>
        </p:spPr>
        <p:txBody>
          <a:bodyPr wrap="square" lIns="0" tIns="0" rIns="0" bIns="0" rtlCol="0"/>
          <a:lstStyle/>
          <a:p>
            <a:endParaRPr/>
          </a:p>
        </p:txBody>
      </p:sp>
      <p:sp>
        <p:nvSpPr>
          <p:cNvPr id="134" name="object 134"/>
          <p:cNvSpPr/>
          <p:nvPr/>
        </p:nvSpPr>
        <p:spPr>
          <a:xfrm>
            <a:off x="5970651" y="5734964"/>
            <a:ext cx="571500" cy="381000"/>
          </a:xfrm>
          <a:custGeom>
            <a:avLst/>
            <a:gdLst/>
            <a:ahLst/>
            <a:cxnLst/>
            <a:rect l="l" t="t" r="r" b="b"/>
            <a:pathLst>
              <a:path w="571500" h="381000">
                <a:moveTo>
                  <a:pt x="0" y="190500"/>
                </a:moveTo>
                <a:lnTo>
                  <a:pt x="5803" y="152108"/>
                </a:lnTo>
                <a:lnTo>
                  <a:pt x="22449" y="116350"/>
                </a:lnTo>
                <a:lnTo>
                  <a:pt x="48789" y="83991"/>
                </a:lnTo>
                <a:lnTo>
                  <a:pt x="83677" y="55797"/>
                </a:lnTo>
                <a:lnTo>
                  <a:pt x="125964" y="32535"/>
                </a:lnTo>
                <a:lnTo>
                  <a:pt x="174503" y="14970"/>
                </a:lnTo>
                <a:lnTo>
                  <a:pt x="228148" y="3870"/>
                </a:lnTo>
                <a:lnTo>
                  <a:pt x="285750" y="0"/>
                </a:lnTo>
                <a:lnTo>
                  <a:pt x="343315" y="3870"/>
                </a:lnTo>
                <a:lnTo>
                  <a:pt x="396942" y="14970"/>
                </a:lnTo>
                <a:lnTo>
                  <a:pt x="445479" y="32535"/>
                </a:lnTo>
                <a:lnTo>
                  <a:pt x="487775" y="55797"/>
                </a:lnTo>
                <a:lnTo>
                  <a:pt x="522676" y="83991"/>
                </a:lnTo>
                <a:lnTo>
                  <a:pt x="549032" y="116350"/>
                </a:lnTo>
                <a:lnTo>
                  <a:pt x="565691" y="152108"/>
                </a:lnTo>
                <a:lnTo>
                  <a:pt x="571500" y="190500"/>
                </a:lnTo>
                <a:lnTo>
                  <a:pt x="565691" y="228891"/>
                </a:lnTo>
                <a:lnTo>
                  <a:pt x="549032" y="264649"/>
                </a:lnTo>
                <a:lnTo>
                  <a:pt x="522676" y="297008"/>
                </a:lnTo>
                <a:lnTo>
                  <a:pt x="487775" y="325202"/>
                </a:lnTo>
                <a:lnTo>
                  <a:pt x="445479" y="348464"/>
                </a:lnTo>
                <a:lnTo>
                  <a:pt x="396942" y="366029"/>
                </a:lnTo>
                <a:lnTo>
                  <a:pt x="343315" y="377129"/>
                </a:lnTo>
                <a:lnTo>
                  <a:pt x="285750" y="381000"/>
                </a:lnTo>
                <a:lnTo>
                  <a:pt x="228148" y="377129"/>
                </a:lnTo>
                <a:lnTo>
                  <a:pt x="174503" y="366029"/>
                </a:lnTo>
                <a:lnTo>
                  <a:pt x="125964" y="348464"/>
                </a:lnTo>
                <a:lnTo>
                  <a:pt x="83677" y="325202"/>
                </a:lnTo>
                <a:lnTo>
                  <a:pt x="48789" y="297008"/>
                </a:lnTo>
                <a:lnTo>
                  <a:pt x="22449" y="264649"/>
                </a:lnTo>
                <a:lnTo>
                  <a:pt x="5803" y="228891"/>
                </a:lnTo>
                <a:lnTo>
                  <a:pt x="0" y="190500"/>
                </a:lnTo>
                <a:close/>
              </a:path>
            </a:pathLst>
          </a:custGeom>
          <a:ln w="9525">
            <a:solidFill>
              <a:srgbClr val="000000"/>
            </a:solidFill>
          </a:ln>
        </p:spPr>
        <p:txBody>
          <a:bodyPr wrap="square" lIns="0" tIns="0" rIns="0" bIns="0" rtlCol="0"/>
          <a:lstStyle/>
          <a:p>
            <a:endParaRPr/>
          </a:p>
        </p:txBody>
      </p:sp>
      <p:sp>
        <p:nvSpPr>
          <p:cNvPr id="135" name="object 135"/>
          <p:cNvSpPr txBox="1"/>
          <p:nvPr/>
        </p:nvSpPr>
        <p:spPr>
          <a:xfrm>
            <a:off x="6131433" y="5787644"/>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15</a:t>
            </a:r>
            <a:endParaRPr sz="1600">
              <a:latin typeface="Arial"/>
              <a:cs typeface="Arial"/>
            </a:endParaRPr>
          </a:p>
        </p:txBody>
      </p:sp>
      <p:sp>
        <p:nvSpPr>
          <p:cNvPr id="136" name="object 136"/>
          <p:cNvSpPr/>
          <p:nvPr/>
        </p:nvSpPr>
        <p:spPr>
          <a:xfrm>
            <a:off x="6076188" y="5678639"/>
            <a:ext cx="180340" cy="56515"/>
          </a:xfrm>
          <a:custGeom>
            <a:avLst/>
            <a:gdLst/>
            <a:ahLst/>
            <a:cxnLst/>
            <a:rect l="l" t="t" r="r" b="b"/>
            <a:pathLst>
              <a:path w="180339" h="56514">
                <a:moveTo>
                  <a:pt x="0" y="0"/>
                </a:moveTo>
                <a:lnTo>
                  <a:pt x="180212" y="56324"/>
                </a:lnTo>
              </a:path>
            </a:pathLst>
          </a:custGeom>
          <a:ln w="9525">
            <a:solidFill>
              <a:srgbClr val="000000"/>
            </a:solidFill>
          </a:ln>
        </p:spPr>
        <p:txBody>
          <a:bodyPr wrap="square" lIns="0" tIns="0" rIns="0" bIns="0" rtlCol="0"/>
          <a:lstStyle/>
          <a:p>
            <a:endParaRPr/>
          </a:p>
        </p:txBody>
      </p:sp>
      <p:sp>
        <p:nvSpPr>
          <p:cNvPr id="137" name="Footer Placeholder 136"/>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8595212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ctrTitle"/>
          </p:nvPr>
        </p:nvSpPr>
        <p:spPr>
          <a:xfrm>
            <a:off x="0" y="0"/>
            <a:ext cx="9144000" cy="762000"/>
          </a:xfrm>
        </p:spPr>
        <p:txBody>
          <a:bodyPr/>
          <a:lstStyle/>
          <a:p>
            <a:r>
              <a:rPr lang="en-US"/>
              <a:t>Node Degree = Number Of Children</a:t>
            </a:r>
          </a:p>
        </p:txBody>
      </p:sp>
      <p:grpSp>
        <p:nvGrpSpPr>
          <p:cNvPr id="2" name="Group 13"/>
          <p:cNvGrpSpPr>
            <a:grpSpLocks/>
          </p:cNvGrpSpPr>
          <p:nvPr/>
        </p:nvGrpSpPr>
        <p:grpSpPr bwMode="auto">
          <a:xfrm>
            <a:off x="533400" y="762000"/>
            <a:ext cx="8077200" cy="5181600"/>
            <a:chOff x="48" y="720"/>
            <a:chExt cx="5088" cy="3264"/>
          </a:xfrm>
        </p:grpSpPr>
        <p:sp>
          <p:nvSpPr>
            <p:cNvPr id="150542" name="Rectangle 14"/>
            <p:cNvSpPr>
              <a:spLocks noChangeArrowheads="1"/>
            </p:cNvSpPr>
            <p:nvPr/>
          </p:nvSpPr>
          <p:spPr bwMode="auto">
            <a:xfrm>
              <a:off x="2112" y="720"/>
              <a:ext cx="912" cy="384"/>
            </a:xfrm>
            <a:prstGeom prst="rect">
              <a:avLst/>
            </a:prstGeom>
            <a:solidFill>
              <a:srgbClr val="996600"/>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President</a:t>
              </a:r>
            </a:p>
          </p:txBody>
        </p:sp>
        <p:sp>
          <p:nvSpPr>
            <p:cNvPr id="150543" name="Rectangle 15"/>
            <p:cNvSpPr>
              <a:spLocks noChangeArrowheads="1"/>
            </p:cNvSpPr>
            <p:nvPr/>
          </p:nvSpPr>
          <p:spPr bwMode="auto">
            <a:xfrm>
              <a:off x="576" y="1536"/>
              <a:ext cx="912" cy="38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VP1</a:t>
              </a:r>
            </a:p>
          </p:txBody>
        </p:sp>
        <p:sp>
          <p:nvSpPr>
            <p:cNvPr id="150544" name="Rectangle 16"/>
            <p:cNvSpPr>
              <a:spLocks noChangeArrowheads="1"/>
            </p:cNvSpPr>
            <p:nvPr/>
          </p:nvSpPr>
          <p:spPr bwMode="auto">
            <a:xfrm>
              <a:off x="2160" y="1536"/>
              <a:ext cx="912" cy="38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VP2</a:t>
              </a:r>
            </a:p>
          </p:txBody>
        </p:sp>
        <p:sp>
          <p:nvSpPr>
            <p:cNvPr id="150545" name="Rectangle 17"/>
            <p:cNvSpPr>
              <a:spLocks noChangeArrowheads="1"/>
            </p:cNvSpPr>
            <p:nvPr/>
          </p:nvSpPr>
          <p:spPr bwMode="auto">
            <a:xfrm>
              <a:off x="3792" y="1488"/>
              <a:ext cx="1104" cy="38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VP3</a:t>
              </a:r>
            </a:p>
          </p:txBody>
        </p:sp>
        <p:sp>
          <p:nvSpPr>
            <p:cNvPr id="150546" name="Rectangle 18"/>
            <p:cNvSpPr>
              <a:spLocks noChangeArrowheads="1"/>
            </p:cNvSpPr>
            <p:nvPr/>
          </p:nvSpPr>
          <p:spPr bwMode="auto">
            <a:xfrm>
              <a:off x="48" y="2736"/>
              <a:ext cx="912" cy="384"/>
            </a:xfrm>
            <a:prstGeom prst="rect">
              <a:avLst/>
            </a:prstGeom>
            <a:solidFill>
              <a:schemeClr val="bg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Manager1</a:t>
              </a:r>
            </a:p>
          </p:txBody>
        </p:sp>
        <p:sp>
          <p:nvSpPr>
            <p:cNvPr id="150547" name="Rectangle 19"/>
            <p:cNvSpPr>
              <a:spLocks noChangeArrowheads="1"/>
            </p:cNvSpPr>
            <p:nvPr/>
          </p:nvSpPr>
          <p:spPr bwMode="auto">
            <a:xfrm>
              <a:off x="1056" y="2736"/>
              <a:ext cx="912" cy="384"/>
            </a:xfrm>
            <a:prstGeom prst="rect">
              <a:avLst/>
            </a:prstGeom>
            <a:solidFill>
              <a:schemeClr val="bg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Manager2</a:t>
              </a:r>
            </a:p>
          </p:txBody>
        </p:sp>
        <p:sp>
          <p:nvSpPr>
            <p:cNvPr id="150548" name="Rectangle 20"/>
            <p:cNvSpPr>
              <a:spLocks noChangeArrowheads="1"/>
            </p:cNvSpPr>
            <p:nvPr/>
          </p:nvSpPr>
          <p:spPr bwMode="auto">
            <a:xfrm>
              <a:off x="2160" y="2736"/>
              <a:ext cx="912" cy="384"/>
            </a:xfrm>
            <a:prstGeom prst="rect">
              <a:avLst/>
            </a:prstGeom>
            <a:solidFill>
              <a:schemeClr val="bg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a:t>
              </a:r>
            </a:p>
          </p:txBody>
        </p:sp>
        <p:sp>
          <p:nvSpPr>
            <p:cNvPr id="150549" name="Rectangle 21"/>
            <p:cNvSpPr>
              <a:spLocks noChangeArrowheads="1"/>
            </p:cNvSpPr>
            <p:nvPr/>
          </p:nvSpPr>
          <p:spPr bwMode="auto">
            <a:xfrm>
              <a:off x="3648" y="2688"/>
              <a:ext cx="1488" cy="384"/>
            </a:xfrm>
            <a:prstGeom prst="rect">
              <a:avLst/>
            </a:prstGeom>
            <a:solidFill>
              <a:schemeClr val="bg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a:t>
              </a:r>
            </a:p>
          </p:txBody>
        </p:sp>
        <p:sp>
          <p:nvSpPr>
            <p:cNvPr id="150550" name="Rectangle 22"/>
            <p:cNvSpPr>
              <a:spLocks noChangeArrowheads="1"/>
            </p:cNvSpPr>
            <p:nvPr/>
          </p:nvSpPr>
          <p:spPr bwMode="auto">
            <a:xfrm>
              <a:off x="1968" y="3600"/>
              <a:ext cx="1488" cy="384"/>
            </a:xfrm>
            <a:prstGeom prst="rect">
              <a:avLst/>
            </a:prstGeom>
            <a:solidFill>
              <a:srgbClr val="FFFF00"/>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Worker Bee</a:t>
              </a:r>
            </a:p>
          </p:txBody>
        </p:sp>
        <p:sp>
          <p:nvSpPr>
            <p:cNvPr id="150551" name="Line 23"/>
            <p:cNvSpPr>
              <a:spLocks noChangeShapeType="1"/>
            </p:cNvSpPr>
            <p:nvPr/>
          </p:nvSpPr>
          <p:spPr bwMode="auto">
            <a:xfrm>
              <a:off x="2544" y="1104"/>
              <a:ext cx="0" cy="432"/>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50552" name="Line 24"/>
            <p:cNvSpPr>
              <a:spLocks noChangeShapeType="1"/>
            </p:cNvSpPr>
            <p:nvPr/>
          </p:nvSpPr>
          <p:spPr bwMode="auto">
            <a:xfrm flipH="1">
              <a:off x="1488" y="1104"/>
              <a:ext cx="624" cy="432"/>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50553" name="Line 25"/>
            <p:cNvSpPr>
              <a:spLocks noChangeShapeType="1"/>
            </p:cNvSpPr>
            <p:nvPr/>
          </p:nvSpPr>
          <p:spPr bwMode="auto">
            <a:xfrm>
              <a:off x="3024" y="1104"/>
              <a:ext cx="768" cy="384"/>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50554" name="Line 26"/>
            <p:cNvSpPr>
              <a:spLocks noChangeShapeType="1"/>
            </p:cNvSpPr>
            <p:nvPr/>
          </p:nvSpPr>
          <p:spPr bwMode="auto">
            <a:xfrm flipH="1">
              <a:off x="336" y="1920"/>
              <a:ext cx="480" cy="816"/>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50555" name="Line 27"/>
            <p:cNvSpPr>
              <a:spLocks noChangeShapeType="1"/>
            </p:cNvSpPr>
            <p:nvPr/>
          </p:nvSpPr>
          <p:spPr bwMode="auto">
            <a:xfrm>
              <a:off x="1200" y="1920"/>
              <a:ext cx="288" cy="816"/>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50556" name="Line 28"/>
            <p:cNvSpPr>
              <a:spLocks noChangeShapeType="1"/>
            </p:cNvSpPr>
            <p:nvPr/>
          </p:nvSpPr>
          <p:spPr bwMode="auto">
            <a:xfrm>
              <a:off x="2544" y="1920"/>
              <a:ext cx="0" cy="816"/>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50557" name="Line 29"/>
            <p:cNvSpPr>
              <a:spLocks noChangeShapeType="1"/>
            </p:cNvSpPr>
            <p:nvPr/>
          </p:nvSpPr>
          <p:spPr bwMode="auto">
            <a:xfrm>
              <a:off x="4320" y="1872"/>
              <a:ext cx="0" cy="816"/>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50558" name="Line 30"/>
            <p:cNvSpPr>
              <a:spLocks noChangeShapeType="1"/>
            </p:cNvSpPr>
            <p:nvPr/>
          </p:nvSpPr>
          <p:spPr bwMode="auto">
            <a:xfrm>
              <a:off x="2544" y="3120"/>
              <a:ext cx="0" cy="480"/>
            </a:xfrm>
            <a:prstGeom prst="line">
              <a:avLst/>
            </a:prstGeom>
            <a:noFill/>
            <a:ln w="38100">
              <a:solidFill>
                <a:schemeClr val="hlink"/>
              </a:solidFill>
              <a:round/>
              <a:headEnd type="none" w="sm" len="sm"/>
              <a:tailEnd type="triangle" w="med" len="med"/>
            </a:ln>
            <a:effectLst/>
          </p:spPr>
          <p:txBody>
            <a:bodyPr/>
            <a:lstStyle/>
            <a:p>
              <a:endParaRPr lang="en-US"/>
            </a:p>
          </p:txBody>
        </p:sp>
      </p:grpSp>
      <p:sp>
        <p:nvSpPr>
          <p:cNvPr id="150562" name="Text Box 34"/>
          <p:cNvSpPr txBox="1">
            <a:spLocks noChangeArrowheads="1"/>
          </p:cNvSpPr>
          <p:nvPr/>
        </p:nvSpPr>
        <p:spPr bwMode="auto">
          <a:xfrm>
            <a:off x="5486400" y="762000"/>
            <a:ext cx="6096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a:solidFill>
                  <a:schemeClr val="hlink"/>
                </a:solidFill>
              </a:rPr>
              <a:t>3</a:t>
            </a:r>
          </a:p>
        </p:txBody>
      </p:sp>
      <p:sp>
        <p:nvSpPr>
          <p:cNvPr id="150563" name="Text Box 35"/>
          <p:cNvSpPr txBox="1">
            <a:spLocks noChangeArrowheads="1"/>
          </p:cNvSpPr>
          <p:nvPr/>
        </p:nvSpPr>
        <p:spPr bwMode="auto">
          <a:xfrm>
            <a:off x="914400" y="2057400"/>
            <a:ext cx="4572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a:solidFill>
                  <a:schemeClr val="hlink"/>
                </a:solidFill>
              </a:rPr>
              <a:t>2</a:t>
            </a:r>
          </a:p>
        </p:txBody>
      </p:sp>
      <p:sp>
        <p:nvSpPr>
          <p:cNvPr id="150564" name="Text Box 36"/>
          <p:cNvSpPr txBox="1">
            <a:spLocks noChangeArrowheads="1"/>
          </p:cNvSpPr>
          <p:nvPr/>
        </p:nvSpPr>
        <p:spPr bwMode="auto">
          <a:xfrm>
            <a:off x="3429000" y="2057400"/>
            <a:ext cx="4572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a:solidFill>
                  <a:schemeClr val="hlink"/>
                </a:solidFill>
              </a:rPr>
              <a:t>1</a:t>
            </a:r>
          </a:p>
        </p:txBody>
      </p:sp>
      <p:sp>
        <p:nvSpPr>
          <p:cNvPr id="150565" name="Text Box 37"/>
          <p:cNvSpPr txBox="1">
            <a:spLocks noChangeArrowheads="1"/>
          </p:cNvSpPr>
          <p:nvPr/>
        </p:nvSpPr>
        <p:spPr bwMode="auto">
          <a:xfrm>
            <a:off x="6096000" y="2057400"/>
            <a:ext cx="4572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a:solidFill>
                  <a:schemeClr val="hlink"/>
                </a:solidFill>
              </a:rPr>
              <a:t>1</a:t>
            </a:r>
          </a:p>
        </p:txBody>
      </p:sp>
      <p:sp>
        <p:nvSpPr>
          <p:cNvPr id="150566" name="Text Box 38"/>
          <p:cNvSpPr txBox="1">
            <a:spLocks noChangeArrowheads="1"/>
          </p:cNvSpPr>
          <p:nvPr/>
        </p:nvSpPr>
        <p:spPr bwMode="auto">
          <a:xfrm>
            <a:off x="609600" y="3276600"/>
            <a:ext cx="4572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a:solidFill>
                  <a:schemeClr val="hlink"/>
                </a:solidFill>
              </a:rPr>
              <a:t>0</a:t>
            </a:r>
          </a:p>
        </p:txBody>
      </p:sp>
      <p:sp>
        <p:nvSpPr>
          <p:cNvPr id="150567" name="Text Box 39"/>
          <p:cNvSpPr txBox="1">
            <a:spLocks noChangeArrowheads="1"/>
          </p:cNvSpPr>
          <p:nvPr/>
        </p:nvSpPr>
        <p:spPr bwMode="auto">
          <a:xfrm>
            <a:off x="2895600" y="3276600"/>
            <a:ext cx="4572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a:solidFill>
                  <a:schemeClr val="hlink"/>
                </a:solidFill>
              </a:rPr>
              <a:t>0</a:t>
            </a:r>
          </a:p>
        </p:txBody>
      </p:sp>
      <p:sp>
        <p:nvSpPr>
          <p:cNvPr id="150568" name="Text Box 40"/>
          <p:cNvSpPr txBox="1">
            <a:spLocks noChangeArrowheads="1"/>
          </p:cNvSpPr>
          <p:nvPr/>
        </p:nvSpPr>
        <p:spPr bwMode="auto">
          <a:xfrm>
            <a:off x="4648200" y="3276600"/>
            <a:ext cx="4572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a:solidFill>
                  <a:schemeClr val="hlink"/>
                </a:solidFill>
              </a:rPr>
              <a:t>1</a:t>
            </a:r>
          </a:p>
        </p:txBody>
      </p:sp>
      <p:sp>
        <p:nvSpPr>
          <p:cNvPr id="150569" name="Text Box 41"/>
          <p:cNvSpPr txBox="1">
            <a:spLocks noChangeArrowheads="1"/>
          </p:cNvSpPr>
          <p:nvPr/>
        </p:nvSpPr>
        <p:spPr bwMode="auto">
          <a:xfrm>
            <a:off x="7543800" y="3276600"/>
            <a:ext cx="4572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a:solidFill>
                  <a:schemeClr val="hlink"/>
                </a:solidFill>
              </a:rPr>
              <a:t>0</a:t>
            </a:r>
          </a:p>
        </p:txBody>
      </p:sp>
      <p:sp>
        <p:nvSpPr>
          <p:cNvPr id="150570" name="Text Box 42"/>
          <p:cNvSpPr txBox="1">
            <a:spLocks noChangeArrowheads="1"/>
          </p:cNvSpPr>
          <p:nvPr/>
        </p:nvSpPr>
        <p:spPr bwMode="auto">
          <a:xfrm>
            <a:off x="6096000" y="5334000"/>
            <a:ext cx="4572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a:solidFill>
                  <a:schemeClr val="hlink"/>
                </a:solidFill>
              </a:rPr>
              <a:t>0</a:t>
            </a:r>
          </a:p>
        </p:txBody>
      </p:sp>
      <p:sp>
        <p:nvSpPr>
          <p:cNvPr id="3" name="Footer Placeholder 2"/>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56050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05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05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505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505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505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505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505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505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505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62" grpId="0" autoUpdateAnimBg="0"/>
      <p:bldP spid="150563" grpId="0" autoUpdateAnimBg="0"/>
      <p:bldP spid="150564" grpId="0" autoUpdateAnimBg="0"/>
      <p:bldP spid="150565" grpId="0" autoUpdateAnimBg="0"/>
      <p:bldP spid="150566" grpId="0" autoUpdateAnimBg="0"/>
      <p:bldP spid="150567" grpId="0" autoUpdateAnimBg="0"/>
      <p:bldP spid="150568" grpId="0" autoUpdateAnimBg="0"/>
      <p:bldP spid="150569" grpId="0" autoUpdateAnimBg="0"/>
      <p:bldP spid="150570" grpId="0" autoUpdateAnimBg="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69171" y="83311"/>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15</a:t>
            </a:r>
            <a:endParaRPr sz="1200">
              <a:latin typeface="Arial"/>
              <a:cs typeface="Arial"/>
            </a:endParaRPr>
          </a:p>
        </p:txBody>
      </p:sp>
      <p:sp>
        <p:nvSpPr>
          <p:cNvPr id="3" name="object 3"/>
          <p:cNvSpPr/>
          <p:nvPr/>
        </p:nvSpPr>
        <p:spPr>
          <a:xfrm>
            <a:off x="0" y="114300"/>
            <a:ext cx="6934200" cy="228600"/>
          </a:xfrm>
          <a:custGeom>
            <a:avLst/>
            <a:gdLst/>
            <a:ahLst/>
            <a:cxnLst/>
            <a:rect l="l" t="t" r="r" b="b"/>
            <a:pathLst>
              <a:path w="6934200" h="228600">
                <a:moveTo>
                  <a:pt x="0" y="228600"/>
                </a:moveTo>
                <a:lnTo>
                  <a:pt x="6934200" y="228600"/>
                </a:lnTo>
                <a:lnTo>
                  <a:pt x="6934200" y="0"/>
                </a:lnTo>
                <a:lnTo>
                  <a:pt x="0" y="0"/>
                </a:lnTo>
                <a:lnTo>
                  <a:pt x="0" y="228600"/>
                </a:lnTo>
                <a:close/>
              </a:path>
            </a:pathLst>
          </a:custGeom>
          <a:solidFill>
            <a:srgbClr val="A40020"/>
          </a:solidFill>
        </p:spPr>
        <p:txBody>
          <a:bodyPr wrap="square" lIns="0" tIns="0" rIns="0" bIns="0" rtlCol="0"/>
          <a:lstStyle/>
          <a:p>
            <a:endParaRPr/>
          </a:p>
        </p:txBody>
      </p:sp>
      <p:sp>
        <p:nvSpPr>
          <p:cNvPr id="4" name="object 4"/>
          <p:cNvSpPr/>
          <p:nvPr/>
        </p:nvSpPr>
        <p:spPr>
          <a:xfrm>
            <a:off x="8610600" y="9525"/>
            <a:ext cx="533400" cy="333375"/>
          </a:xfrm>
          <a:custGeom>
            <a:avLst/>
            <a:gdLst/>
            <a:ahLst/>
            <a:cxnLst/>
            <a:rect l="l" t="t" r="r" b="b"/>
            <a:pathLst>
              <a:path w="533400" h="333375">
                <a:moveTo>
                  <a:pt x="0" y="166750"/>
                </a:moveTo>
                <a:lnTo>
                  <a:pt x="7042" y="128522"/>
                </a:lnTo>
                <a:lnTo>
                  <a:pt x="27103" y="93426"/>
                </a:lnTo>
                <a:lnTo>
                  <a:pt x="58582" y="62464"/>
                </a:lnTo>
                <a:lnTo>
                  <a:pt x="99881" y="36639"/>
                </a:lnTo>
                <a:lnTo>
                  <a:pt x="149400" y="16952"/>
                </a:lnTo>
                <a:lnTo>
                  <a:pt x="205540" y="4405"/>
                </a:lnTo>
                <a:lnTo>
                  <a:pt x="266700" y="0"/>
                </a:lnTo>
                <a:lnTo>
                  <a:pt x="327859" y="4405"/>
                </a:lnTo>
                <a:lnTo>
                  <a:pt x="383999" y="16952"/>
                </a:lnTo>
                <a:lnTo>
                  <a:pt x="433518" y="36639"/>
                </a:lnTo>
                <a:lnTo>
                  <a:pt x="474817" y="62464"/>
                </a:lnTo>
                <a:lnTo>
                  <a:pt x="506296" y="93426"/>
                </a:lnTo>
                <a:lnTo>
                  <a:pt x="526357" y="128522"/>
                </a:lnTo>
                <a:lnTo>
                  <a:pt x="533400" y="166750"/>
                </a:lnTo>
                <a:lnTo>
                  <a:pt x="526357" y="204932"/>
                </a:lnTo>
                <a:lnTo>
                  <a:pt x="506296" y="239994"/>
                </a:lnTo>
                <a:lnTo>
                  <a:pt x="474817" y="270933"/>
                </a:lnTo>
                <a:lnTo>
                  <a:pt x="433518" y="296745"/>
                </a:lnTo>
                <a:lnTo>
                  <a:pt x="383999" y="316425"/>
                </a:lnTo>
                <a:lnTo>
                  <a:pt x="327859" y="328970"/>
                </a:lnTo>
                <a:lnTo>
                  <a:pt x="266700" y="333375"/>
                </a:lnTo>
                <a:lnTo>
                  <a:pt x="205540" y="328970"/>
                </a:lnTo>
                <a:lnTo>
                  <a:pt x="149400" y="316425"/>
                </a:lnTo>
                <a:lnTo>
                  <a:pt x="99881" y="296745"/>
                </a:lnTo>
                <a:lnTo>
                  <a:pt x="58582" y="270933"/>
                </a:lnTo>
                <a:lnTo>
                  <a:pt x="27103" y="239994"/>
                </a:lnTo>
                <a:lnTo>
                  <a:pt x="7042" y="204932"/>
                </a:lnTo>
                <a:lnTo>
                  <a:pt x="0" y="166750"/>
                </a:lnTo>
                <a:close/>
              </a:path>
            </a:pathLst>
          </a:custGeom>
          <a:ln w="12700">
            <a:solidFill>
              <a:srgbClr val="000000"/>
            </a:solidFill>
          </a:ln>
        </p:spPr>
        <p:txBody>
          <a:bodyPr wrap="square" lIns="0" tIns="0" rIns="0" bIns="0" rtlCol="0"/>
          <a:lstStyle/>
          <a:p>
            <a:endParaRPr/>
          </a:p>
        </p:txBody>
      </p:sp>
      <p:sp>
        <p:nvSpPr>
          <p:cNvPr id="5" name="object 5"/>
          <p:cNvSpPr txBox="1">
            <a:spLocks noGrp="1"/>
          </p:cNvSpPr>
          <p:nvPr>
            <p:ph type="title"/>
          </p:nvPr>
        </p:nvSpPr>
        <p:spPr>
          <a:xfrm>
            <a:off x="3329178" y="461594"/>
            <a:ext cx="2487930" cy="697230"/>
          </a:xfrm>
          <a:prstGeom prst="rect">
            <a:avLst/>
          </a:prstGeom>
        </p:spPr>
        <p:txBody>
          <a:bodyPr vert="horz" wrap="square" lIns="0" tIns="13335" rIns="0" bIns="0" rtlCol="0">
            <a:spAutoFit/>
          </a:bodyPr>
          <a:lstStyle/>
          <a:p>
            <a:pPr marL="12700">
              <a:lnSpc>
                <a:spcPct val="100000"/>
              </a:lnSpc>
              <a:spcBef>
                <a:spcPts val="105"/>
              </a:spcBef>
            </a:pPr>
            <a:r>
              <a:rPr spc="-75" dirty="0"/>
              <a:t>R</a:t>
            </a:r>
            <a:r>
              <a:rPr dirty="0"/>
              <a:t>em</a:t>
            </a:r>
            <a:r>
              <a:rPr spc="-25" dirty="0"/>
              <a:t>o</a:t>
            </a:r>
            <a:r>
              <a:rPr spc="-50" dirty="0"/>
              <a:t>v</a:t>
            </a:r>
            <a:r>
              <a:rPr dirty="0"/>
              <a:t>e(3)</a:t>
            </a:r>
          </a:p>
        </p:txBody>
      </p:sp>
      <p:sp>
        <p:nvSpPr>
          <p:cNvPr id="6" name="object 6"/>
          <p:cNvSpPr txBox="1"/>
          <p:nvPr/>
        </p:nvSpPr>
        <p:spPr>
          <a:xfrm>
            <a:off x="1389125" y="3192907"/>
            <a:ext cx="668020"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00FF"/>
                </a:solidFill>
                <a:latin typeface="Arial"/>
                <a:cs typeface="Arial"/>
              </a:rPr>
              <a:t>Zig-Zag</a:t>
            </a:r>
            <a:endParaRPr sz="1400">
              <a:latin typeface="Arial"/>
              <a:cs typeface="Arial"/>
            </a:endParaRPr>
          </a:p>
        </p:txBody>
      </p:sp>
      <p:sp>
        <p:nvSpPr>
          <p:cNvPr id="7" name="object 7"/>
          <p:cNvSpPr txBox="1"/>
          <p:nvPr/>
        </p:nvSpPr>
        <p:spPr>
          <a:xfrm>
            <a:off x="6129654" y="4765040"/>
            <a:ext cx="836930" cy="452755"/>
          </a:xfrm>
          <a:prstGeom prst="rect">
            <a:avLst/>
          </a:prstGeom>
        </p:spPr>
        <p:txBody>
          <a:bodyPr vert="horz" wrap="square" lIns="0" tIns="12700" rIns="0" bIns="0" rtlCol="0">
            <a:spAutoFit/>
          </a:bodyPr>
          <a:lstStyle/>
          <a:p>
            <a:pPr marL="234950" marR="5080" indent="-222885">
              <a:lnSpc>
                <a:spcPct val="100000"/>
              </a:lnSpc>
              <a:spcBef>
                <a:spcPts val="100"/>
              </a:spcBef>
            </a:pPr>
            <a:r>
              <a:rPr sz="1400" b="1" spc="-10" dirty="0">
                <a:solidFill>
                  <a:srgbClr val="0000FF"/>
                </a:solidFill>
                <a:latin typeface="Arial"/>
                <a:cs typeface="Arial"/>
              </a:rPr>
              <a:t>R</a:t>
            </a:r>
            <a:r>
              <a:rPr sz="1400" b="1" dirty="0">
                <a:solidFill>
                  <a:srgbClr val="0000FF"/>
                </a:solidFill>
                <a:latin typeface="Arial"/>
                <a:cs typeface="Arial"/>
              </a:rPr>
              <a:t>es</a:t>
            </a:r>
            <a:r>
              <a:rPr sz="1400" b="1" spc="-10" dirty="0">
                <a:solidFill>
                  <a:srgbClr val="0000FF"/>
                </a:solidFill>
                <a:latin typeface="Arial"/>
                <a:cs typeface="Arial"/>
              </a:rPr>
              <a:t>u</a:t>
            </a:r>
            <a:r>
              <a:rPr sz="1400" b="1" dirty="0">
                <a:solidFill>
                  <a:srgbClr val="0000FF"/>
                </a:solidFill>
                <a:latin typeface="Arial"/>
                <a:cs typeface="Arial"/>
              </a:rPr>
              <a:t>lti</a:t>
            </a:r>
            <a:r>
              <a:rPr sz="1400" b="1" spc="-10" dirty="0">
                <a:solidFill>
                  <a:srgbClr val="0000FF"/>
                </a:solidFill>
                <a:latin typeface="Arial"/>
                <a:cs typeface="Arial"/>
              </a:rPr>
              <a:t>n</a:t>
            </a:r>
            <a:r>
              <a:rPr sz="1400" b="1" dirty="0">
                <a:solidFill>
                  <a:srgbClr val="0000FF"/>
                </a:solidFill>
                <a:latin typeface="Arial"/>
                <a:cs typeface="Arial"/>
              </a:rPr>
              <a:t>g  </a:t>
            </a:r>
            <a:r>
              <a:rPr sz="1400" b="1" spc="-20" dirty="0">
                <a:solidFill>
                  <a:srgbClr val="0000FF"/>
                </a:solidFill>
                <a:latin typeface="Arial"/>
                <a:cs typeface="Arial"/>
              </a:rPr>
              <a:t>Tree</a:t>
            </a:r>
            <a:endParaRPr sz="1400">
              <a:latin typeface="Arial"/>
              <a:cs typeface="Arial"/>
            </a:endParaRPr>
          </a:p>
        </p:txBody>
      </p:sp>
      <p:sp>
        <p:nvSpPr>
          <p:cNvPr id="8" name="object 8"/>
          <p:cNvSpPr/>
          <p:nvPr/>
        </p:nvSpPr>
        <p:spPr>
          <a:xfrm>
            <a:off x="1043038" y="1449069"/>
            <a:ext cx="572135" cy="381000"/>
          </a:xfrm>
          <a:custGeom>
            <a:avLst/>
            <a:gdLst/>
            <a:ahLst/>
            <a:cxnLst/>
            <a:rect l="l" t="t" r="r" b="b"/>
            <a:pathLst>
              <a:path w="572135" h="381000">
                <a:moveTo>
                  <a:pt x="0" y="190500"/>
                </a:moveTo>
                <a:lnTo>
                  <a:pt x="5805" y="152086"/>
                </a:lnTo>
                <a:lnTo>
                  <a:pt x="22456" y="116318"/>
                </a:lnTo>
                <a:lnTo>
                  <a:pt x="48803" y="83957"/>
                </a:lnTo>
                <a:lnTo>
                  <a:pt x="83697" y="55768"/>
                </a:lnTo>
                <a:lnTo>
                  <a:pt x="125989" y="32515"/>
                </a:lnTo>
                <a:lnTo>
                  <a:pt x="174530" y="14960"/>
                </a:lnTo>
                <a:lnTo>
                  <a:pt x="228171" y="3867"/>
                </a:lnTo>
                <a:lnTo>
                  <a:pt x="285762" y="0"/>
                </a:lnTo>
                <a:lnTo>
                  <a:pt x="343364" y="3867"/>
                </a:lnTo>
                <a:lnTo>
                  <a:pt x="397008" y="14960"/>
                </a:lnTo>
                <a:lnTo>
                  <a:pt x="445548" y="32515"/>
                </a:lnTo>
                <a:lnTo>
                  <a:pt x="487835" y="55768"/>
                </a:lnTo>
                <a:lnTo>
                  <a:pt x="522723" y="83957"/>
                </a:lnTo>
                <a:lnTo>
                  <a:pt x="549063" y="116318"/>
                </a:lnTo>
                <a:lnTo>
                  <a:pt x="565709" y="152086"/>
                </a:lnTo>
                <a:lnTo>
                  <a:pt x="571512" y="190500"/>
                </a:lnTo>
                <a:lnTo>
                  <a:pt x="565709" y="228876"/>
                </a:lnTo>
                <a:lnTo>
                  <a:pt x="549063" y="264628"/>
                </a:lnTo>
                <a:lnTo>
                  <a:pt x="522723" y="296986"/>
                </a:lnTo>
                <a:lnTo>
                  <a:pt x="487835" y="325183"/>
                </a:lnTo>
                <a:lnTo>
                  <a:pt x="445548" y="348451"/>
                </a:lnTo>
                <a:lnTo>
                  <a:pt x="397008" y="366021"/>
                </a:lnTo>
                <a:lnTo>
                  <a:pt x="343364" y="377127"/>
                </a:lnTo>
                <a:lnTo>
                  <a:pt x="285762" y="381000"/>
                </a:lnTo>
                <a:lnTo>
                  <a:pt x="228171" y="377127"/>
                </a:lnTo>
                <a:lnTo>
                  <a:pt x="174530" y="366021"/>
                </a:lnTo>
                <a:lnTo>
                  <a:pt x="125989" y="348451"/>
                </a:lnTo>
                <a:lnTo>
                  <a:pt x="83697" y="325183"/>
                </a:lnTo>
                <a:lnTo>
                  <a:pt x="48803" y="296986"/>
                </a:lnTo>
                <a:lnTo>
                  <a:pt x="22456" y="264628"/>
                </a:lnTo>
                <a:lnTo>
                  <a:pt x="5805" y="228876"/>
                </a:lnTo>
                <a:lnTo>
                  <a:pt x="0" y="190500"/>
                </a:lnTo>
                <a:close/>
              </a:path>
            </a:pathLst>
          </a:custGeom>
          <a:ln w="9525">
            <a:solidFill>
              <a:srgbClr val="000000"/>
            </a:solidFill>
          </a:ln>
        </p:spPr>
        <p:txBody>
          <a:bodyPr wrap="square" lIns="0" tIns="0" rIns="0" bIns="0" rtlCol="0"/>
          <a:lstStyle/>
          <a:p>
            <a:endParaRPr/>
          </a:p>
        </p:txBody>
      </p:sp>
      <p:sp>
        <p:nvSpPr>
          <p:cNvPr id="9" name="object 9"/>
          <p:cNvSpPr txBox="1"/>
          <p:nvPr/>
        </p:nvSpPr>
        <p:spPr>
          <a:xfrm>
            <a:off x="1259586" y="1500631"/>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a:t>
            </a:r>
            <a:endParaRPr sz="1600">
              <a:latin typeface="Arial"/>
              <a:cs typeface="Arial"/>
            </a:endParaRPr>
          </a:p>
        </p:txBody>
      </p:sp>
      <p:sp>
        <p:nvSpPr>
          <p:cNvPr id="10" name="object 10"/>
          <p:cNvSpPr/>
          <p:nvPr/>
        </p:nvSpPr>
        <p:spPr>
          <a:xfrm>
            <a:off x="1385950" y="1945004"/>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11" name="object 11"/>
          <p:cNvSpPr txBox="1"/>
          <p:nvPr/>
        </p:nvSpPr>
        <p:spPr>
          <a:xfrm>
            <a:off x="1602486" y="1996820"/>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6</a:t>
            </a:r>
            <a:endParaRPr sz="1600">
              <a:latin typeface="Arial"/>
              <a:cs typeface="Arial"/>
            </a:endParaRPr>
          </a:p>
        </p:txBody>
      </p:sp>
      <p:sp>
        <p:nvSpPr>
          <p:cNvPr id="12" name="object 12"/>
          <p:cNvSpPr/>
          <p:nvPr/>
        </p:nvSpPr>
        <p:spPr>
          <a:xfrm>
            <a:off x="1530858" y="1774189"/>
            <a:ext cx="140970" cy="170815"/>
          </a:xfrm>
          <a:custGeom>
            <a:avLst/>
            <a:gdLst/>
            <a:ahLst/>
            <a:cxnLst/>
            <a:rect l="l" t="t" r="r" b="b"/>
            <a:pathLst>
              <a:path w="140969" h="170814">
                <a:moveTo>
                  <a:pt x="0" y="0"/>
                </a:moveTo>
                <a:lnTo>
                  <a:pt x="140842" y="170814"/>
                </a:lnTo>
              </a:path>
            </a:pathLst>
          </a:custGeom>
          <a:ln w="9525">
            <a:solidFill>
              <a:srgbClr val="000000"/>
            </a:solidFill>
          </a:ln>
        </p:spPr>
        <p:txBody>
          <a:bodyPr wrap="square" lIns="0" tIns="0" rIns="0" bIns="0" rtlCol="0"/>
          <a:lstStyle/>
          <a:p>
            <a:endParaRPr/>
          </a:p>
        </p:txBody>
      </p:sp>
      <p:sp>
        <p:nvSpPr>
          <p:cNvPr id="13" name="object 13"/>
          <p:cNvSpPr/>
          <p:nvPr/>
        </p:nvSpPr>
        <p:spPr>
          <a:xfrm>
            <a:off x="728433" y="2694051"/>
            <a:ext cx="314325" cy="94615"/>
          </a:xfrm>
          <a:custGeom>
            <a:avLst/>
            <a:gdLst/>
            <a:ahLst/>
            <a:cxnLst/>
            <a:rect l="l" t="t" r="r" b="b"/>
            <a:pathLst>
              <a:path w="314325" h="94614">
                <a:moveTo>
                  <a:pt x="314109" y="0"/>
                </a:moveTo>
                <a:lnTo>
                  <a:pt x="0" y="94234"/>
                </a:lnTo>
              </a:path>
            </a:pathLst>
          </a:custGeom>
          <a:ln w="9524">
            <a:solidFill>
              <a:srgbClr val="000000"/>
            </a:solidFill>
          </a:ln>
        </p:spPr>
        <p:txBody>
          <a:bodyPr wrap="square" lIns="0" tIns="0" rIns="0" bIns="0" rtlCol="0"/>
          <a:lstStyle/>
          <a:p>
            <a:endParaRPr/>
          </a:p>
        </p:txBody>
      </p:sp>
      <p:sp>
        <p:nvSpPr>
          <p:cNvPr id="14" name="object 14"/>
          <p:cNvSpPr/>
          <p:nvPr/>
        </p:nvSpPr>
        <p:spPr>
          <a:xfrm>
            <a:off x="442683" y="2788285"/>
            <a:ext cx="571500" cy="381000"/>
          </a:xfrm>
          <a:custGeom>
            <a:avLst/>
            <a:gdLst/>
            <a:ahLst/>
            <a:cxnLst/>
            <a:rect l="l" t="t" r="r" b="b"/>
            <a:pathLst>
              <a:path w="571500" h="381000">
                <a:moveTo>
                  <a:pt x="0" y="190500"/>
                </a:moveTo>
                <a:lnTo>
                  <a:pt x="5805" y="152123"/>
                </a:lnTo>
                <a:lnTo>
                  <a:pt x="22456" y="116371"/>
                </a:lnTo>
                <a:lnTo>
                  <a:pt x="48802" y="84013"/>
                </a:lnTo>
                <a:lnTo>
                  <a:pt x="83696" y="55816"/>
                </a:lnTo>
                <a:lnTo>
                  <a:pt x="125986" y="32548"/>
                </a:lnTo>
                <a:lnTo>
                  <a:pt x="174525" y="14978"/>
                </a:lnTo>
                <a:lnTo>
                  <a:pt x="228162" y="3872"/>
                </a:lnTo>
                <a:lnTo>
                  <a:pt x="285750" y="0"/>
                </a:lnTo>
                <a:lnTo>
                  <a:pt x="343340" y="3872"/>
                </a:lnTo>
                <a:lnTo>
                  <a:pt x="396979" y="14978"/>
                </a:lnTo>
                <a:lnTo>
                  <a:pt x="445518" y="32548"/>
                </a:lnTo>
                <a:lnTo>
                  <a:pt x="487808" y="55816"/>
                </a:lnTo>
                <a:lnTo>
                  <a:pt x="522700" y="84013"/>
                </a:lnTo>
                <a:lnTo>
                  <a:pt x="549045" y="116371"/>
                </a:lnTo>
                <a:lnTo>
                  <a:pt x="565694" y="152123"/>
                </a:lnTo>
                <a:lnTo>
                  <a:pt x="571500" y="190500"/>
                </a:lnTo>
                <a:lnTo>
                  <a:pt x="565694" y="228876"/>
                </a:lnTo>
                <a:lnTo>
                  <a:pt x="549045" y="264628"/>
                </a:lnTo>
                <a:lnTo>
                  <a:pt x="522700" y="296986"/>
                </a:lnTo>
                <a:lnTo>
                  <a:pt x="487808" y="325183"/>
                </a:lnTo>
                <a:lnTo>
                  <a:pt x="445518" y="348451"/>
                </a:lnTo>
                <a:lnTo>
                  <a:pt x="396979" y="366021"/>
                </a:lnTo>
                <a:lnTo>
                  <a:pt x="343340" y="377127"/>
                </a:lnTo>
                <a:lnTo>
                  <a:pt x="285750" y="381000"/>
                </a:lnTo>
                <a:lnTo>
                  <a:pt x="228162" y="377127"/>
                </a:lnTo>
                <a:lnTo>
                  <a:pt x="174525" y="366021"/>
                </a:lnTo>
                <a:lnTo>
                  <a:pt x="125986" y="348451"/>
                </a:lnTo>
                <a:lnTo>
                  <a:pt x="83696" y="325183"/>
                </a:lnTo>
                <a:lnTo>
                  <a:pt x="48802" y="296986"/>
                </a:lnTo>
                <a:lnTo>
                  <a:pt x="22456" y="264628"/>
                </a:lnTo>
                <a:lnTo>
                  <a:pt x="5805" y="228876"/>
                </a:lnTo>
                <a:lnTo>
                  <a:pt x="0" y="190500"/>
                </a:lnTo>
                <a:close/>
              </a:path>
            </a:pathLst>
          </a:custGeom>
          <a:ln w="9525">
            <a:solidFill>
              <a:srgbClr val="000000"/>
            </a:solidFill>
          </a:ln>
        </p:spPr>
        <p:txBody>
          <a:bodyPr wrap="square" lIns="0" tIns="0" rIns="0" bIns="0" rtlCol="0"/>
          <a:lstStyle/>
          <a:p>
            <a:endParaRPr/>
          </a:p>
        </p:txBody>
      </p:sp>
      <p:sp>
        <p:nvSpPr>
          <p:cNvPr id="15" name="object 15"/>
          <p:cNvSpPr txBox="1"/>
          <p:nvPr/>
        </p:nvSpPr>
        <p:spPr>
          <a:xfrm>
            <a:off x="659079" y="284022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a:t>
            </a:r>
            <a:endParaRPr sz="1600">
              <a:latin typeface="Arial"/>
              <a:cs typeface="Arial"/>
            </a:endParaRPr>
          </a:p>
        </p:txBody>
      </p:sp>
      <p:sp>
        <p:nvSpPr>
          <p:cNvPr id="16" name="object 16"/>
          <p:cNvSpPr/>
          <p:nvPr/>
        </p:nvSpPr>
        <p:spPr>
          <a:xfrm>
            <a:off x="768515" y="3261995"/>
            <a:ext cx="571500" cy="381000"/>
          </a:xfrm>
          <a:custGeom>
            <a:avLst/>
            <a:gdLst/>
            <a:ahLst/>
            <a:cxnLst/>
            <a:rect l="l" t="t" r="r" b="b"/>
            <a:pathLst>
              <a:path w="571500" h="381000">
                <a:moveTo>
                  <a:pt x="0" y="190500"/>
                </a:moveTo>
                <a:lnTo>
                  <a:pt x="5805" y="152123"/>
                </a:lnTo>
                <a:lnTo>
                  <a:pt x="22456" y="116371"/>
                </a:lnTo>
                <a:lnTo>
                  <a:pt x="48802" y="84013"/>
                </a:lnTo>
                <a:lnTo>
                  <a:pt x="83696" y="55816"/>
                </a:lnTo>
                <a:lnTo>
                  <a:pt x="125986" y="32548"/>
                </a:lnTo>
                <a:lnTo>
                  <a:pt x="174525" y="14978"/>
                </a:lnTo>
                <a:lnTo>
                  <a:pt x="228162" y="3872"/>
                </a:lnTo>
                <a:lnTo>
                  <a:pt x="285750" y="0"/>
                </a:lnTo>
                <a:lnTo>
                  <a:pt x="343335" y="3872"/>
                </a:lnTo>
                <a:lnTo>
                  <a:pt x="396968" y="14978"/>
                </a:lnTo>
                <a:lnTo>
                  <a:pt x="445501" y="32548"/>
                </a:lnTo>
                <a:lnTo>
                  <a:pt x="487784" y="55816"/>
                </a:lnTo>
                <a:lnTo>
                  <a:pt x="522670" y="84013"/>
                </a:lnTo>
                <a:lnTo>
                  <a:pt x="549011" y="116371"/>
                </a:lnTo>
                <a:lnTo>
                  <a:pt x="565657" y="152123"/>
                </a:lnTo>
                <a:lnTo>
                  <a:pt x="571461" y="190500"/>
                </a:lnTo>
                <a:lnTo>
                  <a:pt x="565657" y="228913"/>
                </a:lnTo>
                <a:lnTo>
                  <a:pt x="549011" y="264681"/>
                </a:lnTo>
                <a:lnTo>
                  <a:pt x="522670" y="297042"/>
                </a:lnTo>
                <a:lnTo>
                  <a:pt x="487784" y="325231"/>
                </a:lnTo>
                <a:lnTo>
                  <a:pt x="445501" y="348484"/>
                </a:lnTo>
                <a:lnTo>
                  <a:pt x="396968" y="366039"/>
                </a:lnTo>
                <a:lnTo>
                  <a:pt x="343335" y="377132"/>
                </a:lnTo>
                <a:lnTo>
                  <a:pt x="285750" y="380999"/>
                </a:lnTo>
                <a:lnTo>
                  <a:pt x="228162" y="377132"/>
                </a:lnTo>
                <a:lnTo>
                  <a:pt x="174525" y="366039"/>
                </a:lnTo>
                <a:lnTo>
                  <a:pt x="125986" y="348484"/>
                </a:lnTo>
                <a:lnTo>
                  <a:pt x="83696" y="325231"/>
                </a:lnTo>
                <a:lnTo>
                  <a:pt x="48802" y="297042"/>
                </a:lnTo>
                <a:lnTo>
                  <a:pt x="22456" y="264681"/>
                </a:lnTo>
                <a:lnTo>
                  <a:pt x="5805" y="228913"/>
                </a:lnTo>
                <a:lnTo>
                  <a:pt x="0" y="190500"/>
                </a:lnTo>
                <a:close/>
              </a:path>
            </a:pathLst>
          </a:custGeom>
          <a:ln w="9525">
            <a:solidFill>
              <a:srgbClr val="000000"/>
            </a:solidFill>
          </a:ln>
        </p:spPr>
        <p:txBody>
          <a:bodyPr wrap="square" lIns="0" tIns="0" rIns="0" bIns="0" rtlCol="0"/>
          <a:lstStyle/>
          <a:p>
            <a:endParaRPr/>
          </a:p>
        </p:txBody>
      </p:sp>
      <p:sp>
        <p:nvSpPr>
          <p:cNvPr id="17" name="object 17"/>
          <p:cNvSpPr txBox="1"/>
          <p:nvPr/>
        </p:nvSpPr>
        <p:spPr>
          <a:xfrm>
            <a:off x="984910" y="331419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Arial"/>
                <a:cs typeface="Arial"/>
              </a:rPr>
              <a:t>3</a:t>
            </a:r>
            <a:endParaRPr sz="1600">
              <a:latin typeface="Arial"/>
              <a:cs typeface="Arial"/>
            </a:endParaRPr>
          </a:p>
        </p:txBody>
      </p:sp>
      <p:sp>
        <p:nvSpPr>
          <p:cNvPr id="18" name="object 18"/>
          <p:cNvSpPr/>
          <p:nvPr/>
        </p:nvSpPr>
        <p:spPr>
          <a:xfrm>
            <a:off x="930490" y="3113532"/>
            <a:ext cx="123825" cy="148590"/>
          </a:xfrm>
          <a:custGeom>
            <a:avLst/>
            <a:gdLst/>
            <a:ahLst/>
            <a:cxnLst/>
            <a:rect l="l" t="t" r="r" b="b"/>
            <a:pathLst>
              <a:path w="123825" h="148589">
                <a:moveTo>
                  <a:pt x="0" y="0"/>
                </a:moveTo>
                <a:lnTo>
                  <a:pt x="123774" y="148462"/>
                </a:lnTo>
              </a:path>
            </a:pathLst>
          </a:custGeom>
          <a:ln w="9525">
            <a:solidFill>
              <a:srgbClr val="000000"/>
            </a:solidFill>
          </a:ln>
        </p:spPr>
        <p:txBody>
          <a:bodyPr wrap="square" lIns="0" tIns="0" rIns="0" bIns="0" rtlCol="0"/>
          <a:lstStyle/>
          <a:p>
            <a:endParaRPr/>
          </a:p>
        </p:txBody>
      </p:sp>
      <p:sp>
        <p:nvSpPr>
          <p:cNvPr id="19" name="object 19"/>
          <p:cNvSpPr/>
          <p:nvPr/>
        </p:nvSpPr>
        <p:spPr>
          <a:xfrm>
            <a:off x="958850" y="2368804"/>
            <a:ext cx="571500" cy="381000"/>
          </a:xfrm>
          <a:custGeom>
            <a:avLst/>
            <a:gdLst/>
            <a:ahLst/>
            <a:cxnLst/>
            <a:rect l="l" t="t" r="r" b="b"/>
            <a:pathLst>
              <a:path w="571500" h="381000">
                <a:moveTo>
                  <a:pt x="0" y="190500"/>
                </a:moveTo>
                <a:lnTo>
                  <a:pt x="5805" y="152123"/>
                </a:lnTo>
                <a:lnTo>
                  <a:pt x="22454" y="116371"/>
                </a:lnTo>
                <a:lnTo>
                  <a:pt x="48799" y="84013"/>
                </a:lnTo>
                <a:lnTo>
                  <a:pt x="83691" y="55816"/>
                </a:lnTo>
                <a:lnTo>
                  <a:pt x="125981" y="32548"/>
                </a:lnTo>
                <a:lnTo>
                  <a:pt x="174520" y="14978"/>
                </a:lnTo>
                <a:lnTo>
                  <a:pt x="228159"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59" y="377132"/>
                </a:lnTo>
                <a:lnTo>
                  <a:pt x="174520" y="366039"/>
                </a:lnTo>
                <a:lnTo>
                  <a:pt x="125981" y="348484"/>
                </a:lnTo>
                <a:lnTo>
                  <a:pt x="83691" y="325231"/>
                </a:lnTo>
                <a:lnTo>
                  <a:pt x="48799" y="297042"/>
                </a:lnTo>
                <a:lnTo>
                  <a:pt x="22454" y="264681"/>
                </a:lnTo>
                <a:lnTo>
                  <a:pt x="5805" y="228913"/>
                </a:lnTo>
                <a:lnTo>
                  <a:pt x="0" y="190500"/>
                </a:lnTo>
                <a:close/>
              </a:path>
            </a:pathLst>
          </a:custGeom>
          <a:ln w="9525">
            <a:solidFill>
              <a:srgbClr val="000000"/>
            </a:solidFill>
          </a:ln>
        </p:spPr>
        <p:txBody>
          <a:bodyPr wrap="square" lIns="0" tIns="0" rIns="0" bIns="0" rtlCol="0"/>
          <a:lstStyle/>
          <a:p>
            <a:endParaRPr/>
          </a:p>
        </p:txBody>
      </p:sp>
      <p:sp>
        <p:nvSpPr>
          <p:cNvPr id="20" name="object 20"/>
          <p:cNvSpPr txBox="1"/>
          <p:nvPr/>
        </p:nvSpPr>
        <p:spPr>
          <a:xfrm>
            <a:off x="1175410" y="2420873"/>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4</a:t>
            </a:r>
            <a:endParaRPr sz="1600">
              <a:latin typeface="Arial"/>
              <a:cs typeface="Arial"/>
            </a:endParaRPr>
          </a:p>
        </p:txBody>
      </p:sp>
      <p:sp>
        <p:nvSpPr>
          <p:cNvPr id="21" name="object 21"/>
          <p:cNvSpPr/>
          <p:nvPr/>
        </p:nvSpPr>
        <p:spPr>
          <a:xfrm>
            <a:off x="1244600" y="2270251"/>
            <a:ext cx="225425" cy="99060"/>
          </a:xfrm>
          <a:custGeom>
            <a:avLst/>
            <a:gdLst/>
            <a:ahLst/>
            <a:cxnLst/>
            <a:rect l="l" t="t" r="r" b="b"/>
            <a:pathLst>
              <a:path w="225425" h="99060">
                <a:moveTo>
                  <a:pt x="225044" y="0"/>
                </a:moveTo>
                <a:lnTo>
                  <a:pt x="0" y="98551"/>
                </a:lnTo>
              </a:path>
            </a:pathLst>
          </a:custGeom>
          <a:ln w="9525">
            <a:solidFill>
              <a:srgbClr val="000000"/>
            </a:solidFill>
          </a:ln>
        </p:spPr>
        <p:txBody>
          <a:bodyPr wrap="square" lIns="0" tIns="0" rIns="0" bIns="0" rtlCol="0"/>
          <a:lstStyle/>
          <a:p>
            <a:endParaRPr/>
          </a:p>
        </p:txBody>
      </p:sp>
      <p:sp>
        <p:nvSpPr>
          <p:cNvPr id="22" name="object 22"/>
          <p:cNvSpPr/>
          <p:nvPr/>
        </p:nvSpPr>
        <p:spPr>
          <a:xfrm>
            <a:off x="1446657" y="2694051"/>
            <a:ext cx="185420" cy="95885"/>
          </a:xfrm>
          <a:custGeom>
            <a:avLst/>
            <a:gdLst/>
            <a:ahLst/>
            <a:cxnLst/>
            <a:rect l="l" t="t" r="r" b="b"/>
            <a:pathLst>
              <a:path w="185419" h="95885">
                <a:moveTo>
                  <a:pt x="0" y="0"/>
                </a:moveTo>
                <a:lnTo>
                  <a:pt x="185419" y="95376"/>
                </a:lnTo>
              </a:path>
            </a:pathLst>
          </a:custGeom>
          <a:ln w="9525">
            <a:solidFill>
              <a:srgbClr val="000000"/>
            </a:solidFill>
          </a:ln>
        </p:spPr>
        <p:txBody>
          <a:bodyPr wrap="square" lIns="0" tIns="0" rIns="0" bIns="0" rtlCol="0"/>
          <a:lstStyle/>
          <a:p>
            <a:endParaRPr/>
          </a:p>
        </p:txBody>
      </p:sp>
      <p:sp>
        <p:nvSpPr>
          <p:cNvPr id="23" name="object 23"/>
          <p:cNvSpPr/>
          <p:nvPr/>
        </p:nvSpPr>
        <p:spPr>
          <a:xfrm>
            <a:off x="1346327" y="2789427"/>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49" y="0"/>
                </a:lnTo>
                <a:lnTo>
                  <a:pt x="343315" y="3872"/>
                </a:lnTo>
                <a:lnTo>
                  <a:pt x="396942" y="14978"/>
                </a:lnTo>
                <a:lnTo>
                  <a:pt x="445479" y="32548"/>
                </a:lnTo>
                <a:lnTo>
                  <a:pt x="487775" y="55816"/>
                </a:lnTo>
                <a:lnTo>
                  <a:pt x="522676" y="84013"/>
                </a:lnTo>
                <a:lnTo>
                  <a:pt x="549032" y="116371"/>
                </a:lnTo>
                <a:lnTo>
                  <a:pt x="565691" y="152123"/>
                </a:lnTo>
                <a:lnTo>
                  <a:pt x="571499" y="190500"/>
                </a:lnTo>
                <a:lnTo>
                  <a:pt x="565691" y="228876"/>
                </a:lnTo>
                <a:lnTo>
                  <a:pt x="549032" y="264628"/>
                </a:lnTo>
                <a:lnTo>
                  <a:pt x="522676" y="296986"/>
                </a:lnTo>
                <a:lnTo>
                  <a:pt x="487775" y="325183"/>
                </a:lnTo>
                <a:lnTo>
                  <a:pt x="445479" y="348451"/>
                </a:lnTo>
                <a:lnTo>
                  <a:pt x="396942" y="366021"/>
                </a:lnTo>
                <a:lnTo>
                  <a:pt x="343315" y="377127"/>
                </a:lnTo>
                <a:lnTo>
                  <a:pt x="285749"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24" name="object 24"/>
          <p:cNvSpPr txBox="1"/>
          <p:nvPr/>
        </p:nvSpPr>
        <p:spPr>
          <a:xfrm>
            <a:off x="1562861" y="2841498"/>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25" name="object 25"/>
          <p:cNvSpPr/>
          <p:nvPr/>
        </p:nvSpPr>
        <p:spPr>
          <a:xfrm>
            <a:off x="1866010" y="2389758"/>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15" y="3867"/>
                </a:lnTo>
                <a:lnTo>
                  <a:pt x="396942" y="14960"/>
                </a:lnTo>
                <a:lnTo>
                  <a:pt x="445479" y="32515"/>
                </a:lnTo>
                <a:lnTo>
                  <a:pt x="487775" y="55768"/>
                </a:lnTo>
                <a:lnTo>
                  <a:pt x="522676" y="83957"/>
                </a:lnTo>
                <a:lnTo>
                  <a:pt x="549032" y="116318"/>
                </a:lnTo>
                <a:lnTo>
                  <a:pt x="565691" y="152086"/>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26" name="object 26"/>
          <p:cNvSpPr txBox="1"/>
          <p:nvPr/>
        </p:nvSpPr>
        <p:spPr>
          <a:xfrm>
            <a:off x="2082545" y="2441574"/>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7</a:t>
            </a:r>
            <a:endParaRPr sz="1600">
              <a:latin typeface="Arial"/>
              <a:cs typeface="Arial"/>
            </a:endParaRPr>
          </a:p>
        </p:txBody>
      </p:sp>
      <p:sp>
        <p:nvSpPr>
          <p:cNvPr id="27" name="object 27"/>
          <p:cNvSpPr/>
          <p:nvPr/>
        </p:nvSpPr>
        <p:spPr>
          <a:xfrm>
            <a:off x="1873757" y="2270251"/>
            <a:ext cx="278130" cy="120014"/>
          </a:xfrm>
          <a:custGeom>
            <a:avLst/>
            <a:gdLst/>
            <a:ahLst/>
            <a:cxnLst/>
            <a:rect l="l" t="t" r="r" b="b"/>
            <a:pathLst>
              <a:path w="278130" h="120014">
                <a:moveTo>
                  <a:pt x="0" y="0"/>
                </a:moveTo>
                <a:lnTo>
                  <a:pt x="278003" y="119507"/>
                </a:lnTo>
              </a:path>
            </a:pathLst>
          </a:custGeom>
          <a:ln w="9524">
            <a:solidFill>
              <a:srgbClr val="000000"/>
            </a:solidFill>
          </a:ln>
        </p:spPr>
        <p:txBody>
          <a:bodyPr wrap="square" lIns="0" tIns="0" rIns="0" bIns="0" rtlCol="0"/>
          <a:lstStyle/>
          <a:p>
            <a:endParaRPr/>
          </a:p>
        </p:txBody>
      </p:sp>
      <p:sp>
        <p:nvSpPr>
          <p:cNvPr id="28" name="object 28"/>
          <p:cNvSpPr/>
          <p:nvPr/>
        </p:nvSpPr>
        <p:spPr>
          <a:xfrm>
            <a:off x="1035621" y="2952623"/>
            <a:ext cx="271145" cy="356870"/>
          </a:xfrm>
          <a:custGeom>
            <a:avLst/>
            <a:gdLst/>
            <a:ahLst/>
            <a:cxnLst/>
            <a:rect l="l" t="t" r="r" b="b"/>
            <a:pathLst>
              <a:path w="271144" h="356870">
                <a:moveTo>
                  <a:pt x="0" y="0"/>
                </a:moveTo>
                <a:lnTo>
                  <a:pt x="270573" y="356615"/>
                </a:lnTo>
              </a:path>
            </a:pathLst>
          </a:custGeom>
          <a:ln w="38100">
            <a:solidFill>
              <a:srgbClr val="0000FF"/>
            </a:solidFill>
          </a:ln>
        </p:spPr>
        <p:txBody>
          <a:bodyPr wrap="square" lIns="0" tIns="0" rIns="0" bIns="0" rtlCol="0"/>
          <a:lstStyle/>
          <a:p>
            <a:endParaRPr/>
          </a:p>
        </p:txBody>
      </p:sp>
      <p:sp>
        <p:nvSpPr>
          <p:cNvPr id="29" name="object 29"/>
          <p:cNvSpPr/>
          <p:nvPr/>
        </p:nvSpPr>
        <p:spPr>
          <a:xfrm>
            <a:off x="1054849" y="2848482"/>
            <a:ext cx="133350" cy="127000"/>
          </a:xfrm>
          <a:custGeom>
            <a:avLst/>
            <a:gdLst/>
            <a:ahLst/>
            <a:cxnLst/>
            <a:rect l="l" t="t" r="r" b="b"/>
            <a:pathLst>
              <a:path w="133350" h="127000">
                <a:moveTo>
                  <a:pt x="133248" y="0"/>
                </a:moveTo>
                <a:lnTo>
                  <a:pt x="0" y="127000"/>
                </a:lnTo>
              </a:path>
            </a:pathLst>
          </a:custGeom>
          <a:ln w="38100">
            <a:solidFill>
              <a:srgbClr val="0000FF"/>
            </a:solidFill>
          </a:ln>
        </p:spPr>
        <p:txBody>
          <a:bodyPr wrap="square" lIns="0" tIns="0" rIns="0" bIns="0" rtlCol="0"/>
          <a:lstStyle/>
          <a:p>
            <a:endParaRPr/>
          </a:p>
        </p:txBody>
      </p:sp>
      <p:sp>
        <p:nvSpPr>
          <p:cNvPr id="30" name="object 30"/>
          <p:cNvSpPr/>
          <p:nvPr/>
        </p:nvSpPr>
        <p:spPr>
          <a:xfrm>
            <a:off x="4168140" y="1449069"/>
            <a:ext cx="571500" cy="381000"/>
          </a:xfrm>
          <a:custGeom>
            <a:avLst/>
            <a:gdLst/>
            <a:ahLst/>
            <a:cxnLst/>
            <a:rect l="l" t="t" r="r" b="b"/>
            <a:pathLst>
              <a:path w="571500" h="381000">
                <a:moveTo>
                  <a:pt x="0" y="190500"/>
                </a:moveTo>
                <a:lnTo>
                  <a:pt x="5808" y="152086"/>
                </a:lnTo>
                <a:lnTo>
                  <a:pt x="22467" y="116318"/>
                </a:lnTo>
                <a:lnTo>
                  <a:pt x="48823" y="83957"/>
                </a:lnTo>
                <a:lnTo>
                  <a:pt x="83724" y="55768"/>
                </a:lnTo>
                <a:lnTo>
                  <a:pt x="126020" y="32515"/>
                </a:lnTo>
                <a:lnTo>
                  <a:pt x="174557" y="14960"/>
                </a:lnTo>
                <a:lnTo>
                  <a:pt x="228184"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84" y="377127"/>
                </a:lnTo>
                <a:lnTo>
                  <a:pt x="174557" y="366021"/>
                </a:lnTo>
                <a:lnTo>
                  <a:pt x="126020" y="348451"/>
                </a:lnTo>
                <a:lnTo>
                  <a:pt x="83724" y="325183"/>
                </a:lnTo>
                <a:lnTo>
                  <a:pt x="48823" y="296986"/>
                </a:lnTo>
                <a:lnTo>
                  <a:pt x="22467" y="264628"/>
                </a:lnTo>
                <a:lnTo>
                  <a:pt x="5808" y="228876"/>
                </a:lnTo>
                <a:lnTo>
                  <a:pt x="0" y="190500"/>
                </a:lnTo>
                <a:close/>
              </a:path>
            </a:pathLst>
          </a:custGeom>
          <a:ln w="9525">
            <a:solidFill>
              <a:srgbClr val="000000"/>
            </a:solidFill>
          </a:ln>
        </p:spPr>
        <p:txBody>
          <a:bodyPr wrap="square" lIns="0" tIns="0" rIns="0" bIns="0" rtlCol="0"/>
          <a:lstStyle/>
          <a:p>
            <a:endParaRPr/>
          </a:p>
        </p:txBody>
      </p:sp>
      <p:sp>
        <p:nvSpPr>
          <p:cNvPr id="31" name="object 31"/>
          <p:cNvSpPr txBox="1"/>
          <p:nvPr/>
        </p:nvSpPr>
        <p:spPr>
          <a:xfrm>
            <a:off x="4385309" y="1500631"/>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a:t>
            </a:r>
            <a:endParaRPr sz="1600">
              <a:latin typeface="Arial"/>
              <a:cs typeface="Arial"/>
            </a:endParaRPr>
          </a:p>
        </p:txBody>
      </p:sp>
      <p:sp>
        <p:nvSpPr>
          <p:cNvPr id="32" name="object 32"/>
          <p:cNvSpPr/>
          <p:nvPr/>
        </p:nvSpPr>
        <p:spPr>
          <a:xfrm>
            <a:off x="4511040" y="1945004"/>
            <a:ext cx="571500" cy="381000"/>
          </a:xfrm>
          <a:custGeom>
            <a:avLst/>
            <a:gdLst/>
            <a:ahLst/>
            <a:cxnLst/>
            <a:rect l="l" t="t" r="r" b="b"/>
            <a:pathLst>
              <a:path w="571500" h="381000">
                <a:moveTo>
                  <a:pt x="0" y="190500"/>
                </a:moveTo>
                <a:lnTo>
                  <a:pt x="5808" y="152086"/>
                </a:lnTo>
                <a:lnTo>
                  <a:pt x="22467" y="116318"/>
                </a:lnTo>
                <a:lnTo>
                  <a:pt x="48823" y="83957"/>
                </a:lnTo>
                <a:lnTo>
                  <a:pt x="83724" y="55768"/>
                </a:lnTo>
                <a:lnTo>
                  <a:pt x="126020" y="32515"/>
                </a:lnTo>
                <a:lnTo>
                  <a:pt x="174557" y="14960"/>
                </a:lnTo>
                <a:lnTo>
                  <a:pt x="228184"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84" y="377127"/>
                </a:lnTo>
                <a:lnTo>
                  <a:pt x="174557" y="366021"/>
                </a:lnTo>
                <a:lnTo>
                  <a:pt x="126020" y="348451"/>
                </a:lnTo>
                <a:lnTo>
                  <a:pt x="83724" y="325183"/>
                </a:lnTo>
                <a:lnTo>
                  <a:pt x="48823" y="296986"/>
                </a:lnTo>
                <a:lnTo>
                  <a:pt x="22467" y="264628"/>
                </a:lnTo>
                <a:lnTo>
                  <a:pt x="5808" y="228876"/>
                </a:lnTo>
                <a:lnTo>
                  <a:pt x="0" y="190500"/>
                </a:lnTo>
                <a:close/>
              </a:path>
            </a:pathLst>
          </a:custGeom>
          <a:ln w="9525">
            <a:solidFill>
              <a:srgbClr val="000000"/>
            </a:solidFill>
          </a:ln>
        </p:spPr>
        <p:txBody>
          <a:bodyPr wrap="square" lIns="0" tIns="0" rIns="0" bIns="0" rtlCol="0"/>
          <a:lstStyle/>
          <a:p>
            <a:endParaRPr/>
          </a:p>
        </p:txBody>
      </p:sp>
      <p:sp>
        <p:nvSpPr>
          <p:cNvPr id="33" name="object 33"/>
          <p:cNvSpPr txBox="1"/>
          <p:nvPr/>
        </p:nvSpPr>
        <p:spPr>
          <a:xfrm>
            <a:off x="4728209" y="1996820"/>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6</a:t>
            </a:r>
            <a:endParaRPr sz="1600">
              <a:latin typeface="Arial"/>
              <a:cs typeface="Arial"/>
            </a:endParaRPr>
          </a:p>
        </p:txBody>
      </p:sp>
      <p:sp>
        <p:nvSpPr>
          <p:cNvPr id="34" name="object 34"/>
          <p:cNvSpPr/>
          <p:nvPr/>
        </p:nvSpPr>
        <p:spPr>
          <a:xfrm>
            <a:off x="4655946" y="1774189"/>
            <a:ext cx="140970" cy="170815"/>
          </a:xfrm>
          <a:custGeom>
            <a:avLst/>
            <a:gdLst/>
            <a:ahLst/>
            <a:cxnLst/>
            <a:rect l="l" t="t" r="r" b="b"/>
            <a:pathLst>
              <a:path w="140970" h="170814">
                <a:moveTo>
                  <a:pt x="0" y="0"/>
                </a:moveTo>
                <a:lnTo>
                  <a:pt x="140842" y="170814"/>
                </a:lnTo>
              </a:path>
            </a:pathLst>
          </a:custGeom>
          <a:ln w="9525">
            <a:solidFill>
              <a:srgbClr val="000000"/>
            </a:solidFill>
          </a:ln>
        </p:spPr>
        <p:txBody>
          <a:bodyPr wrap="square" lIns="0" tIns="0" rIns="0" bIns="0" rtlCol="0"/>
          <a:lstStyle/>
          <a:p>
            <a:endParaRPr/>
          </a:p>
        </p:txBody>
      </p:sp>
      <p:sp>
        <p:nvSpPr>
          <p:cNvPr id="35" name="object 35"/>
          <p:cNvSpPr/>
          <p:nvPr/>
        </p:nvSpPr>
        <p:spPr>
          <a:xfrm>
            <a:off x="3853560" y="2694051"/>
            <a:ext cx="314325" cy="94615"/>
          </a:xfrm>
          <a:custGeom>
            <a:avLst/>
            <a:gdLst/>
            <a:ahLst/>
            <a:cxnLst/>
            <a:rect l="l" t="t" r="r" b="b"/>
            <a:pathLst>
              <a:path w="314325" h="94614">
                <a:moveTo>
                  <a:pt x="314071" y="0"/>
                </a:moveTo>
                <a:lnTo>
                  <a:pt x="0" y="94234"/>
                </a:lnTo>
              </a:path>
            </a:pathLst>
          </a:custGeom>
          <a:ln w="9524">
            <a:solidFill>
              <a:srgbClr val="000000"/>
            </a:solidFill>
          </a:ln>
        </p:spPr>
        <p:txBody>
          <a:bodyPr wrap="square" lIns="0" tIns="0" rIns="0" bIns="0" rtlCol="0"/>
          <a:lstStyle/>
          <a:p>
            <a:endParaRPr/>
          </a:p>
        </p:txBody>
      </p:sp>
      <p:sp>
        <p:nvSpPr>
          <p:cNvPr id="36" name="object 36"/>
          <p:cNvSpPr/>
          <p:nvPr/>
        </p:nvSpPr>
        <p:spPr>
          <a:xfrm>
            <a:off x="3567810" y="2788285"/>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37" name="object 37"/>
          <p:cNvSpPr txBox="1"/>
          <p:nvPr/>
        </p:nvSpPr>
        <p:spPr>
          <a:xfrm>
            <a:off x="3784853" y="284022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a:t>
            </a:r>
            <a:endParaRPr sz="1600">
              <a:latin typeface="Arial"/>
              <a:cs typeface="Arial"/>
            </a:endParaRPr>
          </a:p>
        </p:txBody>
      </p:sp>
      <p:sp>
        <p:nvSpPr>
          <p:cNvPr id="38" name="object 38"/>
          <p:cNvSpPr/>
          <p:nvPr/>
        </p:nvSpPr>
        <p:spPr>
          <a:xfrm>
            <a:off x="4083939" y="2368804"/>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84" y="377132"/>
                </a:lnTo>
                <a:lnTo>
                  <a:pt x="174557" y="366039"/>
                </a:lnTo>
                <a:lnTo>
                  <a:pt x="126020" y="348484"/>
                </a:lnTo>
                <a:lnTo>
                  <a:pt x="83724" y="325231"/>
                </a:lnTo>
                <a:lnTo>
                  <a:pt x="48823" y="297042"/>
                </a:lnTo>
                <a:lnTo>
                  <a:pt x="22467" y="264681"/>
                </a:lnTo>
                <a:lnTo>
                  <a:pt x="5808" y="228913"/>
                </a:lnTo>
                <a:lnTo>
                  <a:pt x="0" y="190500"/>
                </a:lnTo>
                <a:close/>
              </a:path>
            </a:pathLst>
          </a:custGeom>
          <a:ln w="9525">
            <a:solidFill>
              <a:srgbClr val="000000"/>
            </a:solidFill>
          </a:ln>
        </p:spPr>
        <p:txBody>
          <a:bodyPr wrap="square" lIns="0" tIns="0" rIns="0" bIns="0" rtlCol="0"/>
          <a:lstStyle/>
          <a:p>
            <a:endParaRPr/>
          </a:p>
        </p:txBody>
      </p:sp>
      <p:sp>
        <p:nvSpPr>
          <p:cNvPr id="39" name="object 39"/>
          <p:cNvSpPr txBox="1"/>
          <p:nvPr/>
        </p:nvSpPr>
        <p:spPr>
          <a:xfrm>
            <a:off x="4300854" y="2420873"/>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Arial"/>
                <a:cs typeface="Arial"/>
              </a:rPr>
              <a:t>3</a:t>
            </a:r>
            <a:endParaRPr sz="1600">
              <a:latin typeface="Arial"/>
              <a:cs typeface="Arial"/>
            </a:endParaRPr>
          </a:p>
        </p:txBody>
      </p:sp>
      <p:sp>
        <p:nvSpPr>
          <p:cNvPr id="40" name="object 40"/>
          <p:cNvSpPr/>
          <p:nvPr/>
        </p:nvSpPr>
        <p:spPr>
          <a:xfrm>
            <a:off x="4369689" y="2270251"/>
            <a:ext cx="225425" cy="99060"/>
          </a:xfrm>
          <a:custGeom>
            <a:avLst/>
            <a:gdLst/>
            <a:ahLst/>
            <a:cxnLst/>
            <a:rect l="l" t="t" r="r" b="b"/>
            <a:pathLst>
              <a:path w="225425" h="99060">
                <a:moveTo>
                  <a:pt x="225044" y="0"/>
                </a:moveTo>
                <a:lnTo>
                  <a:pt x="0" y="98551"/>
                </a:lnTo>
              </a:path>
            </a:pathLst>
          </a:custGeom>
          <a:ln w="9525">
            <a:solidFill>
              <a:srgbClr val="000000"/>
            </a:solidFill>
          </a:ln>
        </p:spPr>
        <p:txBody>
          <a:bodyPr wrap="square" lIns="0" tIns="0" rIns="0" bIns="0" rtlCol="0"/>
          <a:lstStyle/>
          <a:p>
            <a:endParaRPr/>
          </a:p>
        </p:txBody>
      </p:sp>
      <p:sp>
        <p:nvSpPr>
          <p:cNvPr id="41" name="object 41"/>
          <p:cNvSpPr/>
          <p:nvPr/>
        </p:nvSpPr>
        <p:spPr>
          <a:xfrm>
            <a:off x="4571746" y="2694051"/>
            <a:ext cx="185420" cy="95885"/>
          </a:xfrm>
          <a:custGeom>
            <a:avLst/>
            <a:gdLst/>
            <a:ahLst/>
            <a:cxnLst/>
            <a:rect l="l" t="t" r="r" b="b"/>
            <a:pathLst>
              <a:path w="185420" h="95885">
                <a:moveTo>
                  <a:pt x="0" y="0"/>
                </a:moveTo>
                <a:lnTo>
                  <a:pt x="185419" y="95376"/>
                </a:lnTo>
              </a:path>
            </a:pathLst>
          </a:custGeom>
          <a:ln w="9524">
            <a:solidFill>
              <a:srgbClr val="000000"/>
            </a:solidFill>
          </a:ln>
        </p:spPr>
        <p:txBody>
          <a:bodyPr wrap="square" lIns="0" tIns="0" rIns="0" bIns="0" rtlCol="0"/>
          <a:lstStyle/>
          <a:p>
            <a:endParaRPr/>
          </a:p>
        </p:txBody>
      </p:sp>
      <p:sp>
        <p:nvSpPr>
          <p:cNvPr id="42" name="object 42"/>
          <p:cNvSpPr/>
          <p:nvPr/>
        </p:nvSpPr>
        <p:spPr>
          <a:xfrm>
            <a:off x="4471415" y="2789427"/>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43" name="object 43"/>
          <p:cNvSpPr txBox="1"/>
          <p:nvPr/>
        </p:nvSpPr>
        <p:spPr>
          <a:xfrm>
            <a:off x="4688585" y="2841498"/>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4</a:t>
            </a:r>
            <a:endParaRPr sz="1600">
              <a:latin typeface="Arial"/>
              <a:cs typeface="Arial"/>
            </a:endParaRPr>
          </a:p>
        </p:txBody>
      </p:sp>
      <p:sp>
        <p:nvSpPr>
          <p:cNvPr id="44" name="object 44"/>
          <p:cNvSpPr/>
          <p:nvPr/>
        </p:nvSpPr>
        <p:spPr>
          <a:xfrm>
            <a:off x="4991100" y="2389758"/>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45" name="object 45"/>
          <p:cNvSpPr txBox="1"/>
          <p:nvPr/>
        </p:nvSpPr>
        <p:spPr>
          <a:xfrm>
            <a:off x="5208270" y="2441574"/>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7</a:t>
            </a:r>
            <a:endParaRPr sz="1600">
              <a:latin typeface="Arial"/>
              <a:cs typeface="Arial"/>
            </a:endParaRPr>
          </a:p>
        </p:txBody>
      </p:sp>
      <p:sp>
        <p:nvSpPr>
          <p:cNvPr id="46" name="object 46"/>
          <p:cNvSpPr/>
          <p:nvPr/>
        </p:nvSpPr>
        <p:spPr>
          <a:xfrm>
            <a:off x="4998846" y="2270251"/>
            <a:ext cx="278130" cy="120014"/>
          </a:xfrm>
          <a:custGeom>
            <a:avLst/>
            <a:gdLst/>
            <a:ahLst/>
            <a:cxnLst/>
            <a:rect l="l" t="t" r="r" b="b"/>
            <a:pathLst>
              <a:path w="278129" h="120014">
                <a:moveTo>
                  <a:pt x="0" y="0"/>
                </a:moveTo>
                <a:lnTo>
                  <a:pt x="278002" y="119507"/>
                </a:lnTo>
              </a:path>
            </a:pathLst>
          </a:custGeom>
          <a:ln w="9525">
            <a:solidFill>
              <a:srgbClr val="000000"/>
            </a:solidFill>
          </a:ln>
        </p:spPr>
        <p:txBody>
          <a:bodyPr wrap="square" lIns="0" tIns="0" rIns="0" bIns="0" rtlCol="0"/>
          <a:lstStyle/>
          <a:p>
            <a:endParaRPr/>
          </a:p>
        </p:txBody>
      </p:sp>
      <p:sp>
        <p:nvSpPr>
          <p:cNvPr id="47" name="object 47"/>
          <p:cNvSpPr/>
          <p:nvPr/>
        </p:nvSpPr>
        <p:spPr>
          <a:xfrm>
            <a:off x="4835016" y="3261995"/>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0999"/>
                </a:lnTo>
                <a:lnTo>
                  <a:pt x="228184" y="377132"/>
                </a:lnTo>
                <a:lnTo>
                  <a:pt x="174557" y="366039"/>
                </a:lnTo>
                <a:lnTo>
                  <a:pt x="126020" y="348484"/>
                </a:lnTo>
                <a:lnTo>
                  <a:pt x="83724" y="325231"/>
                </a:lnTo>
                <a:lnTo>
                  <a:pt x="48823" y="297042"/>
                </a:lnTo>
                <a:lnTo>
                  <a:pt x="22467" y="264681"/>
                </a:lnTo>
                <a:lnTo>
                  <a:pt x="5808" y="228913"/>
                </a:lnTo>
                <a:lnTo>
                  <a:pt x="0" y="190500"/>
                </a:lnTo>
                <a:close/>
              </a:path>
            </a:pathLst>
          </a:custGeom>
          <a:ln w="9525">
            <a:solidFill>
              <a:srgbClr val="000000"/>
            </a:solidFill>
          </a:ln>
        </p:spPr>
        <p:txBody>
          <a:bodyPr wrap="square" lIns="0" tIns="0" rIns="0" bIns="0" rtlCol="0"/>
          <a:lstStyle/>
          <a:p>
            <a:endParaRPr/>
          </a:p>
        </p:txBody>
      </p:sp>
      <p:sp>
        <p:nvSpPr>
          <p:cNvPr id="48" name="object 48"/>
          <p:cNvSpPr txBox="1"/>
          <p:nvPr/>
        </p:nvSpPr>
        <p:spPr>
          <a:xfrm>
            <a:off x="5052186" y="331419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49" name="object 49"/>
          <p:cNvSpPr/>
          <p:nvPr/>
        </p:nvSpPr>
        <p:spPr>
          <a:xfrm>
            <a:off x="4959222" y="3114675"/>
            <a:ext cx="161925" cy="147320"/>
          </a:xfrm>
          <a:custGeom>
            <a:avLst/>
            <a:gdLst/>
            <a:ahLst/>
            <a:cxnLst/>
            <a:rect l="l" t="t" r="r" b="b"/>
            <a:pathLst>
              <a:path w="161925" h="147320">
                <a:moveTo>
                  <a:pt x="0" y="0"/>
                </a:moveTo>
                <a:lnTo>
                  <a:pt x="161543" y="147320"/>
                </a:lnTo>
              </a:path>
            </a:pathLst>
          </a:custGeom>
          <a:ln w="9525">
            <a:solidFill>
              <a:srgbClr val="000000"/>
            </a:solidFill>
          </a:ln>
        </p:spPr>
        <p:txBody>
          <a:bodyPr wrap="square" lIns="0" tIns="0" rIns="0" bIns="0" rtlCol="0"/>
          <a:lstStyle/>
          <a:p>
            <a:endParaRPr/>
          </a:p>
        </p:txBody>
      </p:sp>
      <p:sp>
        <p:nvSpPr>
          <p:cNvPr id="50" name="object 50"/>
          <p:cNvSpPr/>
          <p:nvPr/>
        </p:nvSpPr>
        <p:spPr>
          <a:xfrm>
            <a:off x="7041260" y="1531238"/>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913"/>
                </a:lnTo>
                <a:lnTo>
                  <a:pt x="549032" y="264681"/>
                </a:lnTo>
                <a:lnTo>
                  <a:pt x="522676" y="297042"/>
                </a:lnTo>
                <a:lnTo>
                  <a:pt x="487775" y="325231"/>
                </a:lnTo>
                <a:lnTo>
                  <a:pt x="445479" y="348484"/>
                </a:lnTo>
                <a:lnTo>
                  <a:pt x="396942" y="366039"/>
                </a:lnTo>
                <a:lnTo>
                  <a:pt x="343315"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51" name="object 51"/>
          <p:cNvSpPr txBox="1"/>
          <p:nvPr/>
        </p:nvSpPr>
        <p:spPr>
          <a:xfrm>
            <a:off x="7258557" y="1582928"/>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Arial"/>
                <a:cs typeface="Arial"/>
              </a:rPr>
              <a:t>3</a:t>
            </a:r>
            <a:endParaRPr sz="1600">
              <a:latin typeface="Arial"/>
              <a:cs typeface="Arial"/>
            </a:endParaRPr>
          </a:p>
        </p:txBody>
      </p:sp>
      <p:sp>
        <p:nvSpPr>
          <p:cNvPr id="52" name="object 52"/>
          <p:cNvSpPr/>
          <p:nvPr/>
        </p:nvSpPr>
        <p:spPr>
          <a:xfrm>
            <a:off x="7556881" y="2022982"/>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53" name="object 53"/>
          <p:cNvSpPr txBox="1"/>
          <p:nvPr/>
        </p:nvSpPr>
        <p:spPr>
          <a:xfrm>
            <a:off x="7774305" y="2074925"/>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6</a:t>
            </a:r>
            <a:endParaRPr sz="1600">
              <a:latin typeface="Arial"/>
              <a:cs typeface="Arial"/>
            </a:endParaRPr>
          </a:p>
        </p:txBody>
      </p:sp>
      <p:sp>
        <p:nvSpPr>
          <p:cNvPr id="54" name="object 54"/>
          <p:cNvSpPr/>
          <p:nvPr/>
        </p:nvSpPr>
        <p:spPr>
          <a:xfrm>
            <a:off x="7529068" y="1856485"/>
            <a:ext cx="313690" cy="167005"/>
          </a:xfrm>
          <a:custGeom>
            <a:avLst/>
            <a:gdLst/>
            <a:ahLst/>
            <a:cxnLst/>
            <a:rect l="l" t="t" r="r" b="b"/>
            <a:pathLst>
              <a:path w="313690" h="167005">
                <a:moveTo>
                  <a:pt x="0" y="0"/>
                </a:moveTo>
                <a:lnTo>
                  <a:pt x="313562" y="166497"/>
                </a:lnTo>
              </a:path>
            </a:pathLst>
          </a:custGeom>
          <a:ln w="9525">
            <a:solidFill>
              <a:srgbClr val="000000"/>
            </a:solidFill>
          </a:ln>
        </p:spPr>
        <p:txBody>
          <a:bodyPr wrap="square" lIns="0" tIns="0" rIns="0" bIns="0" rtlCol="0"/>
          <a:lstStyle/>
          <a:p>
            <a:endParaRPr/>
          </a:p>
        </p:txBody>
      </p:sp>
      <p:sp>
        <p:nvSpPr>
          <p:cNvPr id="55" name="object 55"/>
          <p:cNvSpPr/>
          <p:nvPr/>
        </p:nvSpPr>
        <p:spPr>
          <a:xfrm>
            <a:off x="6812406" y="2321051"/>
            <a:ext cx="64135" cy="101600"/>
          </a:xfrm>
          <a:custGeom>
            <a:avLst/>
            <a:gdLst/>
            <a:ahLst/>
            <a:cxnLst/>
            <a:rect l="l" t="t" r="r" b="b"/>
            <a:pathLst>
              <a:path w="64134" h="101600">
                <a:moveTo>
                  <a:pt x="0" y="0"/>
                </a:moveTo>
                <a:lnTo>
                  <a:pt x="63753" y="101219"/>
                </a:lnTo>
              </a:path>
            </a:pathLst>
          </a:custGeom>
          <a:ln w="9525">
            <a:solidFill>
              <a:srgbClr val="000000"/>
            </a:solidFill>
          </a:ln>
        </p:spPr>
        <p:txBody>
          <a:bodyPr wrap="square" lIns="0" tIns="0" rIns="0" bIns="0" rtlCol="0"/>
          <a:lstStyle/>
          <a:p>
            <a:endParaRPr/>
          </a:p>
        </p:txBody>
      </p:sp>
      <p:sp>
        <p:nvSpPr>
          <p:cNvPr id="56" name="object 56"/>
          <p:cNvSpPr/>
          <p:nvPr/>
        </p:nvSpPr>
        <p:spPr>
          <a:xfrm>
            <a:off x="6590410" y="2422270"/>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57" name="object 57"/>
          <p:cNvSpPr txBox="1"/>
          <p:nvPr/>
        </p:nvSpPr>
        <p:spPr>
          <a:xfrm>
            <a:off x="6807834" y="2474213"/>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a:t>
            </a:r>
            <a:endParaRPr sz="1600">
              <a:latin typeface="Arial"/>
              <a:cs typeface="Arial"/>
            </a:endParaRPr>
          </a:p>
        </p:txBody>
      </p:sp>
      <p:sp>
        <p:nvSpPr>
          <p:cNvPr id="58" name="object 58"/>
          <p:cNvSpPr/>
          <p:nvPr/>
        </p:nvSpPr>
        <p:spPr>
          <a:xfrm>
            <a:off x="6324600" y="1995804"/>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59" name="object 59"/>
          <p:cNvSpPr txBox="1"/>
          <p:nvPr/>
        </p:nvSpPr>
        <p:spPr>
          <a:xfrm>
            <a:off x="6542023" y="2047748"/>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a:t>
            </a:r>
            <a:endParaRPr sz="1600">
              <a:latin typeface="Arial"/>
              <a:cs typeface="Arial"/>
            </a:endParaRPr>
          </a:p>
        </p:txBody>
      </p:sp>
      <p:sp>
        <p:nvSpPr>
          <p:cNvPr id="60" name="object 60"/>
          <p:cNvSpPr/>
          <p:nvPr/>
        </p:nvSpPr>
        <p:spPr>
          <a:xfrm>
            <a:off x="6610350" y="1856485"/>
            <a:ext cx="514984" cy="139700"/>
          </a:xfrm>
          <a:custGeom>
            <a:avLst/>
            <a:gdLst/>
            <a:ahLst/>
            <a:cxnLst/>
            <a:rect l="l" t="t" r="r" b="b"/>
            <a:pathLst>
              <a:path w="514984" h="139700">
                <a:moveTo>
                  <a:pt x="514603" y="0"/>
                </a:moveTo>
                <a:lnTo>
                  <a:pt x="0" y="139318"/>
                </a:lnTo>
              </a:path>
            </a:pathLst>
          </a:custGeom>
          <a:ln w="9525">
            <a:solidFill>
              <a:srgbClr val="000000"/>
            </a:solidFill>
          </a:ln>
        </p:spPr>
        <p:txBody>
          <a:bodyPr wrap="square" lIns="0" tIns="0" rIns="0" bIns="0" rtlCol="0"/>
          <a:lstStyle/>
          <a:p>
            <a:endParaRPr/>
          </a:p>
        </p:txBody>
      </p:sp>
      <p:sp>
        <p:nvSpPr>
          <p:cNvPr id="61" name="object 61"/>
          <p:cNvSpPr/>
          <p:nvPr/>
        </p:nvSpPr>
        <p:spPr>
          <a:xfrm>
            <a:off x="7476743" y="2348229"/>
            <a:ext cx="163830" cy="98425"/>
          </a:xfrm>
          <a:custGeom>
            <a:avLst/>
            <a:gdLst/>
            <a:ahLst/>
            <a:cxnLst/>
            <a:rect l="l" t="t" r="r" b="b"/>
            <a:pathLst>
              <a:path w="163829" h="98425">
                <a:moveTo>
                  <a:pt x="163829" y="0"/>
                </a:moveTo>
                <a:lnTo>
                  <a:pt x="0" y="98044"/>
                </a:lnTo>
              </a:path>
            </a:pathLst>
          </a:custGeom>
          <a:ln w="9525">
            <a:solidFill>
              <a:srgbClr val="000000"/>
            </a:solidFill>
          </a:ln>
        </p:spPr>
        <p:txBody>
          <a:bodyPr wrap="square" lIns="0" tIns="0" rIns="0" bIns="0" rtlCol="0"/>
          <a:lstStyle/>
          <a:p>
            <a:endParaRPr/>
          </a:p>
        </p:txBody>
      </p:sp>
      <p:sp>
        <p:nvSpPr>
          <p:cNvPr id="62" name="object 62"/>
          <p:cNvSpPr/>
          <p:nvPr/>
        </p:nvSpPr>
        <p:spPr>
          <a:xfrm>
            <a:off x="7190993" y="2446273"/>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913"/>
                </a:lnTo>
                <a:lnTo>
                  <a:pt x="549032" y="264681"/>
                </a:lnTo>
                <a:lnTo>
                  <a:pt x="522676" y="297042"/>
                </a:lnTo>
                <a:lnTo>
                  <a:pt x="487775" y="325231"/>
                </a:lnTo>
                <a:lnTo>
                  <a:pt x="445479" y="348484"/>
                </a:lnTo>
                <a:lnTo>
                  <a:pt x="396942" y="366039"/>
                </a:lnTo>
                <a:lnTo>
                  <a:pt x="343315"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63" name="object 63"/>
          <p:cNvSpPr txBox="1"/>
          <p:nvPr/>
        </p:nvSpPr>
        <p:spPr>
          <a:xfrm>
            <a:off x="7408544" y="249821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4</a:t>
            </a:r>
            <a:endParaRPr sz="1600">
              <a:latin typeface="Arial"/>
              <a:cs typeface="Arial"/>
            </a:endParaRPr>
          </a:p>
        </p:txBody>
      </p:sp>
      <p:sp>
        <p:nvSpPr>
          <p:cNvPr id="64" name="object 64"/>
          <p:cNvSpPr/>
          <p:nvPr/>
        </p:nvSpPr>
        <p:spPr>
          <a:xfrm>
            <a:off x="7864093" y="2471927"/>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84" y="377132"/>
                </a:lnTo>
                <a:lnTo>
                  <a:pt x="174557" y="366039"/>
                </a:lnTo>
                <a:lnTo>
                  <a:pt x="126020" y="348484"/>
                </a:lnTo>
                <a:lnTo>
                  <a:pt x="83724" y="325231"/>
                </a:lnTo>
                <a:lnTo>
                  <a:pt x="48823" y="297042"/>
                </a:lnTo>
                <a:lnTo>
                  <a:pt x="22467" y="264681"/>
                </a:lnTo>
                <a:lnTo>
                  <a:pt x="5808" y="228913"/>
                </a:lnTo>
                <a:lnTo>
                  <a:pt x="0" y="190500"/>
                </a:lnTo>
                <a:close/>
              </a:path>
            </a:pathLst>
          </a:custGeom>
          <a:ln w="9525">
            <a:solidFill>
              <a:srgbClr val="000000"/>
            </a:solidFill>
          </a:ln>
        </p:spPr>
        <p:txBody>
          <a:bodyPr wrap="square" lIns="0" tIns="0" rIns="0" bIns="0" rtlCol="0"/>
          <a:lstStyle/>
          <a:p>
            <a:endParaRPr/>
          </a:p>
        </p:txBody>
      </p:sp>
      <p:sp>
        <p:nvSpPr>
          <p:cNvPr id="65" name="object 65"/>
          <p:cNvSpPr txBox="1"/>
          <p:nvPr/>
        </p:nvSpPr>
        <p:spPr>
          <a:xfrm>
            <a:off x="8081898" y="2523870"/>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7</a:t>
            </a:r>
            <a:endParaRPr sz="1600">
              <a:latin typeface="Arial"/>
              <a:cs typeface="Arial"/>
            </a:endParaRPr>
          </a:p>
        </p:txBody>
      </p:sp>
      <p:sp>
        <p:nvSpPr>
          <p:cNvPr id="66" name="object 66"/>
          <p:cNvSpPr/>
          <p:nvPr/>
        </p:nvSpPr>
        <p:spPr>
          <a:xfrm>
            <a:off x="8044688" y="2348229"/>
            <a:ext cx="105410" cy="123825"/>
          </a:xfrm>
          <a:custGeom>
            <a:avLst/>
            <a:gdLst/>
            <a:ahLst/>
            <a:cxnLst/>
            <a:rect l="l" t="t" r="r" b="b"/>
            <a:pathLst>
              <a:path w="105409" h="123825">
                <a:moveTo>
                  <a:pt x="0" y="0"/>
                </a:moveTo>
                <a:lnTo>
                  <a:pt x="105155" y="123698"/>
                </a:lnTo>
              </a:path>
            </a:pathLst>
          </a:custGeom>
          <a:ln w="9525">
            <a:solidFill>
              <a:srgbClr val="000000"/>
            </a:solidFill>
          </a:ln>
        </p:spPr>
        <p:txBody>
          <a:bodyPr wrap="square" lIns="0" tIns="0" rIns="0" bIns="0" rtlCol="0"/>
          <a:lstStyle/>
          <a:p>
            <a:endParaRPr/>
          </a:p>
        </p:txBody>
      </p:sp>
      <p:sp>
        <p:nvSpPr>
          <p:cNvPr id="67" name="object 67"/>
          <p:cNvSpPr/>
          <p:nvPr/>
        </p:nvSpPr>
        <p:spPr>
          <a:xfrm>
            <a:off x="7493634" y="2911982"/>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84" y="377132"/>
                </a:lnTo>
                <a:lnTo>
                  <a:pt x="174557" y="366039"/>
                </a:lnTo>
                <a:lnTo>
                  <a:pt x="126020" y="348484"/>
                </a:lnTo>
                <a:lnTo>
                  <a:pt x="83724" y="325231"/>
                </a:lnTo>
                <a:lnTo>
                  <a:pt x="48823" y="297042"/>
                </a:lnTo>
                <a:lnTo>
                  <a:pt x="22467" y="264681"/>
                </a:lnTo>
                <a:lnTo>
                  <a:pt x="5808" y="228913"/>
                </a:lnTo>
                <a:lnTo>
                  <a:pt x="0" y="190500"/>
                </a:lnTo>
                <a:close/>
              </a:path>
            </a:pathLst>
          </a:custGeom>
          <a:ln w="9525">
            <a:solidFill>
              <a:srgbClr val="000000"/>
            </a:solidFill>
          </a:ln>
        </p:spPr>
        <p:txBody>
          <a:bodyPr wrap="square" lIns="0" tIns="0" rIns="0" bIns="0" rtlCol="0"/>
          <a:lstStyle/>
          <a:p>
            <a:endParaRPr/>
          </a:p>
        </p:txBody>
      </p:sp>
      <p:sp>
        <p:nvSpPr>
          <p:cNvPr id="68" name="object 68"/>
          <p:cNvSpPr txBox="1"/>
          <p:nvPr/>
        </p:nvSpPr>
        <p:spPr>
          <a:xfrm>
            <a:off x="7711185" y="2963925"/>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69" name="object 69"/>
          <p:cNvSpPr/>
          <p:nvPr/>
        </p:nvSpPr>
        <p:spPr>
          <a:xfrm>
            <a:off x="7678801" y="2771520"/>
            <a:ext cx="100965" cy="140970"/>
          </a:xfrm>
          <a:custGeom>
            <a:avLst/>
            <a:gdLst/>
            <a:ahLst/>
            <a:cxnLst/>
            <a:rect l="l" t="t" r="r" b="b"/>
            <a:pathLst>
              <a:path w="100965" h="140969">
                <a:moveTo>
                  <a:pt x="0" y="0"/>
                </a:moveTo>
                <a:lnTo>
                  <a:pt x="100583" y="140462"/>
                </a:lnTo>
              </a:path>
            </a:pathLst>
          </a:custGeom>
          <a:ln w="9525">
            <a:solidFill>
              <a:srgbClr val="000000"/>
            </a:solidFill>
          </a:ln>
        </p:spPr>
        <p:txBody>
          <a:bodyPr wrap="square" lIns="0" tIns="0" rIns="0" bIns="0" rtlCol="0"/>
          <a:lstStyle/>
          <a:p>
            <a:endParaRPr/>
          </a:p>
        </p:txBody>
      </p:sp>
      <p:sp>
        <p:nvSpPr>
          <p:cNvPr id="70" name="object 70"/>
          <p:cNvSpPr/>
          <p:nvPr/>
        </p:nvSpPr>
        <p:spPr>
          <a:xfrm>
            <a:off x="4263009" y="2135504"/>
            <a:ext cx="248285" cy="162560"/>
          </a:xfrm>
          <a:custGeom>
            <a:avLst/>
            <a:gdLst/>
            <a:ahLst/>
            <a:cxnLst/>
            <a:rect l="l" t="t" r="r" b="b"/>
            <a:pathLst>
              <a:path w="248285" h="162560">
                <a:moveTo>
                  <a:pt x="248030" y="0"/>
                </a:moveTo>
                <a:lnTo>
                  <a:pt x="0" y="162179"/>
                </a:lnTo>
              </a:path>
            </a:pathLst>
          </a:custGeom>
          <a:ln w="38099">
            <a:solidFill>
              <a:srgbClr val="0000FF"/>
            </a:solidFill>
          </a:ln>
        </p:spPr>
        <p:txBody>
          <a:bodyPr wrap="square" lIns="0" tIns="0" rIns="0" bIns="0" rtlCol="0"/>
          <a:lstStyle/>
          <a:p>
            <a:endParaRPr/>
          </a:p>
        </p:txBody>
      </p:sp>
      <p:sp>
        <p:nvSpPr>
          <p:cNvPr id="71" name="object 71"/>
          <p:cNvSpPr/>
          <p:nvPr/>
        </p:nvSpPr>
        <p:spPr>
          <a:xfrm>
            <a:off x="4313046" y="1935733"/>
            <a:ext cx="174625" cy="198120"/>
          </a:xfrm>
          <a:custGeom>
            <a:avLst/>
            <a:gdLst/>
            <a:ahLst/>
            <a:cxnLst/>
            <a:rect l="l" t="t" r="r" b="b"/>
            <a:pathLst>
              <a:path w="174625" h="198119">
                <a:moveTo>
                  <a:pt x="0" y="0"/>
                </a:moveTo>
                <a:lnTo>
                  <a:pt x="174370" y="197738"/>
                </a:lnTo>
              </a:path>
            </a:pathLst>
          </a:custGeom>
          <a:ln w="38100">
            <a:solidFill>
              <a:srgbClr val="0000FF"/>
            </a:solidFill>
          </a:ln>
        </p:spPr>
        <p:txBody>
          <a:bodyPr wrap="square" lIns="0" tIns="0" rIns="0" bIns="0" rtlCol="0"/>
          <a:lstStyle/>
          <a:p>
            <a:endParaRPr/>
          </a:p>
        </p:txBody>
      </p:sp>
      <p:sp>
        <p:nvSpPr>
          <p:cNvPr id="72" name="object 72"/>
          <p:cNvSpPr txBox="1"/>
          <p:nvPr/>
        </p:nvSpPr>
        <p:spPr>
          <a:xfrm>
            <a:off x="3300729" y="1976374"/>
            <a:ext cx="668020"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00FF"/>
                </a:solidFill>
                <a:latin typeface="Arial"/>
                <a:cs typeface="Arial"/>
              </a:rPr>
              <a:t>Zig-Zag</a:t>
            </a:r>
            <a:endParaRPr sz="1400">
              <a:latin typeface="Arial"/>
              <a:cs typeface="Arial"/>
            </a:endParaRPr>
          </a:p>
        </p:txBody>
      </p:sp>
      <p:sp>
        <p:nvSpPr>
          <p:cNvPr id="73" name="object 73"/>
          <p:cNvSpPr/>
          <p:nvPr/>
        </p:nvSpPr>
        <p:spPr>
          <a:xfrm>
            <a:off x="1253591" y="4343400"/>
            <a:ext cx="572135" cy="381000"/>
          </a:xfrm>
          <a:custGeom>
            <a:avLst/>
            <a:gdLst/>
            <a:ahLst/>
            <a:cxnLst/>
            <a:rect l="l" t="t" r="r" b="b"/>
            <a:pathLst>
              <a:path w="572135" h="381000">
                <a:moveTo>
                  <a:pt x="0" y="190500"/>
                </a:moveTo>
                <a:lnTo>
                  <a:pt x="5804" y="152123"/>
                </a:lnTo>
                <a:lnTo>
                  <a:pt x="22453" y="116371"/>
                </a:lnTo>
                <a:lnTo>
                  <a:pt x="48797" y="84013"/>
                </a:lnTo>
                <a:lnTo>
                  <a:pt x="83689" y="55816"/>
                </a:lnTo>
                <a:lnTo>
                  <a:pt x="125981" y="32548"/>
                </a:lnTo>
                <a:lnTo>
                  <a:pt x="174525" y="14978"/>
                </a:lnTo>
                <a:lnTo>
                  <a:pt x="228172" y="3872"/>
                </a:lnTo>
                <a:lnTo>
                  <a:pt x="285775" y="0"/>
                </a:lnTo>
                <a:lnTo>
                  <a:pt x="343340" y="3872"/>
                </a:lnTo>
                <a:lnTo>
                  <a:pt x="396967" y="14978"/>
                </a:lnTo>
                <a:lnTo>
                  <a:pt x="445505" y="32548"/>
                </a:lnTo>
                <a:lnTo>
                  <a:pt x="487800" y="55816"/>
                </a:lnTo>
                <a:lnTo>
                  <a:pt x="522702" y="84013"/>
                </a:lnTo>
                <a:lnTo>
                  <a:pt x="549058" y="116371"/>
                </a:lnTo>
                <a:lnTo>
                  <a:pt x="565716" y="152123"/>
                </a:lnTo>
                <a:lnTo>
                  <a:pt x="571525" y="190500"/>
                </a:lnTo>
                <a:lnTo>
                  <a:pt x="565716" y="228876"/>
                </a:lnTo>
                <a:lnTo>
                  <a:pt x="549058" y="264628"/>
                </a:lnTo>
                <a:lnTo>
                  <a:pt x="522702" y="296986"/>
                </a:lnTo>
                <a:lnTo>
                  <a:pt x="487800" y="325183"/>
                </a:lnTo>
                <a:lnTo>
                  <a:pt x="445505" y="348451"/>
                </a:lnTo>
                <a:lnTo>
                  <a:pt x="396967" y="366021"/>
                </a:lnTo>
                <a:lnTo>
                  <a:pt x="343340" y="377127"/>
                </a:lnTo>
                <a:lnTo>
                  <a:pt x="285775" y="381000"/>
                </a:lnTo>
                <a:lnTo>
                  <a:pt x="228172" y="377127"/>
                </a:lnTo>
                <a:lnTo>
                  <a:pt x="174525" y="366021"/>
                </a:lnTo>
                <a:lnTo>
                  <a:pt x="125981" y="348451"/>
                </a:lnTo>
                <a:lnTo>
                  <a:pt x="83689" y="325183"/>
                </a:lnTo>
                <a:lnTo>
                  <a:pt x="48797" y="296986"/>
                </a:lnTo>
                <a:lnTo>
                  <a:pt x="22453" y="264628"/>
                </a:lnTo>
                <a:lnTo>
                  <a:pt x="5804" y="228876"/>
                </a:lnTo>
                <a:lnTo>
                  <a:pt x="0" y="190500"/>
                </a:lnTo>
                <a:close/>
              </a:path>
            </a:pathLst>
          </a:custGeom>
          <a:ln w="9525">
            <a:solidFill>
              <a:srgbClr val="000000"/>
            </a:solidFill>
          </a:ln>
        </p:spPr>
        <p:txBody>
          <a:bodyPr wrap="square" lIns="0" tIns="0" rIns="0" bIns="0" rtlCol="0"/>
          <a:lstStyle/>
          <a:p>
            <a:endParaRPr/>
          </a:p>
        </p:txBody>
      </p:sp>
      <p:sp>
        <p:nvSpPr>
          <p:cNvPr id="74" name="object 74"/>
          <p:cNvSpPr txBox="1"/>
          <p:nvPr/>
        </p:nvSpPr>
        <p:spPr>
          <a:xfrm>
            <a:off x="1470152" y="4395978"/>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Arial"/>
                <a:cs typeface="Arial"/>
              </a:rPr>
              <a:t>3</a:t>
            </a:r>
            <a:endParaRPr sz="1600">
              <a:latin typeface="Arial"/>
              <a:cs typeface="Arial"/>
            </a:endParaRPr>
          </a:p>
        </p:txBody>
      </p:sp>
      <p:sp>
        <p:nvSpPr>
          <p:cNvPr id="75" name="object 75"/>
          <p:cNvSpPr/>
          <p:nvPr/>
        </p:nvSpPr>
        <p:spPr>
          <a:xfrm>
            <a:off x="1769236" y="4835144"/>
            <a:ext cx="571500" cy="381000"/>
          </a:xfrm>
          <a:custGeom>
            <a:avLst/>
            <a:gdLst/>
            <a:ahLst/>
            <a:cxnLst/>
            <a:rect l="l" t="t" r="r" b="b"/>
            <a:pathLst>
              <a:path w="571500" h="381000">
                <a:moveTo>
                  <a:pt x="0" y="190499"/>
                </a:moveTo>
                <a:lnTo>
                  <a:pt x="5808" y="152086"/>
                </a:lnTo>
                <a:lnTo>
                  <a:pt x="22467" y="116318"/>
                </a:lnTo>
                <a:lnTo>
                  <a:pt x="48823" y="83957"/>
                </a:lnTo>
                <a:lnTo>
                  <a:pt x="83724" y="55768"/>
                </a:lnTo>
                <a:lnTo>
                  <a:pt x="126020" y="32515"/>
                </a:lnTo>
                <a:lnTo>
                  <a:pt x="174557" y="14960"/>
                </a:lnTo>
                <a:lnTo>
                  <a:pt x="228184"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499"/>
                </a:lnTo>
                <a:lnTo>
                  <a:pt x="565696" y="228876"/>
                </a:lnTo>
                <a:lnTo>
                  <a:pt x="549050" y="264628"/>
                </a:lnTo>
                <a:lnTo>
                  <a:pt x="522710" y="296986"/>
                </a:lnTo>
                <a:lnTo>
                  <a:pt x="487822" y="325183"/>
                </a:lnTo>
                <a:lnTo>
                  <a:pt x="445535" y="348451"/>
                </a:lnTo>
                <a:lnTo>
                  <a:pt x="396996" y="366021"/>
                </a:lnTo>
                <a:lnTo>
                  <a:pt x="343351" y="377127"/>
                </a:lnTo>
                <a:lnTo>
                  <a:pt x="285750" y="380999"/>
                </a:lnTo>
                <a:lnTo>
                  <a:pt x="228184" y="377127"/>
                </a:lnTo>
                <a:lnTo>
                  <a:pt x="174557" y="366021"/>
                </a:lnTo>
                <a:lnTo>
                  <a:pt x="126020" y="348451"/>
                </a:lnTo>
                <a:lnTo>
                  <a:pt x="83724" y="325183"/>
                </a:lnTo>
                <a:lnTo>
                  <a:pt x="48823" y="296986"/>
                </a:lnTo>
                <a:lnTo>
                  <a:pt x="22467" y="264628"/>
                </a:lnTo>
                <a:lnTo>
                  <a:pt x="5808" y="228876"/>
                </a:lnTo>
                <a:lnTo>
                  <a:pt x="0" y="190499"/>
                </a:lnTo>
                <a:close/>
              </a:path>
            </a:pathLst>
          </a:custGeom>
          <a:ln w="9525">
            <a:solidFill>
              <a:srgbClr val="000000"/>
            </a:solidFill>
          </a:ln>
        </p:spPr>
        <p:txBody>
          <a:bodyPr wrap="square" lIns="0" tIns="0" rIns="0" bIns="0" rtlCol="0"/>
          <a:lstStyle/>
          <a:p>
            <a:endParaRPr/>
          </a:p>
        </p:txBody>
      </p:sp>
      <p:sp>
        <p:nvSpPr>
          <p:cNvPr id="76" name="object 76"/>
          <p:cNvSpPr txBox="1"/>
          <p:nvPr/>
        </p:nvSpPr>
        <p:spPr>
          <a:xfrm>
            <a:off x="1985898" y="4887595"/>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6</a:t>
            </a:r>
            <a:endParaRPr sz="1600">
              <a:latin typeface="Arial"/>
              <a:cs typeface="Arial"/>
            </a:endParaRPr>
          </a:p>
        </p:txBody>
      </p:sp>
      <p:sp>
        <p:nvSpPr>
          <p:cNvPr id="77" name="object 77"/>
          <p:cNvSpPr/>
          <p:nvPr/>
        </p:nvSpPr>
        <p:spPr>
          <a:xfrm>
            <a:off x="1741423" y="4668646"/>
            <a:ext cx="313690" cy="167005"/>
          </a:xfrm>
          <a:custGeom>
            <a:avLst/>
            <a:gdLst/>
            <a:ahLst/>
            <a:cxnLst/>
            <a:rect l="l" t="t" r="r" b="b"/>
            <a:pathLst>
              <a:path w="313689" h="167004">
                <a:moveTo>
                  <a:pt x="0" y="0"/>
                </a:moveTo>
                <a:lnTo>
                  <a:pt x="313563" y="166496"/>
                </a:lnTo>
              </a:path>
            </a:pathLst>
          </a:custGeom>
          <a:ln w="9525">
            <a:solidFill>
              <a:srgbClr val="000000"/>
            </a:solidFill>
          </a:ln>
        </p:spPr>
        <p:txBody>
          <a:bodyPr wrap="square" lIns="0" tIns="0" rIns="0" bIns="0" rtlCol="0"/>
          <a:lstStyle/>
          <a:p>
            <a:endParaRPr/>
          </a:p>
        </p:txBody>
      </p:sp>
      <p:sp>
        <p:nvSpPr>
          <p:cNvPr id="78" name="object 78"/>
          <p:cNvSpPr/>
          <p:nvPr/>
        </p:nvSpPr>
        <p:spPr>
          <a:xfrm>
            <a:off x="1024788" y="5133085"/>
            <a:ext cx="64135" cy="101600"/>
          </a:xfrm>
          <a:custGeom>
            <a:avLst/>
            <a:gdLst/>
            <a:ahLst/>
            <a:cxnLst/>
            <a:rect l="l" t="t" r="r" b="b"/>
            <a:pathLst>
              <a:path w="64134" h="101600">
                <a:moveTo>
                  <a:pt x="0" y="0"/>
                </a:moveTo>
                <a:lnTo>
                  <a:pt x="63741" y="101218"/>
                </a:lnTo>
              </a:path>
            </a:pathLst>
          </a:custGeom>
          <a:ln w="9525">
            <a:solidFill>
              <a:srgbClr val="000000"/>
            </a:solidFill>
          </a:ln>
        </p:spPr>
        <p:txBody>
          <a:bodyPr wrap="square" lIns="0" tIns="0" rIns="0" bIns="0" rtlCol="0"/>
          <a:lstStyle/>
          <a:p>
            <a:endParaRPr/>
          </a:p>
        </p:txBody>
      </p:sp>
      <p:sp>
        <p:nvSpPr>
          <p:cNvPr id="79" name="object 79"/>
          <p:cNvSpPr/>
          <p:nvPr/>
        </p:nvSpPr>
        <p:spPr>
          <a:xfrm>
            <a:off x="802779" y="5234304"/>
            <a:ext cx="571500" cy="381635"/>
          </a:xfrm>
          <a:custGeom>
            <a:avLst/>
            <a:gdLst/>
            <a:ahLst/>
            <a:cxnLst/>
            <a:rect l="l" t="t" r="r" b="b"/>
            <a:pathLst>
              <a:path w="571500" h="381635">
                <a:moveTo>
                  <a:pt x="0" y="190500"/>
                </a:moveTo>
                <a:lnTo>
                  <a:pt x="5805" y="152123"/>
                </a:lnTo>
                <a:lnTo>
                  <a:pt x="22456" y="116371"/>
                </a:lnTo>
                <a:lnTo>
                  <a:pt x="48802" y="84013"/>
                </a:lnTo>
                <a:lnTo>
                  <a:pt x="83696" y="55816"/>
                </a:lnTo>
                <a:lnTo>
                  <a:pt x="125986" y="32548"/>
                </a:lnTo>
                <a:lnTo>
                  <a:pt x="174525" y="14978"/>
                </a:lnTo>
                <a:lnTo>
                  <a:pt x="228162" y="3872"/>
                </a:lnTo>
                <a:lnTo>
                  <a:pt x="285750" y="0"/>
                </a:lnTo>
                <a:lnTo>
                  <a:pt x="343340" y="3872"/>
                </a:lnTo>
                <a:lnTo>
                  <a:pt x="396977" y="14978"/>
                </a:lnTo>
                <a:lnTo>
                  <a:pt x="445514" y="32548"/>
                </a:lnTo>
                <a:lnTo>
                  <a:pt x="487802" y="55816"/>
                </a:lnTo>
                <a:lnTo>
                  <a:pt x="522691" y="84013"/>
                </a:lnTo>
                <a:lnTo>
                  <a:pt x="549034" y="116371"/>
                </a:lnTo>
                <a:lnTo>
                  <a:pt x="565682" y="152123"/>
                </a:lnTo>
                <a:lnTo>
                  <a:pt x="571487" y="190500"/>
                </a:lnTo>
                <a:lnTo>
                  <a:pt x="565682" y="228915"/>
                </a:lnTo>
                <a:lnTo>
                  <a:pt x="549034" y="264689"/>
                </a:lnTo>
                <a:lnTo>
                  <a:pt x="522691" y="297058"/>
                </a:lnTo>
                <a:lnTo>
                  <a:pt x="487802" y="325256"/>
                </a:lnTo>
                <a:lnTo>
                  <a:pt x="445514" y="348519"/>
                </a:lnTo>
                <a:lnTo>
                  <a:pt x="396977" y="366082"/>
                </a:lnTo>
                <a:lnTo>
                  <a:pt x="343340" y="377181"/>
                </a:lnTo>
                <a:lnTo>
                  <a:pt x="285750" y="381050"/>
                </a:lnTo>
                <a:lnTo>
                  <a:pt x="228162" y="377181"/>
                </a:lnTo>
                <a:lnTo>
                  <a:pt x="174525" y="366082"/>
                </a:lnTo>
                <a:lnTo>
                  <a:pt x="125986" y="348519"/>
                </a:lnTo>
                <a:lnTo>
                  <a:pt x="83696" y="325256"/>
                </a:lnTo>
                <a:lnTo>
                  <a:pt x="48802" y="297058"/>
                </a:lnTo>
                <a:lnTo>
                  <a:pt x="22456" y="264689"/>
                </a:lnTo>
                <a:lnTo>
                  <a:pt x="5805" y="228915"/>
                </a:lnTo>
                <a:lnTo>
                  <a:pt x="0" y="190500"/>
                </a:lnTo>
                <a:close/>
              </a:path>
            </a:pathLst>
          </a:custGeom>
          <a:ln w="9525">
            <a:solidFill>
              <a:srgbClr val="000000"/>
            </a:solidFill>
          </a:ln>
        </p:spPr>
        <p:txBody>
          <a:bodyPr wrap="square" lIns="0" tIns="0" rIns="0" bIns="0" rtlCol="0"/>
          <a:lstStyle/>
          <a:p>
            <a:endParaRPr/>
          </a:p>
        </p:txBody>
      </p:sp>
      <p:sp>
        <p:nvSpPr>
          <p:cNvPr id="80" name="object 80"/>
          <p:cNvSpPr txBox="1"/>
          <p:nvPr/>
        </p:nvSpPr>
        <p:spPr>
          <a:xfrm>
            <a:off x="1019352" y="528683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a:t>
            </a:r>
            <a:endParaRPr sz="1600">
              <a:latin typeface="Arial"/>
              <a:cs typeface="Arial"/>
            </a:endParaRPr>
          </a:p>
        </p:txBody>
      </p:sp>
      <p:sp>
        <p:nvSpPr>
          <p:cNvPr id="81" name="object 81"/>
          <p:cNvSpPr/>
          <p:nvPr/>
        </p:nvSpPr>
        <p:spPr>
          <a:xfrm>
            <a:off x="536981" y="4807965"/>
            <a:ext cx="571500" cy="381000"/>
          </a:xfrm>
          <a:custGeom>
            <a:avLst/>
            <a:gdLst/>
            <a:ahLst/>
            <a:cxnLst/>
            <a:rect l="l" t="t" r="r" b="b"/>
            <a:pathLst>
              <a:path w="571500" h="381000">
                <a:moveTo>
                  <a:pt x="0" y="190499"/>
                </a:moveTo>
                <a:lnTo>
                  <a:pt x="5805" y="152086"/>
                </a:lnTo>
                <a:lnTo>
                  <a:pt x="22456" y="116318"/>
                </a:lnTo>
                <a:lnTo>
                  <a:pt x="48802" y="83957"/>
                </a:lnTo>
                <a:lnTo>
                  <a:pt x="83696" y="55768"/>
                </a:lnTo>
                <a:lnTo>
                  <a:pt x="125986" y="32515"/>
                </a:lnTo>
                <a:lnTo>
                  <a:pt x="174525" y="14960"/>
                </a:lnTo>
                <a:lnTo>
                  <a:pt x="228162" y="3867"/>
                </a:lnTo>
                <a:lnTo>
                  <a:pt x="285750" y="0"/>
                </a:lnTo>
                <a:lnTo>
                  <a:pt x="343337" y="3867"/>
                </a:lnTo>
                <a:lnTo>
                  <a:pt x="396974" y="14960"/>
                </a:lnTo>
                <a:lnTo>
                  <a:pt x="445513" y="32515"/>
                </a:lnTo>
                <a:lnTo>
                  <a:pt x="487803" y="55768"/>
                </a:lnTo>
                <a:lnTo>
                  <a:pt x="522697" y="83957"/>
                </a:lnTo>
                <a:lnTo>
                  <a:pt x="549043" y="116318"/>
                </a:lnTo>
                <a:lnTo>
                  <a:pt x="565694" y="152086"/>
                </a:lnTo>
                <a:lnTo>
                  <a:pt x="571500" y="190499"/>
                </a:lnTo>
                <a:lnTo>
                  <a:pt x="565694" y="228876"/>
                </a:lnTo>
                <a:lnTo>
                  <a:pt x="549043" y="264628"/>
                </a:lnTo>
                <a:lnTo>
                  <a:pt x="522697" y="296986"/>
                </a:lnTo>
                <a:lnTo>
                  <a:pt x="487803" y="325183"/>
                </a:lnTo>
                <a:lnTo>
                  <a:pt x="445513" y="348451"/>
                </a:lnTo>
                <a:lnTo>
                  <a:pt x="396974" y="366021"/>
                </a:lnTo>
                <a:lnTo>
                  <a:pt x="343337" y="377127"/>
                </a:lnTo>
                <a:lnTo>
                  <a:pt x="285750" y="380999"/>
                </a:lnTo>
                <a:lnTo>
                  <a:pt x="228162" y="377127"/>
                </a:lnTo>
                <a:lnTo>
                  <a:pt x="174525" y="366021"/>
                </a:lnTo>
                <a:lnTo>
                  <a:pt x="125986" y="348451"/>
                </a:lnTo>
                <a:lnTo>
                  <a:pt x="83696" y="325183"/>
                </a:lnTo>
                <a:lnTo>
                  <a:pt x="48802" y="296986"/>
                </a:lnTo>
                <a:lnTo>
                  <a:pt x="22456" y="264628"/>
                </a:lnTo>
                <a:lnTo>
                  <a:pt x="5805" y="228876"/>
                </a:lnTo>
                <a:lnTo>
                  <a:pt x="0" y="190499"/>
                </a:lnTo>
                <a:close/>
              </a:path>
            </a:pathLst>
          </a:custGeom>
          <a:ln w="9525">
            <a:solidFill>
              <a:srgbClr val="000000"/>
            </a:solidFill>
          </a:ln>
        </p:spPr>
        <p:txBody>
          <a:bodyPr wrap="square" lIns="0" tIns="0" rIns="0" bIns="0" rtlCol="0"/>
          <a:lstStyle/>
          <a:p>
            <a:endParaRPr/>
          </a:p>
        </p:txBody>
      </p:sp>
      <p:sp>
        <p:nvSpPr>
          <p:cNvPr id="82" name="object 82"/>
          <p:cNvSpPr txBox="1"/>
          <p:nvPr/>
        </p:nvSpPr>
        <p:spPr>
          <a:xfrm>
            <a:off x="753262" y="4860416"/>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a:t>
            </a:r>
            <a:endParaRPr sz="1600">
              <a:latin typeface="Arial"/>
              <a:cs typeface="Arial"/>
            </a:endParaRPr>
          </a:p>
        </p:txBody>
      </p:sp>
      <p:sp>
        <p:nvSpPr>
          <p:cNvPr id="83" name="object 83"/>
          <p:cNvSpPr/>
          <p:nvPr/>
        </p:nvSpPr>
        <p:spPr>
          <a:xfrm>
            <a:off x="822731" y="4668646"/>
            <a:ext cx="514984" cy="139700"/>
          </a:xfrm>
          <a:custGeom>
            <a:avLst/>
            <a:gdLst/>
            <a:ahLst/>
            <a:cxnLst/>
            <a:rect l="l" t="t" r="r" b="b"/>
            <a:pathLst>
              <a:path w="514984" h="139700">
                <a:moveTo>
                  <a:pt x="514578" y="0"/>
                </a:moveTo>
                <a:lnTo>
                  <a:pt x="0" y="139319"/>
                </a:lnTo>
              </a:path>
            </a:pathLst>
          </a:custGeom>
          <a:ln w="9525">
            <a:solidFill>
              <a:srgbClr val="000000"/>
            </a:solidFill>
          </a:ln>
        </p:spPr>
        <p:txBody>
          <a:bodyPr wrap="square" lIns="0" tIns="0" rIns="0" bIns="0" rtlCol="0"/>
          <a:lstStyle/>
          <a:p>
            <a:endParaRPr/>
          </a:p>
        </p:txBody>
      </p:sp>
      <p:sp>
        <p:nvSpPr>
          <p:cNvPr id="84" name="object 84"/>
          <p:cNvSpPr/>
          <p:nvPr/>
        </p:nvSpPr>
        <p:spPr>
          <a:xfrm>
            <a:off x="1689100" y="5160390"/>
            <a:ext cx="163830" cy="98425"/>
          </a:xfrm>
          <a:custGeom>
            <a:avLst/>
            <a:gdLst/>
            <a:ahLst/>
            <a:cxnLst/>
            <a:rect l="l" t="t" r="r" b="b"/>
            <a:pathLst>
              <a:path w="163830" h="98425">
                <a:moveTo>
                  <a:pt x="163830" y="0"/>
                </a:moveTo>
                <a:lnTo>
                  <a:pt x="0" y="98043"/>
                </a:lnTo>
              </a:path>
            </a:pathLst>
          </a:custGeom>
          <a:ln w="9525">
            <a:solidFill>
              <a:srgbClr val="000000"/>
            </a:solidFill>
          </a:ln>
        </p:spPr>
        <p:txBody>
          <a:bodyPr wrap="square" lIns="0" tIns="0" rIns="0" bIns="0" rtlCol="0"/>
          <a:lstStyle/>
          <a:p>
            <a:endParaRPr/>
          </a:p>
        </p:txBody>
      </p:sp>
      <p:sp>
        <p:nvSpPr>
          <p:cNvPr id="85" name="object 85"/>
          <p:cNvSpPr/>
          <p:nvPr/>
        </p:nvSpPr>
        <p:spPr>
          <a:xfrm>
            <a:off x="1403350" y="5258434"/>
            <a:ext cx="571500" cy="381635"/>
          </a:xfrm>
          <a:custGeom>
            <a:avLst/>
            <a:gdLst/>
            <a:ahLst/>
            <a:cxnLst/>
            <a:rect l="l" t="t" r="r" b="b"/>
            <a:pathLst>
              <a:path w="571500" h="381635">
                <a:moveTo>
                  <a:pt x="0" y="190499"/>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499"/>
                </a:lnTo>
                <a:lnTo>
                  <a:pt x="565696" y="228914"/>
                </a:lnTo>
                <a:lnTo>
                  <a:pt x="549050" y="264685"/>
                </a:lnTo>
                <a:lnTo>
                  <a:pt x="522710" y="297050"/>
                </a:lnTo>
                <a:lnTo>
                  <a:pt x="487822" y="325243"/>
                </a:lnTo>
                <a:lnTo>
                  <a:pt x="445535" y="348502"/>
                </a:lnTo>
                <a:lnTo>
                  <a:pt x="396996" y="366061"/>
                </a:lnTo>
                <a:lnTo>
                  <a:pt x="343351" y="377157"/>
                </a:lnTo>
                <a:lnTo>
                  <a:pt x="285750" y="381025"/>
                </a:lnTo>
                <a:lnTo>
                  <a:pt x="228148" y="377157"/>
                </a:lnTo>
                <a:lnTo>
                  <a:pt x="174503" y="366061"/>
                </a:lnTo>
                <a:lnTo>
                  <a:pt x="125964" y="348502"/>
                </a:lnTo>
                <a:lnTo>
                  <a:pt x="83677" y="325243"/>
                </a:lnTo>
                <a:lnTo>
                  <a:pt x="48789" y="297050"/>
                </a:lnTo>
                <a:lnTo>
                  <a:pt x="22449" y="264685"/>
                </a:lnTo>
                <a:lnTo>
                  <a:pt x="5803" y="228914"/>
                </a:lnTo>
                <a:lnTo>
                  <a:pt x="0" y="190499"/>
                </a:lnTo>
                <a:close/>
              </a:path>
            </a:pathLst>
          </a:custGeom>
          <a:ln w="9525">
            <a:solidFill>
              <a:srgbClr val="000000"/>
            </a:solidFill>
          </a:ln>
        </p:spPr>
        <p:txBody>
          <a:bodyPr wrap="square" lIns="0" tIns="0" rIns="0" bIns="0" rtlCol="0"/>
          <a:lstStyle/>
          <a:p>
            <a:endParaRPr/>
          </a:p>
        </p:txBody>
      </p:sp>
      <p:sp>
        <p:nvSpPr>
          <p:cNvPr id="86" name="object 86"/>
          <p:cNvSpPr txBox="1"/>
          <p:nvPr/>
        </p:nvSpPr>
        <p:spPr>
          <a:xfrm>
            <a:off x="1619758" y="5311266"/>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4</a:t>
            </a:r>
            <a:endParaRPr sz="1600">
              <a:latin typeface="Arial"/>
              <a:cs typeface="Arial"/>
            </a:endParaRPr>
          </a:p>
        </p:txBody>
      </p:sp>
      <p:sp>
        <p:nvSpPr>
          <p:cNvPr id="87" name="object 87"/>
          <p:cNvSpPr/>
          <p:nvPr/>
        </p:nvSpPr>
        <p:spPr>
          <a:xfrm>
            <a:off x="2076576" y="5284089"/>
            <a:ext cx="571500" cy="381635"/>
          </a:xfrm>
          <a:custGeom>
            <a:avLst/>
            <a:gdLst/>
            <a:ahLst/>
            <a:cxnLst/>
            <a:rect l="l" t="t" r="r" b="b"/>
            <a:pathLst>
              <a:path w="571500" h="381635">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877"/>
                </a:lnTo>
                <a:lnTo>
                  <a:pt x="549032" y="264630"/>
                </a:lnTo>
                <a:lnTo>
                  <a:pt x="522676" y="296990"/>
                </a:lnTo>
                <a:lnTo>
                  <a:pt x="487775" y="325189"/>
                </a:lnTo>
                <a:lnTo>
                  <a:pt x="445479" y="348459"/>
                </a:lnTo>
                <a:lnTo>
                  <a:pt x="396942" y="366032"/>
                </a:lnTo>
                <a:lnTo>
                  <a:pt x="343315" y="377139"/>
                </a:lnTo>
                <a:lnTo>
                  <a:pt x="285750" y="381012"/>
                </a:lnTo>
                <a:lnTo>
                  <a:pt x="228148" y="377139"/>
                </a:lnTo>
                <a:lnTo>
                  <a:pt x="174503" y="366032"/>
                </a:lnTo>
                <a:lnTo>
                  <a:pt x="125964" y="348459"/>
                </a:lnTo>
                <a:lnTo>
                  <a:pt x="83677" y="325189"/>
                </a:lnTo>
                <a:lnTo>
                  <a:pt x="48789" y="296990"/>
                </a:lnTo>
                <a:lnTo>
                  <a:pt x="22449" y="264630"/>
                </a:lnTo>
                <a:lnTo>
                  <a:pt x="5803" y="228877"/>
                </a:lnTo>
                <a:lnTo>
                  <a:pt x="0" y="190500"/>
                </a:lnTo>
                <a:close/>
              </a:path>
            </a:pathLst>
          </a:custGeom>
          <a:ln w="9525">
            <a:solidFill>
              <a:srgbClr val="000000"/>
            </a:solidFill>
          </a:ln>
        </p:spPr>
        <p:txBody>
          <a:bodyPr wrap="square" lIns="0" tIns="0" rIns="0" bIns="0" rtlCol="0"/>
          <a:lstStyle/>
          <a:p>
            <a:endParaRPr/>
          </a:p>
        </p:txBody>
      </p:sp>
      <p:sp>
        <p:nvSpPr>
          <p:cNvPr id="88" name="object 88"/>
          <p:cNvSpPr txBox="1"/>
          <p:nvPr/>
        </p:nvSpPr>
        <p:spPr>
          <a:xfrm>
            <a:off x="2293111" y="5336794"/>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7</a:t>
            </a:r>
            <a:endParaRPr sz="1600">
              <a:latin typeface="Arial"/>
              <a:cs typeface="Arial"/>
            </a:endParaRPr>
          </a:p>
        </p:txBody>
      </p:sp>
      <p:sp>
        <p:nvSpPr>
          <p:cNvPr id="89" name="object 89"/>
          <p:cNvSpPr/>
          <p:nvPr/>
        </p:nvSpPr>
        <p:spPr>
          <a:xfrm>
            <a:off x="2257044" y="5160390"/>
            <a:ext cx="105410" cy="123825"/>
          </a:xfrm>
          <a:custGeom>
            <a:avLst/>
            <a:gdLst/>
            <a:ahLst/>
            <a:cxnLst/>
            <a:rect l="l" t="t" r="r" b="b"/>
            <a:pathLst>
              <a:path w="105410" h="123825">
                <a:moveTo>
                  <a:pt x="0" y="0"/>
                </a:moveTo>
                <a:lnTo>
                  <a:pt x="105282" y="123697"/>
                </a:lnTo>
              </a:path>
            </a:pathLst>
          </a:custGeom>
          <a:ln w="9525">
            <a:solidFill>
              <a:srgbClr val="000000"/>
            </a:solidFill>
          </a:ln>
        </p:spPr>
        <p:txBody>
          <a:bodyPr wrap="square" lIns="0" tIns="0" rIns="0" bIns="0" rtlCol="0"/>
          <a:lstStyle/>
          <a:p>
            <a:endParaRPr/>
          </a:p>
        </p:txBody>
      </p:sp>
      <p:sp>
        <p:nvSpPr>
          <p:cNvPr id="90" name="object 90"/>
          <p:cNvSpPr/>
          <p:nvPr/>
        </p:nvSpPr>
        <p:spPr>
          <a:xfrm>
            <a:off x="1706117" y="5724181"/>
            <a:ext cx="571500" cy="381000"/>
          </a:xfrm>
          <a:custGeom>
            <a:avLst/>
            <a:gdLst/>
            <a:ahLst/>
            <a:cxnLst/>
            <a:rect l="l" t="t" r="r" b="b"/>
            <a:pathLst>
              <a:path w="571500" h="381000">
                <a:moveTo>
                  <a:pt x="0" y="190499"/>
                </a:moveTo>
                <a:lnTo>
                  <a:pt x="5803" y="152108"/>
                </a:lnTo>
                <a:lnTo>
                  <a:pt x="22449" y="116350"/>
                </a:lnTo>
                <a:lnTo>
                  <a:pt x="48789" y="83991"/>
                </a:lnTo>
                <a:lnTo>
                  <a:pt x="83677" y="55797"/>
                </a:lnTo>
                <a:lnTo>
                  <a:pt x="125964" y="32535"/>
                </a:lnTo>
                <a:lnTo>
                  <a:pt x="174503" y="14970"/>
                </a:lnTo>
                <a:lnTo>
                  <a:pt x="228148" y="3870"/>
                </a:lnTo>
                <a:lnTo>
                  <a:pt x="285750" y="0"/>
                </a:lnTo>
                <a:lnTo>
                  <a:pt x="343315" y="3870"/>
                </a:lnTo>
                <a:lnTo>
                  <a:pt x="396942" y="14970"/>
                </a:lnTo>
                <a:lnTo>
                  <a:pt x="445479" y="32535"/>
                </a:lnTo>
                <a:lnTo>
                  <a:pt x="487775" y="55797"/>
                </a:lnTo>
                <a:lnTo>
                  <a:pt x="522676" y="83991"/>
                </a:lnTo>
                <a:lnTo>
                  <a:pt x="549032" y="116350"/>
                </a:lnTo>
                <a:lnTo>
                  <a:pt x="565691" y="152108"/>
                </a:lnTo>
                <a:lnTo>
                  <a:pt x="571500" y="190499"/>
                </a:lnTo>
                <a:lnTo>
                  <a:pt x="565691" y="228895"/>
                </a:lnTo>
                <a:lnTo>
                  <a:pt x="549032" y="264655"/>
                </a:lnTo>
                <a:lnTo>
                  <a:pt x="522676" y="297014"/>
                </a:lnTo>
                <a:lnTo>
                  <a:pt x="487775" y="325207"/>
                </a:lnTo>
                <a:lnTo>
                  <a:pt x="445479" y="348468"/>
                </a:lnTo>
                <a:lnTo>
                  <a:pt x="396942" y="366030"/>
                </a:lnTo>
                <a:lnTo>
                  <a:pt x="343315" y="377130"/>
                </a:lnTo>
                <a:lnTo>
                  <a:pt x="285750" y="380999"/>
                </a:lnTo>
                <a:lnTo>
                  <a:pt x="228148" y="377130"/>
                </a:lnTo>
                <a:lnTo>
                  <a:pt x="174503" y="366030"/>
                </a:lnTo>
                <a:lnTo>
                  <a:pt x="125964" y="348468"/>
                </a:lnTo>
                <a:lnTo>
                  <a:pt x="83677" y="325207"/>
                </a:lnTo>
                <a:lnTo>
                  <a:pt x="48789" y="297014"/>
                </a:lnTo>
                <a:lnTo>
                  <a:pt x="22449" y="264655"/>
                </a:lnTo>
                <a:lnTo>
                  <a:pt x="5803" y="228895"/>
                </a:lnTo>
                <a:lnTo>
                  <a:pt x="0" y="190499"/>
                </a:lnTo>
                <a:close/>
              </a:path>
            </a:pathLst>
          </a:custGeom>
          <a:ln w="9525">
            <a:solidFill>
              <a:srgbClr val="000000"/>
            </a:solidFill>
          </a:ln>
        </p:spPr>
        <p:txBody>
          <a:bodyPr wrap="square" lIns="0" tIns="0" rIns="0" bIns="0" rtlCol="0"/>
          <a:lstStyle/>
          <a:p>
            <a:endParaRPr/>
          </a:p>
        </p:txBody>
      </p:sp>
      <p:sp>
        <p:nvSpPr>
          <p:cNvPr id="91" name="object 91"/>
          <p:cNvSpPr txBox="1"/>
          <p:nvPr/>
        </p:nvSpPr>
        <p:spPr>
          <a:xfrm>
            <a:off x="1922779" y="5776976"/>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92" name="object 92"/>
          <p:cNvSpPr/>
          <p:nvPr/>
        </p:nvSpPr>
        <p:spPr>
          <a:xfrm>
            <a:off x="1891157" y="5583682"/>
            <a:ext cx="100965" cy="140970"/>
          </a:xfrm>
          <a:custGeom>
            <a:avLst/>
            <a:gdLst/>
            <a:ahLst/>
            <a:cxnLst/>
            <a:rect l="l" t="t" r="r" b="b"/>
            <a:pathLst>
              <a:path w="100964" h="140970">
                <a:moveTo>
                  <a:pt x="0" y="0"/>
                </a:moveTo>
                <a:lnTo>
                  <a:pt x="100711" y="140500"/>
                </a:lnTo>
              </a:path>
            </a:pathLst>
          </a:custGeom>
          <a:ln w="9525">
            <a:solidFill>
              <a:srgbClr val="000000"/>
            </a:solidFill>
          </a:ln>
        </p:spPr>
        <p:txBody>
          <a:bodyPr wrap="square" lIns="0" tIns="0" rIns="0" bIns="0" rtlCol="0"/>
          <a:lstStyle/>
          <a:p>
            <a:endParaRPr/>
          </a:p>
        </p:txBody>
      </p:sp>
      <p:sp>
        <p:nvSpPr>
          <p:cNvPr id="93" name="object 93"/>
          <p:cNvSpPr/>
          <p:nvPr/>
        </p:nvSpPr>
        <p:spPr>
          <a:xfrm>
            <a:off x="4213225" y="4336541"/>
            <a:ext cx="571500" cy="381000"/>
          </a:xfrm>
          <a:custGeom>
            <a:avLst/>
            <a:gdLst/>
            <a:ahLst/>
            <a:cxnLst/>
            <a:rect l="l" t="t" r="r" b="b"/>
            <a:pathLst>
              <a:path w="571500" h="381000">
                <a:moveTo>
                  <a:pt x="0" y="190499"/>
                </a:moveTo>
                <a:lnTo>
                  <a:pt x="5808" y="152086"/>
                </a:lnTo>
                <a:lnTo>
                  <a:pt x="22467" y="116318"/>
                </a:lnTo>
                <a:lnTo>
                  <a:pt x="48823" y="83957"/>
                </a:lnTo>
                <a:lnTo>
                  <a:pt x="83724" y="55768"/>
                </a:lnTo>
                <a:lnTo>
                  <a:pt x="126020" y="32515"/>
                </a:lnTo>
                <a:lnTo>
                  <a:pt x="174557" y="14960"/>
                </a:lnTo>
                <a:lnTo>
                  <a:pt x="228184"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499"/>
                </a:lnTo>
                <a:lnTo>
                  <a:pt x="565696" y="228876"/>
                </a:lnTo>
                <a:lnTo>
                  <a:pt x="549050" y="264628"/>
                </a:lnTo>
                <a:lnTo>
                  <a:pt x="522710" y="296986"/>
                </a:lnTo>
                <a:lnTo>
                  <a:pt x="487822" y="325183"/>
                </a:lnTo>
                <a:lnTo>
                  <a:pt x="445535" y="348451"/>
                </a:lnTo>
                <a:lnTo>
                  <a:pt x="396996" y="366021"/>
                </a:lnTo>
                <a:lnTo>
                  <a:pt x="343351" y="377127"/>
                </a:lnTo>
                <a:lnTo>
                  <a:pt x="285750" y="380999"/>
                </a:lnTo>
                <a:lnTo>
                  <a:pt x="228184" y="377127"/>
                </a:lnTo>
                <a:lnTo>
                  <a:pt x="174557" y="366021"/>
                </a:lnTo>
                <a:lnTo>
                  <a:pt x="126020" y="348451"/>
                </a:lnTo>
                <a:lnTo>
                  <a:pt x="83724" y="325183"/>
                </a:lnTo>
                <a:lnTo>
                  <a:pt x="48823" y="296986"/>
                </a:lnTo>
                <a:lnTo>
                  <a:pt x="22467" y="264628"/>
                </a:lnTo>
                <a:lnTo>
                  <a:pt x="5808" y="228876"/>
                </a:lnTo>
                <a:lnTo>
                  <a:pt x="0" y="190499"/>
                </a:lnTo>
                <a:close/>
              </a:path>
            </a:pathLst>
          </a:custGeom>
          <a:ln w="9525">
            <a:solidFill>
              <a:srgbClr val="000000"/>
            </a:solidFill>
          </a:ln>
        </p:spPr>
        <p:txBody>
          <a:bodyPr wrap="square" lIns="0" tIns="0" rIns="0" bIns="0" rtlCol="0"/>
          <a:lstStyle/>
          <a:p>
            <a:endParaRPr/>
          </a:p>
        </p:txBody>
      </p:sp>
      <p:sp>
        <p:nvSpPr>
          <p:cNvPr id="94" name="object 94"/>
          <p:cNvSpPr txBox="1"/>
          <p:nvPr/>
        </p:nvSpPr>
        <p:spPr>
          <a:xfrm>
            <a:off x="4430395" y="4388865"/>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Arial"/>
                <a:cs typeface="Arial"/>
              </a:rPr>
              <a:t>4</a:t>
            </a:r>
            <a:endParaRPr sz="1600">
              <a:latin typeface="Arial"/>
              <a:cs typeface="Arial"/>
            </a:endParaRPr>
          </a:p>
        </p:txBody>
      </p:sp>
      <p:sp>
        <p:nvSpPr>
          <p:cNvPr id="95" name="object 95"/>
          <p:cNvSpPr/>
          <p:nvPr/>
        </p:nvSpPr>
        <p:spPr>
          <a:xfrm>
            <a:off x="4728971" y="4828285"/>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15" y="3867"/>
                </a:lnTo>
                <a:lnTo>
                  <a:pt x="396942" y="14960"/>
                </a:lnTo>
                <a:lnTo>
                  <a:pt x="445479" y="32515"/>
                </a:lnTo>
                <a:lnTo>
                  <a:pt x="487775" y="55768"/>
                </a:lnTo>
                <a:lnTo>
                  <a:pt x="522676" y="83957"/>
                </a:lnTo>
                <a:lnTo>
                  <a:pt x="549032" y="116318"/>
                </a:lnTo>
                <a:lnTo>
                  <a:pt x="565691" y="152086"/>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96" name="object 96"/>
          <p:cNvSpPr txBox="1"/>
          <p:nvPr/>
        </p:nvSpPr>
        <p:spPr>
          <a:xfrm>
            <a:off x="4946141" y="4880864"/>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6</a:t>
            </a:r>
            <a:endParaRPr sz="1600">
              <a:latin typeface="Arial"/>
              <a:cs typeface="Arial"/>
            </a:endParaRPr>
          </a:p>
        </p:txBody>
      </p:sp>
      <p:sp>
        <p:nvSpPr>
          <p:cNvPr id="97" name="object 97"/>
          <p:cNvSpPr/>
          <p:nvPr/>
        </p:nvSpPr>
        <p:spPr>
          <a:xfrm>
            <a:off x="4701032" y="4661661"/>
            <a:ext cx="313690" cy="167005"/>
          </a:xfrm>
          <a:custGeom>
            <a:avLst/>
            <a:gdLst/>
            <a:ahLst/>
            <a:cxnLst/>
            <a:rect l="l" t="t" r="r" b="b"/>
            <a:pathLst>
              <a:path w="313689" h="167004">
                <a:moveTo>
                  <a:pt x="0" y="0"/>
                </a:moveTo>
                <a:lnTo>
                  <a:pt x="313689" y="166624"/>
                </a:lnTo>
              </a:path>
            </a:pathLst>
          </a:custGeom>
          <a:ln w="9525">
            <a:solidFill>
              <a:srgbClr val="000000"/>
            </a:solidFill>
          </a:ln>
        </p:spPr>
        <p:txBody>
          <a:bodyPr wrap="square" lIns="0" tIns="0" rIns="0" bIns="0" rtlCol="0"/>
          <a:lstStyle/>
          <a:p>
            <a:endParaRPr/>
          </a:p>
        </p:txBody>
      </p:sp>
      <p:sp>
        <p:nvSpPr>
          <p:cNvPr id="98" name="object 98"/>
          <p:cNvSpPr/>
          <p:nvPr/>
        </p:nvSpPr>
        <p:spPr>
          <a:xfrm>
            <a:off x="3984497" y="5126228"/>
            <a:ext cx="64135" cy="101600"/>
          </a:xfrm>
          <a:custGeom>
            <a:avLst/>
            <a:gdLst/>
            <a:ahLst/>
            <a:cxnLst/>
            <a:rect l="l" t="t" r="r" b="b"/>
            <a:pathLst>
              <a:path w="64135" h="101600">
                <a:moveTo>
                  <a:pt x="0" y="0"/>
                </a:moveTo>
                <a:lnTo>
                  <a:pt x="63753" y="101219"/>
                </a:lnTo>
              </a:path>
            </a:pathLst>
          </a:custGeom>
          <a:ln w="9525">
            <a:solidFill>
              <a:srgbClr val="000000"/>
            </a:solidFill>
          </a:ln>
        </p:spPr>
        <p:txBody>
          <a:bodyPr wrap="square" lIns="0" tIns="0" rIns="0" bIns="0" rtlCol="0"/>
          <a:lstStyle/>
          <a:p>
            <a:endParaRPr/>
          </a:p>
        </p:txBody>
      </p:sp>
      <p:sp>
        <p:nvSpPr>
          <p:cNvPr id="99" name="object 99"/>
          <p:cNvSpPr/>
          <p:nvPr/>
        </p:nvSpPr>
        <p:spPr>
          <a:xfrm>
            <a:off x="3762502" y="5227446"/>
            <a:ext cx="571500" cy="381635"/>
          </a:xfrm>
          <a:custGeom>
            <a:avLst/>
            <a:gdLst/>
            <a:ahLst/>
            <a:cxnLst/>
            <a:rect l="l" t="t" r="r" b="b"/>
            <a:pathLst>
              <a:path w="571500" h="381635">
                <a:moveTo>
                  <a:pt x="0" y="190499"/>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499"/>
                </a:lnTo>
                <a:lnTo>
                  <a:pt x="565691" y="228914"/>
                </a:lnTo>
                <a:lnTo>
                  <a:pt x="549032" y="264685"/>
                </a:lnTo>
                <a:lnTo>
                  <a:pt x="522676" y="297050"/>
                </a:lnTo>
                <a:lnTo>
                  <a:pt x="487775" y="325243"/>
                </a:lnTo>
                <a:lnTo>
                  <a:pt x="445479" y="348502"/>
                </a:lnTo>
                <a:lnTo>
                  <a:pt x="396942" y="366061"/>
                </a:lnTo>
                <a:lnTo>
                  <a:pt x="343315" y="377157"/>
                </a:lnTo>
                <a:lnTo>
                  <a:pt x="285750" y="381025"/>
                </a:lnTo>
                <a:lnTo>
                  <a:pt x="228148" y="377157"/>
                </a:lnTo>
                <a:lnTo>
                  <a:pt x="174503" y="366061"/>
                </a:lnTo>
                <a:lnTo>
                  <a:pt x="125964" y="348502"/>
                </a:lnTo>
                <a:lnTo>
                  <a:pt x="83677" y="325243"/>
                </a:lnTo>
                <a:lnTo>
                  <a:pt x="48789" y="297050"/>
                </a:lnTo>
                <a:lnTo>
                  <a:pt x="22449" y="264685"/>
                </a:lnTo>
                <a:lnTo>
                  <a:pt x="5803" y="228914"/>
                </a:lnTo>
                <a:lnTo>
                  <a:pt x="0" y="190499"/>
                </a:lnTo>
                <a:close/>
              </a:path>
            </a:pathLst>
          </a:custGeom>
          <a:ln w="9525">
            <a:solidFill>
              <a:srgbClr val="000000"/>
            </a:solidFill>
          </a:ln>
        </p:spPr>
        <p:txBody>
          <a:bodyPr wrap="square" lIns="0" tIns="0" rIns="0" bIns="0" rtlCol="0"/>
          <a:lstStyle/>
          <a:p>
            <a:endParaRPr/>
          </a:p>
        </p:txBody>
      </p:sp>
      <p:sp>
        <p:nvSpPr>
          <p:cNvPr id="100" name="object 100"/>
          <p:cNvSpPr txBox="1"/>
          <p:nvPr/>
        </p:nvSpPr>
        <p:spPr>
          <a:xfrm>
            <a:off x="3979290" y="528015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a:t>
            </a:r>
            <a:endParaRPr sz="1600">
              <a:latin typeface="Arial"/>
              <a:cs typeface="Arial"/>
            </a:endParaRPr>
          </a:p>
        </p:txBody>
      </p:sp>
      <p:sp>
        <p:nvSpPr>
          <p:cNvPr id="101" name="object 101"/>
          <p:cNvSpPr/>
          <p:nvPr/>
        </p:nvSpPr>
        <p:spPr>
          <a:xfrm>
            <a:off x="3496690" y="4801108"/>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15" y="3867"/>
                </a:lnTo>
                <a:lnTo>
                  <a:pt x="396942" y="14960"/>
                </a:lnTo>
                <a:lnTo>
                  <a:pt x="445479" y="32515"/>
                </a:lnTo>
                <a:lnTo>
                  <a:pt x="487775" y="55768"/>
                </a:lnTo>
                <a:lnTo>
                  <a:pt x="522676" y="83957"/>
                </a:lnTo>
                <a:lnTo>
                  <a:pt x="549032" y="116318"/>
                </a:lnTo>
                <a:lnTo>
                  <a:pt x="565691" y="152086"/>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102" name="object 102"/>
          <p:cNvSpPr txBox="1"/>
          <p:nvPr/>
        </p:nvSpPr>
        <p:spPr>
          <a:xfrm>
            <a:off x="3713479" y="4853381"/>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a:t>
            </a:r>
            <a:endParaRPr sz="1600">
              <a:latin typeface="Arial"/>
              <a:cs typeface="Arial"/>
            </a:endParaRPr>
          </a:p>
        </p:txBody>
      </p:sp>
      <p:sp>
        <p:nvSpPr>
          <p:cNvPr id="103" name="object 103"/>
          <p:cNvSpPr/>
          <p:nvPr/>
        </p:nvSpPr>
        <p:spPr>
          <a:xfrm>
            <a:off x="3782440" y="4661661"/>
            <a:ext cx="514984" cy="139700"/>
          </a:xfrm>
          <a:custGeom>
            <a:avLst/>
            <a:gdLst/>
            <a:ahLst/>
            <a:cxnLst/>
            <a:rect l="l" t="t" r="r" b="b"/>
            <a:pathLst>
              <a:path w="514985" h="139700">
                <a:moveTo>
                  <a:pt x="514476" y="0"/>
                </a:moveTo>
                <a:lnTo>
                  <a:pt x="0" y="139445"/>
                </a:lnTo>
              </a:path>
            </a:pathLst>
          </a:custGeom>
          <a:ln w="9525">
            <a:solidFill>
              <a:srgbClr val="000000"/>
            </a:solidFill>
          </a:ln>
        </p:spPr>
        <p:txBody>
          <a:bodyPr wrap="square" lIns="0" tIns="0" rIns="0" bIns="0" rtlCol="0"/>
          <a:lstStyle/>
          <a:p>
            <a:endParaRPr/>
          </a:p>
        </p:txBody>
      </p:sp>
      <p:sp>
        <p:nvSpPr>
          <p:cNvPr id="104" name="object 104"/>
          <p:cNvSpPr/>
          <p:nvPr/>
        </p:nvSpPr>
        <p:spPr>
          <a:xfrm>
            <a:off x="4648834" y="5153405"/>
            <a:ext cx="163830" cy="98425"/>
          </a:xfrm>
          <a:custGeom>
            <a:avLst/>
            <a:gdLst/>
            <a:ahLst/>
            <a:cxnLst/>
            <a:rect l="l" t="t" r="r" b="b"/>
            <a:pathLst>
              <a:path w="163829" h="98425">
                <a:moveTo>
                  <a:pt x="163829" y="0"/>
                </a:moveTo>
                <a:lnTo>
                  <a:pt x="0" y="98171"/>
                </a:lnTo>
              </a:path>
            </a:pathLst>
          </a:custGeom>
          <a:ln w="9525">
            <a:solidFill>
              <a:srgbClr val="000000"/>
            </a:solidFill>
          </a:ln>
        </p:spPr>
        <p:txBody>
          <a:bodyPr wrap="square" lIns="0" tIns="0" rIns="0" bIns="0" rtlCol="0"/>
          <a:lstStyle/>
          <a:p>
            <a:endParaRPr/>
          </a:p>
        </p:txBody>
      </p:sp>
      <p:sp>
        <p:nvSpPr>
          <p:cNvPr id="105" name="object 105"/>
          <p:cNvSpPr/>
          <p:nvPr/>
        </p:nvSpPr>
        <p:spPr>
          <a:xfrm>
            <a:off x="4363084" y="5251577"/>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106" name="object 106"/>
          <p:cNvSpPr txBox="1"/>
          <p:nvPr/>
        </p:nvSpPr>
        <p:spPr>
          <a:xfrm>
            <a:off x="4580001" y="530428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107" name="object 107"/>
          <p:cNvSpPr/>
          <p:nvPr/>
        </p:nvSpPr>
        <p:spPr>
          <a:xfrm>
            <a:off x="5036184" y="5277230"/>
            <a:ext cx="571500" cy="381000"/>
          </a:xfrm>
          <a:custGeom>
            <a:avLst/>
            <a:gdLst/>
            <a:ahLst/>
            <a:cxnLst/>
            <a:rect l="l" t="t" r="r" b="b"/>
            <a:pathLst>
              <a:path w="571500" h="381000">
                <a:moveTo>
                  <a:pt x="0" y="190500"/>
                </a:moveTo>
                <a:lnTo>
                  <a:pt x="5808" y="152086"/>
                </a:lnTo>
                <a:lnTo>
                  <a:pt x="22467" y="116318"/>
                </a:lnTo>
                <a:lnTo>
                  <a:pt x="48823" y="83957"/>
                </a:lnTo>
                <a:lnTo>
                  <a:pt x="83724" y="55768"/>
                </a:lnTo>
                <a:lnTo>
                  <a:pt x="126020" y="32515"/>
                </a:lnTo>
                <a:lnTo>
                  <a:pt x="174557" y="14960"/>
                </a:lnTo>
                <a:lnTo>
                  <a:pt x="228184"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5"/>
                </a:lnTo>
                <a:lnTo>
                  <a:pt x="549050" y="264624"/>
                </a:lnTo>
                <a:lnTo>
                  <a:pt x="522710" y="296978"/>
                </a:lnTo>
                <a:lnTo>
                  <a:pt x="487822" y="325170"/>
                </a:lnTo>
                <a:lnTo>
                  <a:pt x="445535" y="348433"/>
                </a:lnTo>
                <a:lnTo>
                  <a:pt x="396996" y="366000"/>
                </a:lnTo>
                <a:lnTo>
                  <a:pt x="343351" y="377103"/>
                </a:lnTo>
                <a:lnTo>
                  <a:pt x="285750" y="380974"/>
                </a:lnTo>
                <a:lnTo>
                  <a:pt x="228184" y="377103"/>
                </a:lnTo>
                <a:lnTo>
                  <a:pt x="174557" y="366000"/>
                </a:lnTo>
                <a:lnTo>
                  <a:pt x="126020" y="348433"/>
                </a:lnTo>
                <a:lnTo>
                  <a:pt x="83724" y="325170"/>
                </a:lnTo>
                <a:lnTo>
                  <a:pt x="48823" y="296978"/>
                </a:lnTo>
                <a:lnTo>
                  <a:pt x="22467" y="264624"/>
                </a:lnTo>
                <a:lnTo>
                  <a:pt x="5808" y="228875"/>
                </a:lnTo>
                <a:lnTo>
                  <a:pt x="0" y="190500"/>
                </a:lnTo>
                <a:close/>
              </a:path>
            </a:pathLst>
          </a:custGeom>
          <a:ln w="9525">
            <a:solidFill>
              <a:srgbClr val="000000"/>
            </a:solidFill>
          </a:ln>
        </p:spPr>
        <p:txBody>
          <a:bodyPr wrap="square" lIns="0" tIns="0" rIns="0" bIns="0" rtlCol="0"/>
          <a:lstStyle/>
          <a:p>
            <a:endParaRPr/>
          </a:p>
        </p:txBody>
      </p:sp>
      <p:sp>
        <p:nvSpPr>
          <p:cNvPr id="108" name="object 108"/>
          <p:cNvSpPr txBox="1"/>
          <p:nvPr/>
        </p:nvSpPr>
        <p:spPr>
          <a:xfrm>
            <a:off x="5253354" y="5329808"/>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7</a:t>
            </a:r>
            <a:endParaRPr sz="1600">
              <a:latin typeface="Arial"/>
              <a:cs typeface="Arial"/>
            </a:endParaRPr>
          </a:p>
        </p:txBody>
      </p:sp>
      <p:sp>
        <p:nvSpPr>
          <p:cNvPr id="109" name="object 109"/>
          <p:cNvSpPr/>
          <p:nvPr/>
        </p:nvSpPr>
        <p:spPr>
          <a:xfrm>
            <a:off x="5216778" y="5153405"/>
            <a:ext cx="105410" cy="123825"/>
          </a:xfrm>
          <a:custGeom>
            <a:avLst/>
            <a:gdLst/>
            <a:ahLst/>
            <a:cxnLst/>
            <a:rect l="l" t="t" r="r" b="b"/>
            <a:pathLst>
              <a:path w="105410" h="123825">
                <a:moveTo>
                  <a:pt x="0" y="0"/>
                </a:moveTo>
                <a:lnTo>
                  <a:pt x="105156" y="123825"/>
                </a:lnTo>
              </a:path>
            </a:pathLst>
          </a:custGeom>
          <a:ln w="9525">
            <a:solidFill>
              <a:srgbClr val="000000"/>
            </a:solidFill>
          </a:ln>
        </p:spPr>
        <p:txBody>
          <a:bodyPr wrap="square" lIns="0" tIns="0" rIns="0" bIns="0" rtlCol="0"/>
          <a:lstStyle/>
          <a:p>
            <a:endParaRPr/>
          </a:p>
        </p:txBody>
      </p:sp>
      <p:sp>
        <p:nvSpPr>
          <p:cNvPr id="110" name="object 110"/>
          <p:cNvSpPr/>
          <p:nvPr/>
        </p:nvSpPr>
        <p:spPr>
          <a:xfrm>
            <a:off x="1328800" y="4623942"/>
            <a:ext cx="240029" cy="412750"/>
          </a:xfrm>
          <a:custGeom>
            <a:avLst/>
            <a:gdLst/>
            <a:ahLst/>
            <a:cxnLst/>
            <a:rect l="l" t="t" r="r" b="b"/>
            <a:pathLst>
              <a:path w="240030" h="412750">
                <a:moveTo>
                  <a:pt x="179959" y="0"/>
                </a:moveTo>
                <a:lnTo>
                  <a:pt x="179959" y="30098"/>
                </a:lnTo>
                <a:lnTo>
                  <a:pt x="141816" y="48626"/>
                </a:lnTo>
                <a:lnTo>
                  <a:pt x="107156" y="75142"/>
                </a:lnTo>
                <a:lnTo>
                  <a:pt x="76472" y="108762"/>
                </a:lnTo>
                <a:lnTo>
                  <a:pt x="50260" y="148605"/>
                </a:lnTo>
                <a:lnTo>
                  <a:pt x="29012" y="193788"/>
                </a:lnTo>
                <a:lnTo>
                  <a:pt x="13223" y="243429"/>
                </a:lnTo>
                <a:lnTo>
                  <a:pt x="3388" y="296644"/>
                </a:lnTo>
                <a:lnTo>
                  <a:pt x="0" y="352551"/>
                </a:lnTo>
                <a:lnTo>
                  <a:pt x="0" y="412622"/>
                </a:lnTo>
                <a:lnTo>
                  <a:pt x="3388" y="356710"/>
                </a:lnTo>
                <a:lnTo>
                  <a:pt x="13223" y="303480"/>
                </a:lnTo>
                <a:lnTo>
                  <a:pt x="29012" y="253819"/>
                </a:lnTo>
                <a:lnTo>
                  <a:pt x="50260" y="208613"/>
                </a:lnTo>
                <a:lnTo>
                  <a:pt x="76472" y="168747"/>
                </a:lnTo>
                <a:lnTo>
                  <a:pt x="107156" y="135106"/>
                </a:lnTo>
                <a:lnTo>
                  <a:pt x="141816" y="108576"/>
                </a:lnTo>
                <a:lnTo>
                  <a:pt x="179959" y="90042"/>
                </a:lnTo>
                <a:lnTo>
                  <a:pt x="205502" y="90042"/>
                </a:lnTo>
                <a:lnTo>
                  <a:pt x="240030" y="49529"/>
                </a:lnTo>
                <a:lnTo>
                  <a:pt x="179959" y="0"/>
                </a:lnTo>
                <a:close/>
              </a:path>
              <a:path w="240030" h="412750">
                <a:moveTo>
                  <a:pt x="205502" y="90042"/>
                </a:moveTo>
                <a:lnTo>
                  <a:pt x="179959" y="90042"/>
                </a:lnTo>
                <a:lnTo>
                  <a:pt x="179959" y="120014"/>
                </a:lnTo>
                <a:lnTo>
                  <a:pt x="205502" y="90042"/>
                </a:lnTo>
                <a:close/>
              </a:path>
            </a:pathLst>
          </a:custGeom>
          <a:solidFill>
            <a:srgbClr val="DDDDDD"/>
          </a:solidFill>
        </p:spPr>
        <p:txBody>
          <a:bodyPr wrap="square" lIns="0" tIns="0" rIns="0" bIns="0" rtlCol="0"/>
          <a:lstStyle/>
          <a:p>
            <a:endParaRPr/>
          </a:p>
        </p:txBody>
      </p:sp>
      <p:sp>
        <p:nvSpPr>
          <p:cNvPr id="111" name="object 111"/>
          <p:cNvSpPr/>
          <p:nvPr/>
        </p:nvSpPr>
        <p:spPr>
          <a:xfrm>
            <a:off x="1329437" y="5006594"/>
            <a:ext cx="239395" cy="363220"/>
          </a:xfrm>
          <a:custGeom>
            <a:avLst/>
            <a:gdLst/>
            <a:ahLst/>
            <a:cxnLst/>
            <a:rect l="l" t="t" r="r" b="b"/>
            <a:pathLst>
              <a:path w="239394" h="363220">
                <a:moveTo>
                  <a:pt x="379" y="0"/>
                </a:moveTo>
                <a:lnTo>
                  <a:pt x="0" y="54183"/>
                </a:lnTo>
                <a:lnTo>
                  <a:pt x="5727" y="106354"/>
                </a:lnTo>
                <a:lnTo>
                  <a:pt x="17115" y="155768"/>
                </a:lnTo>
                <a:lnTo>
                  <a:pt x="33716" y="201675"/>
                </a:lnTo>
                <a:lnTo>
                  <a:pt x="55084" y="243331"/>
                </a:lnTo>
                <a:lnTo>
                  <a:pt x="80773" y="279989"/>
                </a:lnTo>
                <a:lnTo>
                  <a:pt x="110336" y="310901"/>
                </a:lnTo>
                <a:lnTo>
                  <a:pt x="143326" y="335320"/>
                </a:lnTo>
                <a:lnTo>
                  <a:pt x="179297" y="352501"/>
                </a:lnTo>
                <a:lnTo>
                  <a:pt x="217803" y="361695"/>
                </a:lnTo>
                <a:lnTo>
                  <a:pt x="232154" y="363092"/>
                </a:lnTo>
                <a:lnTo>
                  <a:pt x="239393" y="363092"/>
                </a:lnTo>
                <a:lnTo>
                  <a:pt x="239393" y="303021"/>
                </a:lnTo>
                <a:lnTo>
                  <a:pt x="198851" y="298278"/>
                </a:lnTo>
                <a:lnTo>
                  <a:pt x="160426" y="284550"/>
                </a:lnTo>
                <a:lnTo>
                  <a:pt x="124707" y="262588"/>
                </a:lnTo>
                <a:lnTo>
                  <a:pt x="92287" y="233145"/>
                </a:lnTo>
                <a:lnTo>
                  <a:pt x="63758" y="196970"/>
                </a:lnTo>
                <a:lnTo>
                  <a:pt x="39711" y="154817"/>
                </a:lnTo>
                <a:lnTo>
                  <a:pt x="20738" y="107437"/>
                </a:lnTo>
                <a:lnTo>
                  <a:pt x="7430" y="55580"/>
                </a:lnTo>
                <a:lnTo>
                  <a:pt x="379" y="0"/>
                </a:lnTo>
                <a:close/>
              </a:path>
            </a:pathLst>
          </a:custGeom>
          <a:solidFill>
            <a:srgbClr val="B1B1B1"/>
          </a:solidFill>
        </p:spPr>
        <p:txBody>
          <a:bodyPr wrap="square" lIns="0" tIns="0" rIns="0" bIns="0" rtlCol="0"/>
          <a:lstStyle/>
          <a:p>
            <a:endParaRPr/>
          </a:p>
        </p:txBody>
      </p:sp>
      <p:sp>
        <p:nvSpPr>
          <p:cNvPr id="112" name="object 112"/>
          <p:cNvSpPr/>
          <p:nvPr/>
        </p:nvSpPr>
        <p:spPr>
          <a:xfrm>
            <a:off x="1328800" y="4623942"/>
            <a:ext cx="240029" cy="746125"/>
          </a:xfrm>
          <a:custGeom>
            <a:avLst/>
            <a:gdLst/>
            <a:ahLst/>
            <a:cxnLst/>
            <a:rect l="l" t="t" r="r" b="b"/>
            <a:pathLst>
              <a:path w="240030" h="746125">
                <a:moveTo>
                  <a:pt x="0" y="412622"/>
                </a:moveTo>
                <a:lnTo>
                  <a:pt x="3388" y="356710"/>
                </a:lnTo>
                <a:lnTo>
                  <a:pt x="13223" y="303480"/>
                </a:lnTo>
                <a:lnTo>
                  <a:pt x="29012" y="253819"/>
                </a:lnTo>
                <a:lnTo>
                  <a:pt x="50260" y="208613"/>
                </a:lnTo>
                <a:lnTo>
                  <a:pt x="76472" y="168747"/>
                </a:lnTo>
                <a:lnTo>
                  <a:pt x="107156" y="135106"/>
                </a:lnTo>
                <a:lnTo>
                  <a:pt x="141816" y="108576"/>
                </a:lnTo>
                <a:lnTo>
                  <a:pt x="179959" y="90042"/>
                </a:lnTo>
                <a:lnTo>
                  <a:pt x="179959" y="120014"/>
                </a:lnTo>
                <a:lnTo>
                  <a:pt x="240030" y="49529"/>
                </a:lnTo>
                <a:lnTo>
                  <a:pt x="179959" y="0"/>
                </a:lnTo>
                <a:lnTo>
                  <a:pt x="179959" y="30098"/>
                </a:lnTo>
                <a:lnTo>
                  <a:pt x="141816" y="48626"/>
                </a:lnTo>
                <a:lnTo>
                  <a:pt x="107156" y="75142"/>
                </a:lnTo>
                <a:lnTo>
                  <a:pt x="76472" y="108762"/>
                </a:lnTo>
                <a:lnTo>
                  <a:pt x="50260" y="148605"/>
                </a:lnTo>
                <a:lnTo>
                  <a:pt x="29012" y="193788"/>
                </a:lnTo>
                <a:lnTo>
                  <a:pt x="13223" y="243429"/>
                </a:lnTo>
                <a:lnTo>
                  <a:pt x="3388" y="296644"/>
                </a:lnTo>
                <a:lnTo>
                  <a:pt x="0" y="352551"/>
                </a:lnTo>
                <a:lnTo>
                  <a:pt x="0" y="412622"/>
                </a:lnTo>
                <a:lnTo>
                  <a:pt x="3140" y="466667"/>
                </a:lnTo>
                <a:lnTo>
                  <a:pt x="12234" y="517932"/>
                </a:lnTo>
                <a:lnTo>
                  <a:pt x="26787" y="565731"/>
                </a:lnTo>
                <a:lnTo>
                  <a:pt x="46305" y="609379"/>
                </a:lnTo>
                <a:lnTo>
                  <a:pt x="70294" y="648192"/>
                </a:lnTo>
                <a:lnTo>
                  <a:pt x="98261" y="681484"/>
                </a:lnTo>
                <a:lnTo>
                  <a:pt x="129712" y="708570"/>
                </a:lnTo>
                <a:lnTo>
                  <a:pt x="164153" y="728765"/>
                </a:lnTo>
                <a:lnTo>
                  <a:pt x="201090" y="741385"/>
                </a:lnTo>
                <a:lnTo>
                  <a:pt x="240030" y="745743"/>
                </a:lnTo>
                <a:lnTo>
                  <a:pt x="240030" y="685672"/>
                </a:lnTo>
                <a:lnTo>
                  <a:pt x="199488" y="680929"/>
                </a:lnTo>
                <a:lnTo>
                  <a:pt x="161062" y="667201"/>
                </a:lnTo>
                <a:lnTo>
                  <a:pt x="125344" y="645239"/>
                </a:lnTo>
                <a:lnTo>
                  <a:pt x="92924" y="615796"/>
                </a:lnTo>
                <a:lnTo>
                  <a:pt x="64395" y="579621"/>
                </a:lnTo>
                <a:lnTo>
                  <a:pt x="40348" y="537468"/>
                </a:lnTo>
                <a:lnTo>
                  <a:pt x="21375" y="490088"/>
                </a:lnTo>
                <a:lnTo>
                  <a:pt x="8067" y="438231"/>
                </a:lnTo>
                <a:lnTo>
                  <a:pt x="1015" y="382650"/>
                </a:lnTo>
              </a:path>
            </a:pathLst>
          </a:custGeom>
          <a:ln w="25400">
            <a:solidFill>
              <a:srgbClr val="A1A1A1"/>
            </a:solidFill>
          </a:ln>
        </p:spPr>
        <p:txBody>
          <a:bodyPr wrap="square" lIns="0" tIns="0" rIns="0" bIns="0" rtlCol="0"/>
          <a:lstStyle/>
          <a:p>
            <a:endParaRPr/>
          </a:p>
        </p:txBody>
      </p:sp>
      <p:sp>
        <p:nvSpPr>
          <p:cNvPr id="113" name="object 113"/>
          <p:cNvSpPr txBox="1"/>
          <p:nvPr/>
        </p:nvSpPr>
        <p:spPr>
          <a:xfrm>
            <a:off x="674623" y="6200647"/>
            <a:ext cx="1739264" cy="452755"/>
          </a:xfrm>
          <a:prstGeom prst="rect">
            <a:avLst/>
          </a:prstGeom>
        </p:spPr>
        <p:txBody>
          <a:bodyPr vert="horz" wrap="square" lIns="0" tIns="12700" rIns="0" bIns="0" rtlCol="0">
            <a:spAutoFit/>
          </a:bodyPr>
          <a:lstStyle/>
          <a:p>
            <a:pPr marL="12700" marR="5080" indent="59055">
              <a:lnSpc>
                <a:spcPct val="100000"/>
              </a:lnSpc>
              <a:spcBef>
                <a:spcPts val="100"/>
              </a:spcBef>
            </a:pPr>
            <a:r>
              <a:rPr sz="1400" b="1" spc="-10" dirty="0">
                <a:solidFill>
                  <a:srgbClr val="0000FF"/>
                </a:solidFill>
                <a:latin typeface="Arial"/>
                <a:cs typeface="Arial"/>
              </a:rPr>
              <a:t>Copy </a:t>
            </a:r>
            <a:r>
              <a:rPr sz="1400" b="1" spc="-5" dirty="0">
                <a:solidFill>
                  <a:srgbClr val="0000FF"/>
                </a:solidFill>
                <a:latin typeface="Arial"/>
                <a:cs typeface="Arial"/>
              </a:rPr>
              <a:t>successor or  predecessor </a:t>
            </a:r>
            <a:r>
              <a:rPr sz="1400" b="1" dirty="0">
                <a:solidFill>
                  <a:srgbClr val="0000FF"/>
                </a:solidFill>
                <a:latin typeface="Arial"/>
                <a:cs typeface="Arial"/>
              </a:rPr>
              <a:t>to</a:t>
            </a:r>
            <a:r>
              <a:rPr sz="1400" b="1" spc="-90" dirty="0">
                <a:solidFill>
                  <a:srgbClr val="0000FF"/>
                </a:solidFill>
                <a:latin typeface="Arial"/>
                <a:cs typeface="Arial"/>
              </a:rPr>
              <a:t> </a:t>
            </a:r>
            <a:r>
              <a:rPr sz="1400" b="1" spc="-5" dirty="0">
                <a:solidFill>
                  <a:srgbClr val="0000FF"/>
                </a:solidFill>
                <a:latin typeface="Arial"/>
                <a:cs typeface="Arial"/>
              </a:rPr>
              <a:t>root</a:t>
            </a:r>
            <a:endParaRPr sz="1400">
              <a:latin typeface="Arial"/>
              <a:cs typeface="Arial"/>
            </a:endParaRPr>
          </a:p>
        </p:txBody>
      </p:sp>
      <p:sp>
        <p:nvSpPr>
          <p:cNvPr id="114" name="object 114"/>
          <p:cNvSpPr txBox="1"/>
          <p:nvPr/>
        </p:nvSpPr>
        <p:spPr>
          <a:xfrm>
            <a:off x="3612007" y="6159195"/>
            <a:ext cx="1798320" cy="666750"/>
          </a:xfrm>
          <a:prstGeom prst="rect">
            <a:avLst/>
          </a:prstGeom>
        </p:spPr>
        <p:txBody>
          <a:bodyPr vert="horz" wrap="square" lIns="0" tIns="13335" rIns="0" bIns="0" rtlCol="0">
            <a:spAutoFit/>
          </a:bodyPr>
          <a:lstStyle/>
          <a:p>
            <a:pPr marL="12700" marR="5080" indent="-1270" algn="ctr">
              <a:lnSpc>
                <a:spcPct val="100000"/>
              </a:lnSpc>
              <a:spcBef>
                <a:spcPts val="105"/>
              </a:spcBef>
            </a:pPr>
            <a:r>
              <a:rPr sz="1400" b="1" dirty="0">
                <a:solidFill>
                  <a:srgbClr val="0000FF"/>
                </a:solidFill>
                <a:latin typeface="Arial"/>
                <a:cs typeface="Arial"/>
              </a:rPr>
              <a:t>Delete </a:t>
            </a:r>
            <a:r>
              <a:rPr sz="1400" b="1" spc="-5" dirty="0">
                <a:solidFill>
                  <a:srgbClr val="0000FF"/>
                </a:solidFill>
                <a:latin typeface="Arial"/>
                <a:cs typeface="Arial"/>
              </a:rPr>
              <a:t>successor  (Remove </a:t>
            </a:r>
            <a:r>
              <a:rPr sz="1400" b="1" spc="-10" dirty="0">
                <a:solidFill>
                  <a:srgbClr val="0000FF"/>
                </a:solidFill>
                <a:latin typeface="Arial"/>
                <a:cs typeface="Arial"/>
              </a:rPr>
              <a:t>node </a:t>
            </a:r>
            <a:r>
              <a:rPr sz="1400" b="1" spc="-5" dirty="0">
                <a:solidFill>
                  <a:srgbClr val="0000FF"/>
                </a:solidFill>
                <a:latin typeface="Arial"/>
                <a:cs typeface="Arial"/>
              </a:rPr>
              <a:t>or  </a:t>
            </a:r>
            <a:r>
              <a:rPr sz="1400" b="1" dirty="0">
                <a:solidFill>
                  <a:srgbClr val="0000FF"/>
                </a:solidFill>
                <a:latin typeface="Arial"/>
                <a:cs typeface="Arial"/>
              </a:rPr>
              <a:t>reattach </a:t>
            </a:r>
            <a:r>
              <a:rPr sz="1400" b="1" spc="-5" dirty="0">
                <a:solidFill>
                  <a:srgbClr val="0000FF"/>
                </a:solidFill>
                <a:latin typeface="Arial"/>
                <a:cs typeface="Arial"/>
              </a:rPr>
              <a:t>single</a:t>
            </a:r>
            <a:r>
              <a:rPr sz="1400" b="1" spc="-125" dirty="0">
                <a:solidFill>
                  <a:srgbClr val="0000FF"/>
                </a:solidFill>
                <a:latin typeface="Arial"/>
                <a:cs typeface="Arial"/>
              </a:rPr>
              <a:t> </a:t>
            </a:r>
            <a:r>
              <a:rPr sz="1400" b="1" spc="-5" dirty="0">
                <a:solidFill>
                  <a:srgbClr val="0000FF"/>
                </a:solidFill>
                <a:latin typeface="Arial"/>
                <a:cs typeface="Arial"/>
              </a:rPr>
              <a:t>child)</a:t>
            </a:r>
            <a:endParaRPr sz="1400">
              <a:latin typeface="Arial"/>
              <a:cs typeface="Arial"/>
            </a:endParaRPr>
          </a:p>
        </p:txBody>
      </p:sp>
      <p:sp>
        <p:nvSpPr>
          <p:cNvPr id="115" name="Footer Placeholder 114"/>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34262064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69171" y="83311"/>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16</a:t>
            </a:r>
            <a:endParaRPr sz="1200">
              <a:latin typeface="Arial"/>
              <a:cs typeface="Arial"/>
            </a:endParaRPr>
          </a:p>
        </p:txBody>
      </p:sp>
      <p:sp>
        <p:nvSpPr>
          <p:cNvPr id="3" name="object 3"/>
          <p:cNvSpPr/>
          <p:nvPr/>
        </p:nvSpPr>
        <p:spPr>
          <a:xfrm>
            <a:off x="0" y="114300"/>
            <a:ext cx="6934200" cy="228600"/>
          </a:xfrm>
          <a:custGeom>
            <a:avLst/>
            <a:gdLst/>
            <a:ahLst/>
            <a:cxnLst/>
            <a:rect l="l" t="t" r="r" b="b"/>
            <a:pathLst>
              <a:path w="6934200" h="228600">
                <a:moveTo>
                  <a:pt x="0" y="228600"/>
                </a:moveTo>
                <a:lnTo>
                  <a:pt x="6934200" y="228600"/>
                </a:lnTo>
                <a:lnTo>
                  <a:pt x="6934200" y="0"/>
                </a:lnTo>
                <a:lnTo>
                  <a:pt x="0" y="0"/>
                </a:lnTo>
                <a:lnTo>
                  <a:pt x="0" y="228600"/>
                </a:lnTo>
                <a:close/>
              </a:path>
            </a:pathLst>
          </a:custGeom>
          <a:solidFill>
            <a:srgbClr val="A40020"/>
          </a:solidFill>
        </p:spPr>
        <p:txBody>
          <a:bodyPr wrap="square" lIns="0" tIns="0" rIns="0" bIns="0" rtlCol="0"/>
          <a:lstStyle/>
          <a:p>
            <a:endParaRPr/>
          </a:p>
        </p:txBody>
      </p:sp>
      <p:sp>
        <p:nvSpPr>
          <p:cNvPr id="4" name="object 4"/>
          <p:cNvSpPr/>
          <p:nvPr/>
        </p:nvSpPr>
        <p:spPr>
          <a:xfrm>
            <a:off x="8610600" y="9525"/>
            <a:ext cx="533400" cy="333375"/>
          </a:xfrm>
          <a:custGeom>
            <a:avLst/>
            <a:gdLst/>
            <a:ahLst/>
            <a:cxnLst/>
            <a:rect l="l" t="t" r="r" b="b"/>
            <a:pathLst>
              <a:path w="533400" h="333375">
                <a:moveTo>
                  <a:pt x="0" y="166750"/>
                </a:moveTo>
                <a:lnTo>
                  <a:pt x="7042" y="128522"/>
                </a:lnTo>
                <a:lnTo>
                  <a:pt x="27103" y="93426"/>
                </a:lnTo>
                <a:lnTo>
                  <a:pt x="58582" y="62464"/>
                </a:lnTo>
                <a:lnTo>
                  <a:pt x="99881" y="36639"/>
                </a:lnTo>
                <a:lnTo>
                  <a:pt x="149400" y="16952"/>
                </a:lnTo>
                <a:lnTo>
                  <a:pt x="205540" y="4405"/>
                </a:lnTo>
                <a:lnTo>
                  <a:pt x="266700" y="0"/>
                </a:lnTo>
                <a:lnTo>
                  <a:pt x="327859" y="4405"/>
                </a:lnTo>
                <a:lnTo>
                  <a:pt x="383999" y="16952"/>
                </a:lnTo>
                <a:lnTo>
                  <a:pt x="433518" y="36639"/>
                </a:lnTo>
                <a:lnTo>
                  <a:pt x="474817" y="62464"/>
                </a:lnTo>
                <a:lnTo>
                  <a:pt x="506296" y="93426"/>
                </a:lnTo>
                <a:lnTo>
                  <a:pt x="526357" y="128522"/>
                </a:lnTo>
                <a:lnTo>
                  <a:pt x="533400" y="166750"/>
                </a:lnTo>
                <a:lnTo>
                  <a:pt x="526357" y="204932"/>
                </a:lnTo>
                <a:lnTo>
                  <a:pt x="506296" y="239994"/>
                </a:lnTo>
                <a:lnTo>
                  <a:pt x="474817" y="270933"/>
                </a:lnTo>
                <a:lnTo>
                  <a:pt x="433518" y="296745"/>
                </a:lnTo>
                <a:lnTo>
                  <a:pt x="383999" y="316425"/>
                </a:lnTo>
                <a:lnTo>
                  <a:pt x="327859" y="328970"/>
                </a:lnTo>
                <a:lnTo>
                  <a:pt x="266700" y="333375"/>
                </a:lnTo>
                <a:lnTo>
                  <a:pt x="205540" y="328970"/>
                </a:lnTo>
                <a:lnTo>
                  <a:pt x="149400" y="316425"/>
                </a:lnTo>
                <a:lnTo>
                  <a:pt x="99881" y="296745"/>
                </a:lnTo>
                <a:lnTo>
                  <a:pt x="58582" y="270933"/>
                </a:lnTo>
                <a:lnTo>
                  <a:pt x="27103" y="239994"/>
                </a:lnTo>
                <a:lnTo>
                  <a:pt x="7042" y="204932"/>
                </a:lnTo>
                <a:lnTo>
                  <a:pt x="0" y="166750"/>
                </a:lnTo>
                <a:close/>
              </a:path>
            </a:pathLst>
          </a:custGeom>
          <a:ln w="12700">
            <a:solidFill>
              <a:srgbClr val="000000"/>
            </a:solidFill>
          </a:ln>
        </p:spPr>
        <p:txBody>
          <a:bodyPr wrap="square" lIns="0" tIns="0" rIns="0" bIns="0" rtlCol="0"/>
          <a:lstStyle/>
          <a:p>
            <a:endParaRPr/>
          </a:p>
        </p:txBody>
      </p:sp>
      <p:sp>
        <p:nvSpPr>
          <p:cNvPr id="5" name="object 5"/>
          <p:cNvSpPr txBox="1">
            <a:spLocks noGrp="1"/>
          </p:cNvSpPr>
          <p:nvPr>
            <p:ph type="title"/>
          </p:nvPr>
        </p:nvSpPr>
        <p:spPr>
          <a:xfrm>
            <a:off x="2422017" y="461594"/>
            <a:ext cx="4301490" cy="697230"/>
          </a:xfrm>
          <a:prstGeom prst="rect">
            <a:avLst/>
          </a:prstGeom>
        </p:spPr>
        <p:txBody>
          <a:bodyPr vert="horz" wrap="square" lIns="0" tIns="13335" rIns="0" bIns="0" rtlCol="0">
            <a:spAutoFit/>
          </a:bodyPr>
          <a:lstStyle/>
          <a:p>
            <a:pPr marL="12700">
              <a:lnSpc>
                <a:spcPct val="100000"/>
              </a:lnSpc>
              <a:spcBef>
                <a:spcPts val="105"/>
              </a:spcBef>
            </a:pPr>
            <a:r>
              <a:rPr spc="-135" dirty="0"/>
              <a:t>Top </a:t>
            </a:r>
            <a:r>
              <a:rPr dirty="0"/>
              <a:t>Down</a:t>
            </a:r>
            <a:r>
              <a:rPr spc="70" dirty="0"/>
              <a:t> </a:t>
            </a:r>
            <a:r>
              <a:rPr spc="-10" dirty="0"/>
              <a:t>Splaying</a:t>
            </a:r>
          </a:p>
        </p:txBody>
      </p:sp>
      <p:sp>
        <p:nvSpPr>
          <p:cNvPr id="6" name="object 6"/>
          <p:cNvSpPr txBox="1"/>
          <p:nvPr/>
        </p:nvSpPr>
        <p:spPr>
          <a:xfrm>
            <a:off x="535940" y="1607642"/>
            <a:ext cx="5775960" cy="4026535"/>
          </a:xfrm>
          <a:prstGeom prst="rect">
            <a:avLst/>
          </a:prstGeom>
        </p:spPr>
        <p:txBody>
          <a:bodyPr vert="horz" wrap="square" lIns="0" tIns="13335" rIns="0" bIns="0" rtlCol="0">
            <a:spAutoFit/>
          </a:bodyPr>
          <a:lstStyle/>
          <a:p>
            <a:pPr marL="355600" marR="347980" indent="-343535" algn="just">
              <a:lnSpc>
                <a:spcPct val="100000"/>
              </a:lnSpc>
              <a:spcBef>
                <a:spcPts val="105"/>
              </a:spcBef>
              <a:buFont typeface="Arial"/>
              <a:buChar char="•"/>
              <a:tabLst>
                <a:tab pos="356235" algn="l"/>
              </a:tabLst>
            </a:pPr>
            <a:r>
              <a:rPr sz="3200" spc="-5" dirty="0">
                <a:latin typeface="Calibri"/>
                <a:cs typeface="Calibri"/>
              </a:rPr>
              <a:t>Rather than walking down </a:t>
            </a:r>
            <a:r>
              <a:rPr sz="3200" dirty="0">
                <a:latin typeface="Calibri"/>
                <a:cs typeface="Calibri"/>
              </a:rPr>
              <a:t>the  </a:t>
            </a:r>
            <a:r>
              <a:rPr sz="3200" spc="-10" dirty="0">
                <a:latin typeface="Calibri"/>
                <a:cs typeface="Calibri"/>
              </a:rPr>
              <a:t>tree </a:t>
            </a:r>
            <a:r>
              <a:rPr sz="3200" spc="-25" dirty="0">
                <a:latin typeface="Calibri"/>
                <a:cs typeface="Calibri"/>
              </a:rPr>
              <a:t>to first </a:t>
            </a:r>
            <a:r>
              <a:rPr sz="3200" spc="-5" dirty="0">
                <a:latin typeface="Calibri"/>
                <a:cs typeface="Calibri"/>
              </a:rPr>
              <a:t>find </a:t>
            </a:r>
            <a:r>
              <a:rPr sz="3200" dirty="0">
                <a:latin typeface="Calibri"/>
                <a:cs typeface="Calibri"/>
              </a:rPr>
              <a:t>the </a:t>
            </a:r>
            <a:r>
              <a:rPr sz="3200" spc="-10" dirty="0">
                <a:latin typeface="Calibri"/>
                <a:cs typeface="Calibri"/>
              </a:rPr>
              <a:t>value </a:t>
            </a:r>
            <a:r>
              <a:rPr sz="3200" dirty="0">
                <a:latin typeface="Calibri"/>
                <a:cs typeface="Calibri"/>
              </a:rPr>
              <a:t>then  </a:t>
            </a:r>
            <a:r>
              <a:rPr sz="3200" spc="-10" dirty="0">
                <a:latin typeface="Calibri"/>
                <a:cs typeface="Calibri"/>
              </a:rPr>
              <a:t>splaying </a:t>
            </a:r>
            <a:r>
              <a:rPr sz="3200" spc="-5" dirty="0">
                <a:latin typeface="Calibri"/>
                <a:cs typeface="Calibri"/>
              </a:rPr>
              <a:t>back up, </a:t>
            </a:r>
            <a:r>
              <a:rPr sz="3200" spc="-15" dirty="0">
                <a:latin typeface="Calibri"/>
                <a:cs typeface="Calibri"/>
              </a:rPr>
              <a:t>we </a:t>
            </a:r>
            <a:r>
              <a:rPr sz="3200" spc="-10" dirty="0">
                <a:latin typeface="Calibri"/>
                <a:cs typeface="Calibri"/>
              </a:rPr>
              <a:t>can </a:t>
            </a:r>
            <a:r>
              <a:rPr sz="3200" spc="-20" dirty="0">
                <a:latin typeface="Calibri"/>
                <a:cs typeface="Calibri"/>
              </a:rPr>
              <a:t>splay  </a:t>
            </a:r>
            <a:r>
              <a:rPr sz="3200" spc="-5" dirty="0">
                <a:latin typeface="Calibri"/>
                <a:cs typeface="Calibri"/>
              </a:rPr>
              <a:t>on </a:t>
            </a:r>
            <a:r>
              <a:rPr sz="3200" dirty="0">
                <a:latin typeface="Calibri"/>
                <a:cs typeface="Calibri"/>
              </a:rPr>
              <a:t>the </a:t>
            </a:r>
            <a:r>
              <a:rPr sz="3200" spc="-30" dirty="0">
                <a:latin typeface="Calibri"/>
                <a:cs typeface="Calibri"/>
              </a:rPr>
              <a:t>way</a:t>
            </a:r>
            <a:r>
              <a:rPr sz="3200" spc="-5" dirty="0">
                <a:latin typeface="Calibri"/>
                <a:cs typeface="Calibri"/>
              </a:rPr>
              <a:t> down</a:t>
            </a:r>
            <a:endParaRPr sz="3200">
              <a:latin typeface="Calibri"/>
              <a:cs typeface="Calibri"/>
            </a:endParaRPr>
          </a:p>
          <a:p>
            <a:pPr marL="355600" marR="5080" indent="-343535">
              <a:lnSpc>
                <a:spcPct val="100000"/>
              </a:lnSpc>
              <a:spcBef>
                <a:spcPts val="770"/>
              </a:spcBef>
              <a:buFont typeface="Arial"/>
              <a:buChar char="•"/>
              <a:tabLst>
                <a:tab pos="355600" algn="l"/>
                <a:tab pos="356235" algn="l"/>
              </a:tabLst>
            </a:pPr>
            <a:r>
              <a:rPr sz="3200" spc="-55" dirty="0">
                <a:latin typeface="Calibri"/>
                <a:cs typeface="Calibri"/>
              </a:rPr>
              <a:t>We </a:t>
            </a:r>
            <a:r>
              <a:rPr sz="3200" dirty="0">
                <a:latin typeface="Calibri"/>
                <a:cs typeface="Calibri"/>
              </a:rPr>
              <a:t>will </a:t>
            </a:r>
            <a:r>
              <a:rPr sz="3200" spc="-5" dirty="0">
                <a:latin typeface="Calibri"/>
                <a:cs typeface="Calibri"/>
              </a:rPr>
              <a:t>be "pruning" </a:t>
            </a:r>
            <a:r>
              <a:rPr sz="3200" dirty="0">
                <a:latin typeface="Calibri"/>
                <a:cs typeface="Calibri"/>
              </a:rPr>
              <a:t>the </a:t>
            </a:r>
            <a:r>
              <a:rPr sz="3200" spc="-5" dirty="0">
                <a:latin typeface="Calibri"/>
                <a:cs typeface="Calibri"/>
              </a:rPr>
              <a:t>big  </a:t>
            </a:r>
            <a:r>
              <a:rPr sz="3200" spc="-10" dirty="0">
                <a:latin typeface="Calibri"/>
                <a:cs typeface="Calibri"/>
              </a:rPr>
              <a:t>tree </a:t>
            </a:r>
            <a:r>
              <a:rPr sz="3200" spc="-20" dirty="0">
                <a:latin typeface="Calibri"/>
                <a:cs typeface="Calibri"/>
              </a:rPr>
              <a:t>into </a:t>
            </a:r>
            <a:r>
              <a:rPr sz="3200" spc="-5" dirty="0">
                <a:latin typeface="Calibri"/>
                <a:cs typeface="Calibri"/>
              </a:rPr>
              <a:t>two smaller </a:t>
            </a:r>
            <a:r>
              <a:rPr sz="3200" spc="-10" dirty="0">
                <a:latin typeface="Calibri"/>
                <a:cs typeface="Calibri"/>
              </a:rPr>
              <a:t>trees </a:t>
            </a:r>
            <a:r>
              <a:rPr sz="3200" dirty="0">
                <a:latin typeface="Calibri"/>
                <a:cs typeface="Calibri"/>
              </a:rPr>
              <a:t>as </a:t>
            </a:r>
            <a:r>
              <a:rPr sz="3200" spc="-10" dirty="0">
                <a:latin typeface="Calibri"/>
                <a:cs typeface="Calibri"/>
              </a:rPr>
              <a:t>we  walk, cutting </a:t>
            </a:r>
            <a:r>
              <a:rPr sz="3200" spc="-15" dirty="0">
                <a:latin typeface="Calibri"/>
                <a:cs typeface="Calibri"/>
              </a:rPr>
              <a:t>off </a:t>
            </a:r>
            <a:r>
              <a:rPr sz="3200" dirty="0">
                <a:latin typeface="Calibri"/>
                <a:cs typeface="Calibri"/>
              </a:rPr>
              <a:t>the </a:t>
            </a:r>
            <a:r>
              <a:rPr sz="3200" spc="-5" dirty="0">
                <a:latin typeface="Calibri"/>
                <a:cs typeface="Calibri"/>
              </a:rPr>
              <a:t>unused  </a:t>
            </a:r>
            <a:r>
              <a:rPr sz="3200" spc="-25" dirty="0">
                <a:latin typeface="Calibri"/>
                <a:cs typeface="Calibri"/>
              </a:rPr>
              <a:t>pathways</a:t>
            </a:r>
            <a:endParaRPr sz="3200">
              <a:latin typeface="Calibri"/>
              <a:cs typeface="Calibri"/>
            </a:endParaRPr>
          </a:p>
        </p:txBody>
      </p:sp>
      <p:sp>
        <p:nvSpPr>
          <p:cNvPr id="7" name="object 7"/>
          <p:cNvSpPr/>
          <p:nvPr/>
        </p:nvSpPr>
        <p:spPr>
          <a:xfrm>
            <a:off x="6400800" y="1752600"/>
            <a:ext cx="1828800" cy="3644900"/>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7162800" y="3924300"/>
            <a:ext cx="278130" cy="342900"/>
          </a:xfrm>
          <a:custGeom>
            <a:avLst/>
            <a:gdLst/>
            <a:ahLst/>
            <a:cxnLst/>
            <a:rect l="l" t="t" r="r" b="b"/>
            <a:pathLst>
              <a:path w="278129" h="342900">
                <a:moveTo>
                  <a:pt x="0" y="342900"/>
                </a:moveTo>
                <a:lnTo>
                  <a:pt x="277749" y="0"/>
                </a:lnTo>
              </a:path>
            </a:pathLst>
          </a:custGeom>
          <a:ln w="38100">
            <a:solidFill>
              <a:srgbClr val="0000FF"/>
            </a:solidFill>
          </a:ln>
        </p:spPr>
        <p:txBody>
          <a:bodyPr wrap="square" lIns="0" tIns="0" rIns="0" bIns="0" rtlCol="0"/>
          <a:lstStyle/>
          <a:p>
            <a:endParaRPr/>
          </a:p>
        </p:txBody>
      </p:sp>
      <p:sp>
        <p:nvSpPr>
          <p:cNvPr id="9" name="object 9"/>
          <p:cNvSpPr/>
          <p:nvPr/>
        </p:nvSpPr>
        <p:spPr>
          <a:xfrm>
            <a:off x="7696200" y="3441700"/>
            <a:ext cx="381000" cy="266700"/>
          </a:xfrm>
          <a:custGeom>
            <a:avLst/>
            <a:gdLst/>
            <a:ahLst/>
            <a:cxnLst/>
            <a:rect l="l" t="t" r="r" b="b"/>
            <a:pathLst>
              <a:path w="381000" h="266700">
                <a:moveTo>
                  <a:pt x="0" y="0"/>
                </a:moveTo>
                <a:lnTo>
                  <a:pt x="381000" y="266700"/>
                </a:lnTo>
              </a:path>
            </a:pathLst>
          </a:custGeom>
          <a:ln w="38100">
            <a:solidFill>
              <a:srgbClr val="0000FF"/>
            </a:solidFill>
          </a:ln>
        </p:spPr>
        <p:txBody>
          <a:bodyPr wrap="square" lIns="0" tIns="0" rIns="0" bIns="0" rtlCol="0"/>
          <a:lstStyle/>
          <a:p>
            <a:endParaRPr/>
          </a:p>
        </p:txBody>
      </p:sp>
      <p:sp>
        <p:nvSpPr>
          <p:cNvPr id="10" name="object 10"/>
          <p:cNvSpPr/>
          <p:nvPr/>
        </p:nvSpPr>
        <p:spPr>
          <a:xfrm>
            <a:off x="7477125" y="3048000"/>
            <a:ext cx="381000" cy="266700"/>
          </a:xfrm>
          <a:custGeom>
            <a:avLst/>
            <a:gdLst/>
            <a:ahLst/>
            <a:cxnLst/>
            <a:rect l="l" t="t" r="r" b="b"/>
            <a:pathLst>
              <a:path w="381000" h="266700">
                <a:moveTo>
                  <a:pt x="0" y="0"/>
                </a:moveTo>
                <a:lnTo>
                  <a:pt x="381000" y="266700"/>
                </a:lnTo>
              </a:path>
            </a:pathLst>
          </a:custGeom>
          <a:ln w="38100">
            <a:solidFill>
              <a:srgbClr val="0000FF"/>
            </a:solidFill>
          </a:ln>
        </p:spPr>
        <p:txBody>
          <a:bodyPr wrap="square" lIns="0" tIns="0" rIns="0" bIns="0" rtlCol="0"/>
          <a:lstStyle/>
          <a:p>
            <a:endParaRPr/>
          </a:p>
        </p:txBody>
      </p:sp>
      <p:sp>
        <p:nvSpPr>
          <p:cNvPr id="11" name="object 11"/>
          <p:cNvSpPr/>
          <p:nvPr/>
        </p:nvSpPr>
        <p:spPr>
          <a:xfrm>
            <a:off x="7111110" y="2781300"/>
            <a:ext cx="190500" cy="190500"/>
          </a:xfrm>
          <a:custGeom>
            <a:avLst/>
            <a:gdLst/>
            <a:ahLst/>
            <a:cxnLst/>
            <a:rect l="l" t="t" r="r" b="b"/>
            <a:pathLst>
              <a:path w="190500" h="190500">
                <a:moveTo>
                  <a:pt x="0" y="190500"/>
                </a:moveTo>
                <a:lnTo>
                  <a:pt x="190500" y="0"/>
                </a:lnTo>
              </a:path>
            </a:pathLst>
          </a:custGeom>
          <a:ln w="38100">
            <a:solidFill>
              <a:srgbClr val="0000FF"/>
            </a:solidFill>
          </a:ln>
        </p:spPr>
        <p:txBody>
          <a:bodyPr wrap="square" lIns="0" tIns="0" rIns="0" bIns="0" rtlCol="0"/>
          <a:lstStyle/>
          <a:p>
            <a:endParaRPr/>
          </a:p>
        </p:txBody>
      </p:sp>
      <p:sp>
        <p:nvSpPr>
          <p:cNvPr id="12" name="object 12"/>
          <p:cNvSpPr/>
          <p:nvPr/>
        </p:nvSpPr>
        <p:spPr>
          <a:xfrm>
            <a:off x="7278116" y="2009775"/>
            <a:ext cx="461645" cy="3343910"/>
          </a:xfrm>
          <a:custGeom>
            <a:avLst/>
            <a:gdLst/>
            <a:ahLst/>
            <a:cxnLst/>
            <a:rect l="l" t="t" r="r" b="b"/>
            <a:pathLst>
              <a:path w="461645" h="3343910">
                <a:moveTo>
                  <a:pt x="73479" y="106259"/>
                </a:moveTo>
                <a:lnTo>
                  <a:pt x="36497" y="115547"/>
                </a:lnTo>
                <a:lnTo>
                  <a:pt x="41020" y="135127"/>
                </a:lnTo>
                <a:lnTo>
                  <a:pt x="45719" y="158876"/>
                </a:lnTo>
                <a:lnTo>
                  <a:pt x="61086" y="233934"/>
                </a:lnTo>
                <a:lnTo>
                  <a:pt x="76707" y="313816"/>
                </a:lnTo>
                <a:lnTo>
                  <a:pt x="86994" y="368046"/>
                </a:lnTo>
                <a:lnTo>
                  <a:pt x="96774" y="422528"/>
                </a:lnTo>
                <a:lnTo>
                  <a:pt x="105917" y="476250"/>
                </a:lnTo>
                <a:lnTo>
                  <a:pt x="114045" y="528574"/>
                </a:lnTo>
                <a:lnTo>
                  <a:pt x="121030" y="578358"/>
                </a:lnTo>
                <a:lnTo>
                  <a:pt x="126618" y="624966"/>
                </a:lnTo>
                <a:lnTo>
                  <a:pt x="130428" y="667385"/>
                </a:lnTo>
                <a:lnTo>
                  <a:pt x="132333" y="704850"/>
                </a:lnTo>
                <a:lnTo>
                  <a:pt x="132262" y="723391"/>
                </a:lnTo>
                <a:lnTo>
                  <a:pt x="128015" y="766952"/>
                </a:lnTo>
                <a:lnTo>
                  <a:pt x="114173" y="819150"/>
                </a:lnTo>
                <a:lnTo>
                  <a:pt x="93852" y="865886"/>
                </a:lnTo>
                <a:lnTo>
                  <a:pt x="70611" y="910589"/>
                </a:lnTo>
                <a:lnTo>
                  <a:pt x="59308" y="933196"/>
                </a:lnTo>
                <a:lnTo>
                  <a:pt x="39750" y="980439"/>
                </a:lnTo>
                <a:lnTo>
                  <a:pt x="30352" y="1019810"/>
                </a:lnTo>
                <a:lnTo>
                  <a:pt x="27685" y="1048385"/>
                </a:lnTo>
                <a:lnTo>
                  <a:pt x="27685" y="1063498"/>
                </a:lnTo>
                <a:lnTo>
                  <a:pt x="33654" y="1111885"/>
                </a:lnTo>
                <a:lnTo>
                  <a:pt x="50291" y="1166367"/>
                </a:lnTo>
                <a:lnTo>
                  <a:pt x="67690" y="1205357"/>
                </a:lnTo>
                <a:lnTo>
                  <a:pt x="89407" y="1246124"/>
                </a:lnTo>
                <a:lnTo>
                  <a:pt x="114553" y="1288669"/>
                </a:lnTo>
                <a:lnTo>
                  <a:pt x="142366" y="1332357"/>
                </a:lnTo>
                <a:lnTo>
                  <a:pt x="172338" y="1376807"/>
                </a:lnTo>
                <a:lnTo>
                  <a:pt x="203453" y="1421891"/>
                </a:lnTo>
                <a:lnTo>
                  <a:pt x="266700" y="1512189"/>
                </a:lnTo>
                <a:lnTo>
                  <a:pt x="297306" y="1556512"/>
                </a:lnTo>
                <a:lnTo>
                  <a:pt x="326135" y="1599945"/>
                </a:lnTo>
                <a:lnTo>
                  <a:pt x="352551" y="1641856"/>
                </a:lnTo>
                <a:lnTo>
                  <a:pt x="375665" y="1681861"/>
                </a:lnTo>
                <a:lnTo>
                  <a:pt x="394842" y="1719326"/>
                </a:lnTo>
                <a:lnTo>
                  <a:pt x="414527" y="1769618"/>
                </a:lnTo>
                <a:lnTo>
                  <a:pt x="422655" y="1811274"/>
                </a:lnTo>
                <a:lnTo>
                  <a:pt x="423290" y="1822577"/>
                </a:lnTo>
                <a:lnTo>
                  <a:pt x="423163" y="1832483"/>
                </a:lnTo>
                <a:lnTo>
                  <a:pt x="411860" y="1869820"/>
                </a:lnTo>
                <a:lnTo>
                  <a:pt x="384555" y="1900682"/>
                </a:lnTo>
                <a:lnTo>
                  <a:pt x="369442" y="1914270"/>
                </a:lnTo>
                <a:lnTo>
                  <a:pt x="353440" y="1929130"/>
                </a:lnTo>
                <a:lnTo>
                  <a:pt x="319404" y="1966976"/>
                </a:lnTo>
                <a:lnTo>
                  <a:pt x="295401" y="2005202"/>
                </a:lnTo>
                <a:lnTo>
                  <a:pt x="274954" y="2054352"/>
                </a:lnTo>
                <a:lnTo>
                  <a:pt x="264159" y="2094483"/>
                </a:lnTo>
                <a:lnTo>
                  <a:pt x="256285" y="2140839"/>
                </a:lnTo>
                <a:lnTo>
                  <a:pt x="250316" y="2192528"/>
                </a:lnTo>
                <a:lnTo>
                  <a:pt x="245109" y="2248662"/>
                </a:lnTo>
                <a:lnTo>
                  <a:pt x="240537" y="2309114"/>
                </a:lnTo>
                <a:lnTo>
                  <a:pt x="236474" y="2373376"/>
                </a:lnTo>
                <a:lnTo>
                  <a:pt x="232979" y="2442972"/>
                </a:lnTo>
                <a:lnTo>
                  <a:pt x="230080" y="2513965"/>
                </a:lnTo>
                <a:lnTo>
                  <a:pt x="227557" y="2588133"/>
                </a:lnTo>
                <a:lnTo>
                  <a:pt x="225532" y="2665095"/>
                </a:lnTo>
                <a:lnTo>
                  <a:pt x="223763" y="2744470"/>
                </a:lnTo>
                <a:lnTo>
                  <a:pt x="222368" y="2826004"/>
                </a:lnTo>
                <a:lnTo>
                  <a:pt x="221230" y="2909316"/>
                </a:lnTo>
                <a:lnTo>
                  <a:pt x="220341" y="2994406"/>
                </a:lnTo>
                <a:lnTo>
                  <a:pt x="219581" y="3080512"/>
                </a:lnTo>
                <a:lnTo>
                  <a:pt x="218947" y="3167507"/>
                </a:lnTo>
                <a:lnTo>
                  <a:pt x="218565" y="3255391"/>
                </a:lnTo>
                <a:lnTo>
                  <a:pt x="218058" y="3343148"/>
                </a:lnTo>
                <a:lnTo>
                  <a:pt x="256158" y="3343402"/>
                </a:lnTo>
                <a:lnTo>
                  <a:pt x="256668" y="3255137"/>
                </a:lnTo>
                <a:lnTo>
                  <a:pt x="257048" y="3167380"/>
                </a:lnTo>
                <a:lnTo>
                  <a:pt x="257685" y="3080258"/>
                </a:lnTo>
                <a:lnTo>
                  <a:pt x="258448" y="2994025"/>
                </a:lnTo>
                <a:lnTo>
                  <a:pt x="259339" y="2908935"/>
                </a:lnTo>
                <a:lnTo>
                  <a:pt x="260487" y="2825369"/>
                </a:lnTo>
                <a:lnTo>
                  <a:pt x="261888" y="2743835"/>
                </a:lnTo>
                <a:lnTo>
                  <a:pt x="262762" y="2704465"/>
                </a:lnTo>
                <a:lnTo>
                  <a:pt x="263551" y="2664206"/>
                </a:lnTo>
                <a:lnTo>
                  <a:pt x="264667" y="2626360"/>
                </a:lnTo>
                <a:lnTo>
                  <a:pt x="265718" y="2587117"/>
                </a:lnTo>
                <a:lnTo>
                  <a:pt x="266993" y="2549525"/>
                </a:lnTo>
                <a:lnTo>
                  <a:pt x="269681" y="2476754"/>
                </a:lnTo>
                <a:lnTo>
                  <a:pt x="272897" y="2406904"/>
                </a:lnTo>
                <a:lnTo>
                  <a:pt x="276478" y="2343023"/>
                </a:lnTo>
                <a:lnTo>
                  <a:pt x="280669" y="2281047"/>
                </a:lnTo>
                <a:lnTo>
                  <a:pt x="285623" y="2223389"/>
                </a:lnTo>
                <a:lnTo>
                  <a:pt x="291083" y="2170303"/>
                </a:lnTo>
                <a:lnTo>
                  <a:pt x="297560" y="2122551"/>
                </a:lnTo>
                <a:lnTo>
                  <a:pt x="306324" y="2082545"/>
                </a:lnTo>
                <a:lnTo>
                  <a:pt x="323214" y="2034920"/>
                </a:lnTo>
                <a:lnTo>
                  <a:pt x="343280" y="1999107"/>
                </a:lnTo>
                <a:lnTo>
                  <a:pt x="372617" y="1963547"/>
                </a:lnTo>
                <a:lnTo>
                  <a:pt x="409955" y="1929130"/>
                </a:lnTo>
                <a:lnTo>
                  <a:pt x="424052" y="1915414"/>
                </a:lnTo>
                <a:lnTo>
                  <a:pt x="448563" y="1882267"/>
                </a:lnTo>
                <a:lnTo>
                  <a:pt x="461009" y="1837182"/>
                </a:lnTo>
                <a:lnTo>
                  <a:pt x="461390" y="1823593"/>
                </a:lnTo>
                <a:lnTo>
                  <a:pt x="460755" y="1809369"/>
                </a:lnTo>
                <a:lnTo>
                  <a:pt x="451357" y="1760093"/>
                </a:lnTo>
                <a:lnTo>
                  <a:pt x="438276" y="1723136"/>
                </a:lnTo>
                <a:lnTo>
                  <a:pt x="419988" y="1684147"/>
                </a:lnTo>
                <a:lnTo>
                  <a:pt x="397763" y="1643380"/>
                </a:lnTo>
                <a:lnTo>
                  <a:pt x="372109" y="1600962"/>
                </a:lnTo>
                <a:lnTo>
                  <a:pt x="343788" y="1557401"/>
                </a:lnTo>
                <a:lnTo>
                  <a:pt x="298068" y="1490472"/>
                </a:lnTo>
                <a:lnTo>
                  <a:pt x="234695" y="1400048"/>
                </a:lnTo>
                <a:lnTo>
                  <a:pt x="203580" y="1355089"/>
                </a:lnTo>
                <a:lnTo>
                  <a:pt x="174116" y="1311021"/>
                </a:lnTo>
                <a:lnTo>
                  <a:pt x="146684" y="1268222"/>
                </a:lnTo>
                <a:lnTo>
                  <a:pt x="122300" y="1227074"/>
                </a:lnTo>
                <a:lnTo>
                  <a:pt x="101600" y="1188085"/>
                </a:lnTo>
                <a:lnTo>
                  <a:pt x="85470" y="1151636"/>
                </a:lnTo>
                <a:lnTo>
                  <a:pt x="70738" y="1103122"/>
                </a:lnTo>
                <a:lnTo>
                  <a:pt x="65658" y="1061212"/>
                </a:lnTo>
                <a:lnTo>
                  <a:pt x="65785" y="1048639"/>
                </a:lnTo>
                <a:lnTo>
                  <a:pt x="73025" y="1002284"/>
                </a:lnTo>
                <a:lnTo>
                  <a:pt x="93979" y="948944"/>
                </a:lnTo>
                <a:lnTo>
                  <a:pt x="116077" y="906017"/>
                </a:lnTo>
                <a:lnTo>
                  <a:pt x="127761" y="883285"/>
                </a:lnTo>
                <a:lnTo>
                  <a:pt x="149478" y="833247"/>
                </a:lnTo>
                <a:lnTo>
                  <a:pt x="162305" y="789939"/>
                </a:lnTo>
                <a:lnTo>
                  <a:pt x="169544" y="741172"/>
                </a:lnTo>
                <a:lnTo>
                  <a:pt x="170433" y="723391"/>
                </a:lnTo>
                <a:lnTo>
                  <a:pt x="170433" y="704850"/>
                </a:lnTo>
                <a:lnTo>
                  <a:pt x="168528" y="665226"/>
                </a:lnTo>
                <a:lnTo>
                  <a:pt x="164591" y="621157"/>
                </a:lnTo>
                <a:lnTo>
                  <a:pt x="158876" y="573659"/>
                </a:lnTo>
                <a:lnTo>
                  <a:pt x="151764" y="522986"/>
                </a:lnTo>
                <a:lnTo>
                  <a:pt x="143509" y="470408"/>
                </a:lnTo>
                <a:lnTo>
                  <a:pt x="134365" y="416178"/>
                </a:lnTo>
                <a:lnTo>
                  <a:pt x="124459" y="361314"/>
                </a:lnTo>
                <a:lnTo>
                  <a:pt x="114173" y="306704"/>
                </a:lnTo>
                <a:lnTo>
                  <a:pt x="103631" y="252857"/>
                </a:lnTo>
                <a:lnTo>
                  <a:pt x="93217" y="200660"/>
                </a:lnTo>
                <a:lnTo>
                  <a:pt x="83057" y="151129"/>
                </a:lnTo>
                <a:lnTo>
                  <a:pt x="78358" y="127635"/>
                </a:lnTo>
                <a:lnTo>
                  <a:pt x="73479" y="106259"/>
                </a:lnTo>
                <a:close/>
              </a:path>
              <a:path w="461645" h="3343910">
                <a:moveTo>
                  <a:pt x="27558" y="0"/>
                </a:moveTo>
                <a:lnTo>
                  <a:pt x="0" y="124713"/>
                </a:lnTo>
                <a:lnTo>
                  <a:pt x="36497" y="115547"/>
                </a:lnTo>
                <a:lnTo>
                  <a:pt x="32130" y="96647"/>
                </a:lnTo>
                <a:lnTo>
                  <a:pt x="69341" y="88137"/>
                </a:lnTo>
                <a:lnTo>
                  <a:pt x="103221" y="88137"/>
                </a:lnTo>
                <a:lnTo>
                  <a:pt x="27558" y="0"/>
                </a:lnTo>
                <a:close/>
              </a:path>
              <a:path w="461645" h="3343910">
                <a:moveTo>
                  <a:pt x="69341" y="88137"/>
                </a:moveTo>
                <a:lnTo>
                  <a:pt x="32130" y="96647"/>
                </a:lnTo>
                <a:lnTo>
                  <a:pt x="36497" y="115547"/>
                </a:lnTo>
                <a:lnTo>
                  <a:pt x="73479" y="106259"/>
                </a:lnTo>
                <a:lnTo>
                  <a:pt x="69341" y="88137"/>
                </a:lnTo>
                <a:close/>
              </a:path>
              <a:path w="461645" h="3343910">
                <a:moveTo>
                  <a:pt x="103221" y="88137"/>
                </a:moveTo>
                <a:lnTo>
                  <a:pt x="69341" y="88137"/>
                </a:lnTo>
                <a:lnTo>
                  <a:pt x="73479" y="106259"/>
                </a:lnTo>
                <a:lnTo>
                  <a:pt x="110743" y="96900"/>
                </a:lnTo>
                <a:lnTo>
                  <a:pt x="103221" y="88137"/>
                </a:lnTo>
                <a:close/>
              </a:path>
            </a:pathLst>
          </a:custGeom>
          <a:solidFill>
            <a:srgbClr val="FF2929"/>
          </a:solidFill>
        </p:spPr>
        <p:txBody>
          <a:bodyPr wrap="square" lIns="0" tIns="0" rIns="0" bIns="0" rtlCol="0"/>
          <a:lstStyle/>
          <a:p>
            <a:endParaRPr/>
          </a:p>
        </p:txBody>
      </p:sp>
      <p:sp>
        <p:nvSpPr>
          <p:cNvPr id="13" name="Footer Placeholder 12"/>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70076327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69171" y="83311"/>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17</a:t>
            </a:r>
            <a:endParaRPr sz="1200">
              <a:latin typeface="Arial"/>
              <a:cs typeface="Arial"/>
            </a:endParaRPr>
          </a:p>
        </p:txBody>
      </p:sp>
      <p:sp>
        <p:nvSpPr>
          <p:cNvPr id="3" name="object 3"/>
          <p:cNvSpPr/>
          <p:nvPr/>
        </p:nvSpPr>
        <p:spPr>
          <a:xfrm>
            <a:off x="0" y="114300"/>
            <a:ext cx="6934200" cy="228600"/>
          </a:xfrm>
          <a:custGeom>
            <a:avLst/>
            <a:gdLst/>
            <a:ahLst/>
            <a:cxnLst/>
            <a:rect l="l" t="t" r="r" b="b"/>
            <a:pathLst>
              <a:path w="6934200" h="228600">
                <a:moveTo>
                  <a:pt x="0" y="228600"/>
                </a:moveTo>
                <a:lnTo>
                  <a:pt x="6934200" y="228600"/>
                </a:lnTo>
                <a:lnTo>
                  <a:pt x="6934200" y="0"/>
                </a:lnTo>
                <a:lnTo>
                  <a:pt x="0" y="0"/>
                </a:lnTo>
                <a:lnTo>
                  <a:pt x="0" y="228600"/>
                </a:lnTo>
                <a:close/>
              </a:path>
            </a:pathLst>
          </a:custGeom>
          <a:solidFill>
            <a:srgbClr val="A40020"/>
          </a:solidFill>
        </p:spPr>
        <p:txBody>
          <a:bodyPr wrap="square" lIns="0" tIns="0" rIns="0" bIns="0" rtlCol="0"/>
          <a:lstStyle/>
          <a:p>
            <a:endParaRPr/>
          </a:p>
        </p:txBody>
      </p:sp>
      <p:sp>
        <p:nvSpPr>
          <p:cNvPr id="4" name="object 4"/>
          <p:cNvSpPr/>
          <p:nvPr/>
        </p:nvSpPr>
        <p:spPr>
          <a:xfrm>
            <a:off x="8610600" y="9525"/>
            <a:ext cx="533400" cy="333375"/>
          </a:xfrm>
          <a:custGeom>
            <a:avLst/>
            <a:gdLst/>
            <a:ahLst/>
            <a:cxnLst/>
            <a:rect l="l" t="t" r="r" b="b"/>
            <a:pathLst>
              <a:path w="533400" h="333375">
                <a:moveTo>
                  <a:pt x="0" y="166750"/>
                </a:moveTo>
                <a:lnTo>
                  <a:pt x="7042" y="128522"/>
                </a:lnTo>
                <a:lnTo>
                  <a:pt x="27103" y="93426"/>
                </a:lnTo>
                <a:lnTo>
                  <a:pt x="58582" y="62464"/>
                </a:lnTo>
                <a:lnTo>
                  <a:pt x="99881" y="36639"/>
                </a:lnTo>
                <a:lnTo>
                  <a:pt x="149400" y="16952"/>
                </a:lnTo>
                <a:lnTo>
                  <a:pt x="205540" y="4405"/>
                </a:lnTo>
                <a:lnTo>
                  <a:pt x="266700" y="0"/>
                </a:lnTo>
                <a:lnTo>
                  <a:pt x="327859" y="4405"/>
                </a:lnTo>
                <a:lnTo>
                  <a:pt x="383999" y="16952"/>
                </a:lnTo>
                <a:lnTo>
                  <a:pt x="433518" y="36639"/>
                </a:lnTo>
                <a:lnTo>
                  <a:pt x="474817" y="62464"/>
                </a:lnTo>
                <a:lnTo>
                  <a:pt x="506296" y="93426"/>
                </a:lnTo>
                <a:lnTo>
                  <a:pt x="526357" y="128522"/>
                </a:lnTo>
                <a:lnTo>
                  <a:pt x="533400" y="166750"/>
                </a:lnTo>
                <a:lnTo>
                  <a:pt x="526357" y="204932"/>
                </a:lnTo>
                <a:lnTo>
                  <a:pt x="506296" y="239994"/>
                </a:lnTo>
                <a:lnTo>
                  <a:pt x="474817" y="270933"/>
                </a:lnTo>
                <a:lnTo>
                  <a:pt x="433518" y="296745"/>
                </a:lnTo>
                <a:lnTo>
                  <a:pt x="383999" y="316425"/>
                </a:lnTo>
                <a:lnTo>
                  <a:pt x="327859" y="328970"/>
                </a:lnTo>
                <a:lnTo>
                  <a:pt x="266700" y="333375"/>
                </a:lnTo>
                <a:lnTo>
                  <a:pt x="205540" y="328970"/>
                </a:lnTo>
                <a:lnTo>
                  <a:pt x="149400" y="316425"/>
                </a:lnTo>
                <a:lnTo>
                  <a:pt x="99881" y="296745"/>
                </a:lnTo>
                <a:lnTo>
                  <a:pt x="58582" y="270933"/>
                </a:lnTo>
                <a:lnTo>
                  <a:pt x="27103" y="239994"/>
                </a:lnTo>
                <a:lnTo>
                  <a:pt x="7042" y="204932"/>
                </a:lnTo>
                <a:lnTo>
                  <a:pt x="0" y="166750"/>
                </a:lnTo>
                <a:close/>
              </a:path>
            </a:pathLst>
          </a:custGeom>
          <a:ln w="12700">
            <a:solidFill>
              <a:srgbClr val="000000"/>
            </a:solidFill>
          </a:ln>
        </p:spPr>
        <p:txBody>
          <a:bodyPr wrap="square" lIns="0" tIns="0" rIns="0" bIns="0" rtlCol="0"/>
          <a:lstStyle/>
          <a:p>
            <a:endParaRPr/>
          </a:p>
        </p:txBody>
      </p:sp>
      <p:sp>
        <p:nvSpPr>
          <p:cNvPr id="5" name="object 5"/>
          <p:cNvSpPr txBox="1">
            <a:spLocks noGrp="1"/>
          </p:cNvSpPr>
          <p:nvPr>
            <p:ph type="title"/>
          </p:nvPr>
        </p:nvSpPr>
        <p:spPr>
          <a:xfrm>
            <a:off x="2400680" y="305181"/>
            <a:ext cx="4344670" cy="696595"/>
          </a:xfrm>
          <a:prstGeom prst="rect">
            <a:avLst/>
          </a:prstGeom>
        </p:spPr>
        <p:txBody>
          <a:bodyPr vert="horz" wrap="square" lIns="0" tIns="12700" rIns="0" bIns="0" rtlCol="0">
            <a:spAutoFit/>
          </a:bodyPr>
          <a:lstStyle/>
          <a:p>
            <a:pPr marL="12700">
              <a:lnSpc>
                <a:spcPct val="100000"/>
              </a:lnSpc>
              <a:spcBef>
                <a:spcPts val="100"/>
              </a:spcBef>
            </a:pPr>
            <a:r>
              <a:rPr spc="-50" dirty="0"/>
              <a:t>Top-Down</a:t>
            </a:r>
            <a:r>
              <a:rPr spc="-80" dirty="0"/>
              <a:t> </a:t>
            </a:r>
            <a:r>
              <a:rPr spc="-10" dirty="0"/>
              <a:t>Splaying</a:t>
            </a:r>
          </a:p>
        </p:txBody>
      </p:sp>
      <p:sp>
        <p:nvSpPr>
          <p:cNvPr id="6" name="object 6"/>
          <p:cNvSpPr/>
          <p:nvPr/>
        </p:nvSpPr>
        <p:spPr>
          <a:xfrm>
            <a:off x="3112007" y="4635372"/>
            <a:ext cx="533400" cy="381000"/>
          </a:xfrm>
          <a:custGeom>
            <a:avLst/>
            <a:gdLst/>
            <a:ahLst/>
            <a:cxnLst/>
            <a:rect l="l" t="t" r="r" b="b"/>
            <a:pathLst>
              <a:path w="533400" h="381000">
                <a:moveTo>
                  <a:pt x="0" y="190500"/>
                </a:moveTo>
                <a:lnTo>
                  <a:pt x="5034" y="146837"/>
                </a:lnTo>
                <a:lnTo>
                  <a:pt x="19372" y="106746"/>
                </a:lnTo>
                <a:lnTo>
                  <a:pt x="41867" y="71374"/>
                </a:lnTo>
                <a:lnTo>
                  <a:pt x="71374" y="41867"/>
                </a:lnTo>
                <a:lnTo>
                  <a:pt x="106746" y="19372"/>
                </a:lnTo>
                <a:lnTo>
                  <a:pt x="146837" y="5034"/>
                </a:lnTo>
                <a:lnTo>
                  <a:pt x="190500" y="0"/>
                </a:lnTo>
                <a:lnTo>
                  <a:pt x="342900" y="0"/>
                </a:lnTo>
                <a:lnTo>
                  <a:pt x="386602" y="5034"/>
                </a:lnTo>
                <a:lnTo>
                  <a:pt x="426708" y="19372"/>
                </a:lnTo>
                <a:lnTo>
                  <a:pt x="462078" y="41867"/>
                </a:lnTo>
                <a:lnTo>
                  <a:pt x="491572" y="71374"/>
                </a:lnTo>
                <a:lnTo>
                  <a:pt x="514050" y="106746"/>
                </a:lnTo>
                <a:lnTo>
                  <a:pt x="528372" y="146837"/>
                </a:lnTo>
                <a:lnTo>
                  <a:pt x="533400" y="190500"/>
                </a:lnTo>
                <a:lnTo>
                  <a:pt x="528372" y="234202"/>
                </a:lnTo>
                <a:lnTo>
                  <a:pt x="514050" y="274308"/>
                </a:lnTo>
                <a:lnTo>
                  <a:pt x="491572" y="309678"/>
                </a:lnTo>
                <a:lnTo>
                  <a:pt x="462078" y="339172"/>
                </a:lnTo>
                <a:lnTo>
                  <a:pt x="426708" y="361650"/>
                </a:lnTo>
                <a:lnTo>
                  <a:pt x="386602" y="375972"/>
                </a:lnTo>
                <a:lnTo>
                  <a:pt x="342900" y="381000"/>
                </a:lnTo>
                <a:lnTo>
                  <a:pt x="190500" y="381000"/>
                </a:lnTo>
                <a:lnTo>
                  <a:pt x="146837" y="375972"/>
                </a:lnTo>
                <a:lnTo>
                  <a:pt x="106746" y="361650"/>
                </a:lnTo>
                <a:lnTo>
                  <a:pt x="71374" y="339172"/>
                </a:lnTo>
                <a:lnTo>
                  <a:pt x="41867" y="309678"/>
                </a:lnTo>
                <a:lnTo>
                  <a:pt x="19372" y="274308"/>
                </a:lnTo>
                <a:lnTo>
                  <a:pt x="5034" y="234202"/>
                </a:lnTo>
                <a:lnTo>
                  <a:pt x="0" y="190500"/>
                </a:lnTo>
                <a:close/>
              </a:path>
            </a:pathLst>
          </a:custGeom>
          <a:ln w="9524">
            <a:solidFill>
              <a:srgbClr val="000000"/>
            </a:solidFill>
          </a:ln>
        </p:spPr>
        <p:txBody>
          <a:bodyPr wrap="square" lIns="0" tIns="0" rIns="0" bIns="0" rtlCol="0"/>
          <a:lstStyle/>
          <a:p>
            <a:endParaRPr/>
          </a:p>
        </p:txBody>
      </p:sp>
      <p:sp>
        <p:nvSpPr>
          <p:cNvPr id="7" name="object 7"/>
          <p:cNvSpPr/>
          <p:nvPr/>
        </p:nvSpPr>
        <p:spPr>
          <a:xfrm>
            <a:off x="3151377" y="5016372"/>
            <a:ext cx="227329" cy="156210"/>
          </a:xfrm>
          <a:custGeom>
            <a:avLst/>
            <a:gdLst/>
            <a:ahLst/>
            <a:cxnLst/>
            <a:rect l="l" t="t" r="r" b="b"/>
            <a:pathLst>
              <a:path w="227329" h="156210">
                <a:moveTo>
                  <a:pt x="227330" y="0"/>
                </a:moveTo>
                <a:lnTo>
                  <a:pt x="0" y="156082"/>
                </a:lnTo>
              </a:path>
            </a:pathLst>
          </a:custGeom>
          <a:ln w="9525">
            <a:solidFill>
              <a:srgbClr val="000000"/>
            </a:solidFill>
          </a:ln>
        </p:spPr>
        <p:txBody>
          <a:bodyPr wrap="square" lIns="0" tIns="0" rIns="0" bIns="0" rtlCol="0"/>
          <a:lstStyle/>
          <a:p>
            <a:endParaRPr/>
          </a:p>
        </p:txBody>
      </p:sp>
      <p:sp>
        <p:nvSpPr>
          <p:cNvPr id="8" name="object 8"/>
          <p:cNvSpPr/>
          <p:nvPr/>
        </p:nvSpPr>
        <p:spPr>
          <a:xfrm>
            <a:off x="3378708" y="5016372"/>
            <a:ext cx="291465" cy="151765"/>
          </a:xfrm>
          <a:custGeom>
            <a:avLst/>
            <a:gdLst/>
            <a:ahLst/>
            <a:cxnLst/>
            <a:rect l="l" t="t" r="r" b="b"/>
            <a:pathLst>
              <a:path w="291464" h="151764">
                <a:moveTo>
                  <a:pt x="0" y="0"/>
                </a:moveTo>
                <a:lnTo>
                  <a:pt x="291211" y="151637"/>
                </a:lnTo>
              </a:path>
            </a:pathLst>
          </a:custGeom>
          <a:ln w="9525">
            <a:solidFill>
              <a:srgbClr val="000000"/>
            </a:solidFill>
          </a:ln>
        </p:spPr>
        <p:txBody>
          <a:bodyPr wrap="square" lIns="0" tIns="0" rIns="0" bIns="0" rtlCol="0"/>
          <a:lstStyle/>
          <a:p>
            <a:endParaRPr/>
          </a:p>
        </p:txBody>
      </p:sp>
      <p:sp>
        <p:nvSpPr>
          <p:cNvPr id="9" name="object 9"/>
          <p:cNvSpPr/>
          <p:nvPr/>
        </p:nvSpPr>
        <p:spPr>
          <a:xfrm>
            <a:off x="2301214" y="3995893"/>
            <a:ext cx="533450" cy="382593"/>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2275332" y="3915155"/>
            <a:ext cx="641604" cy="618744"/>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2338958" y="4011548"/>
            <a:ext cx="457200" cy="304800"/>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2338958" y="4011548"/>
            <a:ext cx="457200" cy="304800"/>
          </a:xfrm>
          <a:prstGeom prst="rect">
            <a:avLst/>
          </a:prstGeom>
          <a:ln w="9525">
            <a:solidFill>
              <a:srgbClr val="D7D7D7"/>
            </a:solidFill>
          </a:ln>
        </p:spPr>
        <p:txBody>
          <a:bodyPr vert="horz" wrap="square" lIns="0" tIns="0" rIns="0" bIns="0" rtlCol="0">
            <a:spAutoFit/>
          </a:bodyPr>
          <a:lstStyle/>
          <a:p>
            <a:pPr marL="131445">
              <a:lnSpc>
                <a:spcPts val="2280"/>
              </a:lnSpc>
            </a:pPr>
            <a:r>
              <a:rPr sz="2000" dirty="0">
                <a:latin typeface="Calibri"/>
                <a:cs typeface="Calibri"/>
              </a:rPr>
              <a:t>2.</a:t>
            </a:r>
            <a:endParaRPr sz="2000">
              <a:latin typeface="Calibri"/>
              <a:cs typeface="Calibri"/>
            </a:endParaRPr>
          </a:p>
        </p:txBody>
      </p:sp>
      <p:sp>
        <p:nvSpPr>
          <p:cNvPr id="13" name="object 13"/>
          <p:cNvSpPr/>
          <p:nvPr/>
        </p:nvSpPr>
        <p:spPr>
          <a:xfrm>
            <a:off x="2254757" y="3950195"/>
            <a:ext cx="4560570" cy="2690495"/>
          </a:xfrm>
          <a:custGeom>
            <a:avLst/>
            <a:gdLst/>
            <a:ahLst/>
            <a:cxnLst/>
            <a:rect l="l" t="t" r="r" b="b"/>
            <a:pathLst>
              <a:path w="4560570" h="2690495">
                <a:moveTo>
                  <a:pt x="0" y="2690495"/>
                </a:moveTo>
                <a:lnTo>
                  <a:pt x="4560062" y="2690495"/>
                </a:lnTo>
                <a:lnTo>
                  <a:pt x="4560062" y="0"/>
                </a:lnTo>
                <a:lnTo>
                  <a:pt x="0" y="0"/>
                </a:lnTo>
                <a:lnTo>
                  <a:pt x="0" y="2690495"/>
                </a:lnTo>
                <a:close/>
              </a:path>
            </a:pathLst>
          </a:custGeom>
          <a:ln w="28574">
            <a:solidFill>
              <a:srgbClr val="A1A1A1"/>
            </a:solidFill>
          </a:ln>
        </p:spPr>
        <p:txBody>
          <a:bodyPr wrap="square" lIns="0" tIns="0" rIns="0" bIns="0" rtlCol="0"/>
          <a:lstStyle/>
          <a:p>
            <a:endParaRPr/>
          </a:p>
        </p:txBody>
      </p:sp>
      <p:sp>
        <p:nvSpPr>
          <p:cNvPr id="14" name="object 14"/>
          <p:cNvSpPr/>
          <p:nvPr/>
        </p:nvSpPr>
        <p:spPr>
          <a:xfrm>
            <a:off x="2538222" y="4759578"/>
            <a:ext cx="419100" cy="1289685"/>
          </a:xfrm>
          <a:custGeom>
            <a:avLst/>
            <a:gdLst/>
            <a:ahLst/>
            <a:cxnLst/>
            <a:rect l="l" t="t" r="r" b="b"/>
            <a:pathLst>
              <a:path w="419100" h="1289685">
                <a:moveTo>
                  <a:pt x="209295" y="0"/>
                </a:moveTo>
                <a:lnTo>
                  <a:pt x="0" y="1289151"/>
                </a:lnTo>
                <a:lnTo>
                  <a:pt x="418719" y="1289151"/>
                </a:lnTo>
                <a:lnTo>
                  <a:pt x="209295" y="0"/>
                </a:lnTo>
                <a:close/>
              </a:path>
            </a:pathLst>
          </a:custGeom>
          <a:solidFill>
            <a:srgbClr val="DDDDDD"/>
          </a:solidFill>
        </p:spPr>
        <p:txBody>
          <a:bodyPr wrap="square" lIns="0" tIns="0" rIns="0" bIns="0" rtlCol="0"/>
          <a:lstStyle/>
          <a:p>
            <a:endParaRPr/>
          </a:p>
        </p:txBody>
      </p:sp>
      <p:sp>
        <p:nvSpPr>
          <p:cNvPr id="15" name="object 15"/>
          <p:cNvSpPr/>
          <p:nvPr/>
        </p:nvSpPr>
        <p:spPr>
          <a:xfrm>
            <a:off x="2538222" y="4759578"/>
            <a:ext cx="419100" cy="1289685"/>
          </a:xfrm>
          <a:custGeom>
            <a:avLst/>
            <a:gdLst/>
            <a:ahLst/>
            <a:cxnLst/>
            <a:rect l="l" t="t" r="r" b="b"/>
            <a:pathLst>
              <a:path w="419100" h="1289685">
                <a:moveTo>
                  <a:pt x="0" y="1289151"/>
                </a:moveTo>
                <a:lnTo>
                  <a:pt x="209295" y="0"/>
                </a:lnTo>
                <a:lnTo>
                  <a:pt x="418719" y="1289151"/>
                </a:lnTo>
                <a:lnTo>
                  <a:pt x="0" y="1289151"/>
                </a:lnTo>
                <a:close/>
              </a:path>
            </a:pathLst>
          </a:custGeom>
          <a:ln w="25400">
            <a:solidFill>
              <a:srgbClr val="A1A1A1"/>
            </a:solidFill>
          </a:ln>
        </p:spPr>
        <p:txBody>
          <a:bodyPr wrap="square" lIns="0" tIns="0" rIns="0" bIns="0" rtlCol="0"/>
          <a:lstStyle/>
          <a:p>
            <a:endParaRPr/>
          </a:p>
        </p:txBody>
      </p:sp>
      <p:sp>
        <p:nvSpPr>
          <p:cNvPr id="16" name="object 16"/>
          <p:cNvSpPr txBox="1"/>
          <p:nvPr/>
        </p:nvSpPr>
        <p:spPr>
          <a:xfrm>
            <a:off x="2695701" y="5716016"/>
            <a:ext cx="120014" cy="330835"/>
          </a:xfrm>
          <a:prstGeom prst="rect">
            <a:avLst/>
          </a:prstGeom>
        </p:spPr>
        <p:txBody>
          <a:bodyPr vert="horz" wrap="square" lIns="0" tIns="12700" rIns="0" bIns="0" rtlCol="0">
            <a:spAutoFit/>
          </a:bodyPr>
          <a:lstStyle/>
          <a:p>
            <a:pPr>
              <a:lnSpc>
                <a:spcPct val="100000"/>
              </a:lnSpc>
              <a:spcBef>
                <a:spcPts val="100"/>
              </a:spcBef>
            </a:pPr>
            <a:r>
              <a:rPr sz="2000" dirty="0">
                <a:solidFill>
                  <a:srgbClr val="FF0000"/>
                </a:solidFill>
                <a:latin typeface="Calibri"/>
                <a:cs typeface="Calibri"/>
              </a:rPr>
              <a:t>L</a:t>
            </a:r>
            <a:endParaRPr sz="2000">
              <a:latin typeface="Calibri"/>
              <a:cs typeface="Calibri"/>
            </a:endParaRPr>
          </a:p>
        </p:txBody>
      </p:sp>
      <p:sp>
        <p:nvSpPr>
          <p:cNvPr id="17" name="object 17"/>
          <p:cNvSpPr/>
          <p:nvPr/>
        </p:nvSpPr>
        <p:spPr>
          <a:xfrm>
            <a:off x="3909821" y="4769230"/>
            <a:ext cx="419100" cy="1289685"/>
          </a:xfrm>
          <a:custGeom>
            <a:avLst/>
            <a:gdLst/>
            <a:ahLst/>
            <a:cxnLst/>
            <a:rect l="l" t="t" r="r" b="b"/>
            <a:pathLst>
              <a:path w="419100" h="1289685">
                <a:moveTo>
                  <a:pt x="209295" y="0"/>
                </a:moveTo>
                <a:lnTo>
                  <a:pt x="0" y="1289138"/>
                </a:lnTo>
                <a:lnTo>
                  <a:pt x="418718" y="1289138"/>
                </a:lnTo>
                <a:lnTo>
                  <a:pt x="209295" y="0"/>
                </a:lnTo>
                <a:close/>
              </a:path>
            </a:pathLst>
          </a:custGeom>
          <a:solidFill>
            <a:srgbClr val="DDDDDD"/>
          </a:solidFill>
        </p:spPr>
        <p:txBody>
          <a:bodyPr wrap="square" lIns="0" tIns="0" rIns="0" bIns="0" rtlCol="0"/>
          <a:lstStyle/>
          <a:p>
            <a:endParaRPr/>
          </a:p>
        </p:txBody>
      </p:sp>
      <p:sp>
        <p:nvSpPr>
          <p:cNvPr id="18" name="object 18"/>
          <p:cNvSpPr/>
          <p:nvPr/>
        </p:nvSpPr>
        <p:spPr>
          <a:xfrm>
            <a:off x="3909821" y="4769230"/>
            <a:ext cx="419100" cy="1289685"/>
          </a:xfrm>
          <a:custGeom>
            <a:avLst/>
            <a:gdLst/>
            <a:ahLst/>
            <a:cxnLst/>
            <a:rect l="l" t="t" r="r" b="b"/>
            <a:pathLst>
              <a:path w="419100" h="1289685">
                <a:moveTo>
                  <a:pt x="0" y="1289138"/>
                </a:moveTo>
                <a:lnTo>
                  <a:pt x="209295" y="0"/>
                </a:lnTo>
                <a:lnTo>
                  <a:pt x="418718" y="1289138"/>
                </a:lnTo>
                <a:lnTo>
                  <a:pt x="0" y="1289138"/>
                </a:lnTo>
                <a:close/>
              </a:path>
            </a:pathLst>
          </a:custGeom>
          <a:ln w="25400">
            <a:solidFill>
              <a:srgbClr val="A1A1A1"/>
            </a:solidFill>
          </a:ln>
        </p:spPr>
        <p:txBody>
          <a:bodyPr wrap="square" lIns="0" tIns="0" rIns="0" bIns="0" rtlCol="0"/>
          <a:lstStyle/>
          <a:p>
            <a:endParaRPr/>
          </a:p>
        </p:txBody>
      </p:sp>
      <p:sp>
        <p:nvSpPr>
          <p:cNvPr id="19" name="object 19"/>
          <p:cNvSpPr txBox="1"/>
          <p:nvPr/>
        </p:nvSpPr>
        <p:spPr>
          <a:xfrm>
            <a:off x="4050791" y="5725464"/>
            <a:ext cx="151130" cy="330835"/>
          </a:xfrm>
          <a:prstGeom prst="rect">
            <a:avLst/>
          </a:prstGeom>
        </p:spPr>
        <p:txBody>
          <a:bodyPr vert="horz" wrap="square" lIns="0" tIns="12700" rIns="0" bIns="0" rtlCol="0">
            <a:spAutoFit/>
          </a:bodyPr>
          <a:lstStyle/>
          <a:p>
            <a:pPr>
              <a:lnSpc>
                <a:spcPct val="100000"/>
              </a:lnSpc>
              <a:spcBef>
                <a:spcPts val="100"/>
              </a:spcBef>
            </a:pPr>
            <a:r>
              <a:rPr sz="2000" dirty="0">
                <a:solidFill>
                  <a:srgbClr val="FF0000"/>
                </a:solidFill>
                <a:latin typeface="Calibri"/>
                <a:cs typeface="Calibri"/>
              </a:rPr>
              <a:t>R</a:t>
            </a:r>
            <a:endParaRPr sz="2000">
              <a:latin typeface="Calibri"/>
              <a:cs typeface="Calibri"/>
            </a:endParaRPr>
          </a:p>
        </p:txBody>
      </p:sp>
      <p:sp>
        <p:nvSpPr>
          <p:cNvPr id="20" name="object 20"/>
          <p:cNvSpPr/>
          <p:nvPr/>
        </p:nvSpPr>
        <p:spPr>
          <a:xfrm>
            <a:off x="5405373" y="4125848"/>
            <a:ext cx="533400" cy="381000"/>
          </a:xfrm>
          <a:custGeom>
            <a:avLst/>
            <a:gdLst/>
            <a:ahLst/>
            <a:cxnLst/>
            <a:rect l="l" t="t" r="r" b="b"/>
            <a:pathLst>
              <a:path w="533400" h="381000">
                <a:moveTo>
                  <a:pt x="0" y="190500"/>
                </a:moveTo>
                <a:lnTo>
                  <a:pt x="5034" y="146837"/>
                </a:lnTo>
                <a:lnTo>
                  <a:pt x="19372" y="106746"/>
                </a:lnTo>
                <a:lnTo>
                  <a:pt x="41867" y="71374"/>
                </a:lnTo>
                <a:lnTo>
                  <a:pt x="71374" y="41867"/>
                </a:lnTo>
                <a:lnTo>
                  <a:pt x="106746" y="19372"/>
                </a:lnTo>
                <a:lnTo>
                  <a:pt x="146837" y="5034"/>
                </a:lnTo>
                <a:lnTo>
                  <a:pt x="190500" y="0"/>
                </a:lnTo>
                <a:lnTo>
                  <a:pt x="342900" y="0"/>
                </a:lnTo>
                <a:lnTo>
                  <a:pt x="386602" y="5034"/>
                </a:lnTo>
                <a:lnTo>
                  <a:pt x="426708" y="19372"/>
                </a:lnTo>
                <a:lnTo>
                  <a:pt x="462078" y="41867"/>
                </a:lnTo>
                <a:lnTo>
                  <a:pt x="491572" y="71374"/>
                </a:lnTo>
                <a:lnTo>
                  <a:pt x="514050" y="106746"/>
                </a:lnTo>
                <a:lnTo>
                  <a:pt x="528372" y="146837"/>
                </a:lnTo>
                <a:lnTo>
                  <a:pt x="533400" y="190500"/>
                </a:lnTo>
                <a:lnTo>
                  <a:pt x="528372" y="234202"/>
                </a:lnTo>
                <a:lnTo>
                  <a:pt x="514050" y="274308"/>
                </a:lnTo>
                <a:lnTo>
                  <a:pt x="491572" y="309678"/>
                </a:lnTo>
                <a:lnTo>
                  <a:pt x="462078" y="339172"/>
                </a:lnTo>
                <a:lnTo>
                  <a:pt x="426708" y="361650"/>
                </a:lnTo>
                <a:lnTo>
                  <a:pt x="386602" y="375972"/>
                </a:lnTo>
                <a:lnTo>
                  <a:pt x="342900" y="381000"/>
                </a:lnTo>
                <a:lnTo>
                  <a:pt x="190500" y="381000"/>
                </a:lnTo>
                <a:lnTo>
                  <a:pt x="146837" y="375972"/>
                </a:lnTo>
                <a:lnTo>
                  <a:pt x="106746" y="361650"/>
                </a:lnTo>
                <a:lnTo>
                  <a:pt x="71374" y="339172"/>
                </a:lnTo>
                <a:lnTo>
                  <a:pt x="41867" y="309678"/>
                </a:lnTo>
                <a:lnTo>
                  <a:pt x="19372" y="274308"/>
                </a:lnTo>
                <a:lnTo>
                  <a:pt x="5034" y="234202"/>
                </a:lnTo>
                <a:lnTo>
                  <a:pt x="0" y="190500"/>
                </a:lnTo>
                <a:close/>
              </a:path>
            </a:pathLst>
          </a:custGeom>
          <a:ln w="9525">
            <a:solidFill>
              <a:srgbClr val="000000"/>
            </a:solidFill>
          </a:ln>
        </p:spPr>
        <p:txBody>
          <a:bodyPr wrap="square" lIns="0" tIns="0" rIns="0" bIns="0" rtlCol="0"/>
          <a:lstStyle/>
          <a:p>
            <a:endParaRPr/>
          </a:p>
        </p:txBody>
      </p:sp>
      <p:sp>
        <p:nvSpPr>
          <p:cNvPr id="21" name="object 21"/>
          <p:cNvSpPr txBox="1"/>
          <p:nvPr/>
        </p:nvSpPr>
        <p:spPr>
          <a:xfrm>
            <a:off x="5595239" y="4144771"/>
            <a:ext cx="168275" cy="330835"/>
          </a:xfrm>
          <a:prstGeom prst="rect">
            <a:avLst/>
          </a:prstGeom>
        </p:spPr>
        <p:txBody>
          <a:bodyPr vert="horz" wrap="square" lIns="0" tIns="12700" rIns="0" bIns="0" rtlCol="0">
            <a:spAutoFit/>
          </a:bodyPr>
          <a:lstStyle/>
          <a:p>
            <a:pPr>
              <a:lnSpc>
                <a:spcPct val="100000"/>
              </a:lnSpc>
              <a:spcBef>
                <a:spcPts val="100"/>
              </a:spcBef>
            </a:pPr>
            <a:r>
              <a:rPr sz="2000" dirty="0">
                <a:latin typeface="Arial"/>
                <a:cs typeface="Arial"/>
              </a:rPr>
              <a:t>T</a:t>
            </a:r>
            <a:endParaRPr sz="2000">
              <a:latin typeface="Arial"/>
              <a:cs typeface="Arial"/>
            </a:endParaRPr>
          </a:p>
        </p:txBody>
      </p:sp>
      <p:sp>
        <p:nvSpPr>
          <p:cNvPr id="22" name="object 22"/>
          <p:cNvSpPr/>
          <p:nvPr/>
        </p:nvSpPr>
        <p:spPr>
          <a:xfrm>
            <a:off x="6119621" y="5878258"/>
            <a:ext cx="197485" cy="62230"/>
          </a:xfrm>
          <a:custGeom>
            <a:avLst/>
            <a:gdLst/>
            <a:ahLst/>
            <a:cxnLst/>
            <a:rect l="l" t="t" r="r" b="b"/>
            <a:pathLst>
              <a:path w="197485" h="62229">
                <a:moveTo>
                  <a:pt x="197357" y="0"/>
                </a:moveTo>
                <a:lnTo>
                  <a:pt x="0" y="61696"/>
                </a:lnTo>
              </a:path>
            </a:pathLst>
          </a:custGeom>
          <a:ln w="9525">
            <a:solidFill>
              <a:srgbClr val="000000"/>
            </a:solidFill>
          </a:ln>
        </p:spPr>
        <p:txBody>
          <a:bodyPr wrap="square" lIns="0" tIns="0" rIns="0" bIns="0" rtlCol="0"/>
          <a:lstStyle/>
          <a:p>
            <a:endParaRPr/>
          </a:p>
        </p:txBody>
      </p:sp>
      <p:sp>
        <p:nvSpPr>
          <p:cNvPr id="23" name="object 23"/>
          <p:cNvSpPr/>
          <p:nvPr/>
        </p:nvSpPr>
        <p:spPr>
          <a:xfrm>
            <a:off x="4785740" y="4650866"/>
            <a:ext cx="419100" cy="1289685"/>
          </a:xfrm>
          <a:custGeom>
            <a:avLst/>
            <a:gdLst/>
            <a:ahLst/>
            <a:cxnLst/>
            <a:rect l="l" t="t" r="r" b="b"/>
            <a:pathLst>
              <a:path w="419100" h="1289685">
                <a:moveTo>
                  <a:pt x="209296" y="0"/>
                </a:moveTo>
                <a:lnTo>
                  <a:pt x="0" y="1289088"/>
                </a:lnTo>
                <a:lnTo>
                  <a:pt x="418719" y="1289088"/>
                </a:lnTo>
                <a:lnTo>
                  <a:pt x="209296" y="0"/>
                </a:lnTo>
                <a:close/>
              </a:path>
            </a:pathLst>
          </a:custGeom>
          <a:solidFill>
            <a:srgbClr val="DDDDDD"/>
          </a:solidFill>
        </p:spPr>
        <p:txBody>
          <a:bodyPr wrap="square" lIns="0" tIns="0" rIns="0" bIns="0" rtlCol="0"/>
          <a:lstStyle/>
          <a:p>
            <a:endParaRPr/>
          </a:p>
        </p:txBody>
      </p:sp>
      <p:sp>
        <p:nvSpPr>
          <p:cNvPr id="24" name="object 24"/>
          <p:cNvSpPr/>
          <p:nvPr/>
        </p:nvSpPr>
        <p:spPr>
          <a:xfrm>
            <a:off x="4785740" y="4650866"/>
            <a:ext cx="419100" cy="1289685"/>
          </a:xfrm>
          <a:custGeom>
            <a:avLst/>
            <a:gdLst/>
            <a:ahLst/>
            <a:cxnLst/>
            <a:rect l="l" t="t" r="r" b="b"/>
            <a:pathLst>
              <a:path w="419100" h="1289685">
                <a:moveTo>
                  <a:pt x="0" y="1289088"/>
                </a:moveTo>
                <a:lnTo>
                  <a:pt x="209296" y="0"/>
                </a:lnTo>
                <a:lnTo>
                  <a:pt x="418719" y="1289088"/>
                </a:lnTo>
                <a:lnTo>
                  <a:pt x="0" y="1289088"/>
                </a:lnTo>
                <a:close/>
              </a:path>
            </a:pathLst>
          </a:custGeom>
          <a:ln w="25400">
            <a:solidFill>
              <a:srgbClr val="A1A1A1"/>
            </a:solidFill>
          </a:ln>
        </p:spPr>
        <p:txBody>
          <a:bodyPr wrap="square" lIns="0" tIns="0" rIns="0" bIns="0" rtlCol="0"/>
          <a:lstStyle/>
          <a:p>
            <a:endParaRPr/>
          </a:p>
        </p:txBody>
      </p:sp>
      <p:sp>
        <p:nvSpPr>
          <p:cNvPr id="25" name="object 25"/>
          <p:cNvSpPr txBox="1"/>
          <p:nvPr/>
        </p:nvSpPr>
        <p:spPr>
          <a:xfrm>
            <a:off x="4943602" y="5607202"/>
            <a:ext cx="120014" cy="330835"/>
          </a:xfrm>
          <a:prstGeom prst="rect">
            <a:avLst/>
          </a:prstGeom>
        </p:spPr>
        <p:txBody>
          <a:bodyPr vert="horz" wrap="square" lIns="0" tIns="12700" rIns="0" bIns="0" rtlCol="0">
            <a:spAutoFit/>
          </a:bodyPr>
          <a:lstStyle/>
          <a:p>
            <a:pPr>
              <a:lnSpc>
                <a:spcPct val="100000"/>
              </a:lnSpc>
              <a:spcBef>
                <a:spcPts val="100"/>
              </a:spcBef>
            </a:pPr>
            <a:r>
              <a:rPr sz="2000" dirty="0">
                <a:solidFill>
                  <a:srgbClr val="FF0000"/>
                </a:solidFill>
                <a:latin typeface="Calibri"/>
                <a:cs typeface="Calibri"/>
              </a:rPr>
              <a:t>L</a:t>
            </a:r>
            <a:endParaRPr sz="2000">
              <a:latin typeface="Calibri"/>
              <a:cs typeface="Calibri"/>
            </a:endParaRPr>
          </a:p>
        </p:txBody>
      </p:sp>
      <p:sp>
        <p:nvSpPr>
          <p:cNvPr id="26" name="object 26"/>
          <p:cNvSpPr/>
          <p:nvPr/>
        </p:nvSpPr>
        <p:spPr>
          <a:xfrm>
            <a:off x="6119621" y="4650866"/>
            <a:ext cx="419100" cy="1289685"/>
          </a:xfrm>
          <a:custGeom>
            <a:avLst/>
            <a:gdLst/>
            <a:ahLst/>
            <a:cxnLst/>
            <a:rect l="l" t="t" r="r" b="b"/>
            <a:pathLst>
              <a:path w="419100" h="1289685">
                <a:moveTo>
                  <a:pt x="209295" y="0"/>
                </a:moveTo>
                <a:lnTo>
                  <a:pt x="0" y="1289088"/>
                </a:lnTo>
                <a:lnTo>
                  <a:pt x="418719" y="1289088"/>
                </a:lnTo>
                <a:lnTo>
                  <a:pt x="209295" y="0"/>
                </a:lnTo>
                <a:close/>
              </a:path>
            </a:pathLst>
          </a:custGeom>
          <a:solidFill>
            <a:srgbClr val="DDDDDD"/>
          </a:solidFill>
        </p:spPr>
        <p:txBody>
          <a:bodyPr wrap="square" lIns="0" tIns="0" rIns="0" bIns="0" rtlCol="0"/>
          <a:lstStyle/>
          <a:p>
            <a:endParaRPr/>
          </a:p>
        </p:txBody>
      </p:sp>
      <p:sp>
        <p:nvSpPr>
          <p:cNvPr id="27" name="object 27"/>
          <p:cNvSpPr/>
          <p:nvPr/>
        </p:nvSpPr>
        <p:spPr>
          <a:xfrm>
            <a:off x="6119621" y="4650866"/>
            <a:ext cx="419100" cy="1289685"/>
          </a:xfrm>
          <a:custGeom>
            <a:avLst/>
            <a:gdLst/>
            <a:ahLst/>
            <a:cxnLst/>
            <a:rect l="l" t="t" r="r" b="b"/>
            <a:pathLst>
              <a:path w="419100" h="1289685">
                <a:moveTo>
                  <a:pt x="0" y="1289088"/>
                </a:moveTo>
                <a:lnTo>
                  <a:pt x="209295" y="0"/>
                </a:lnTo>
                <a:lnTo>
                  <a:pt x="418719" y="1289088"/>
                </a:lnTo>
                <a:lnTo>
                  <a:pt x="0" y="1289088"/>
                </a:lnTo>
                <a:close/>
              </a:path>
            </a:pathLst>
          </a:custGeom>
          <a:ln w="25400">
            <a:solidFill>
              <a:srgbClr val="A1A1A1"/>
            </a:solidFill>
          </a:ln>
        </p:spPr>
        <p:txBody>
          <a:bodyPr wrap="square" lIns="0" tIns="0" rIns="0" bIns="0" rtlCol="0"/>
          <a:lstStyle/>
          <a:p>
            <a:endParaRPr/>
          </a:p>
        </p:txBody>
      </p:sp>
      <p:sp>
        <p:nvSpPr>
          <p:cNvPr id="28" name="object 28"/>
          <p:cNvSpPr txBox="1"/>
          <p:nvPr/>
        </p:nvSpPr>
        <p:spPr>
          <a:xfrm>
            <a:off x="6260846" y="5607202"/>
            <a:ext cx="151130" cy="330835"/>
          </a:xfrm>
          <a:prstGeom prst="rect">
            <a:avLst/>
          </a:prstGeom>
        </p:spPr>
        <p:txBody>
          <a:bodyPr vert="horz" wrap="square" lIns="0" tIns="12700" rIns="0" bIns="0" rtlCol="0">
            <a:spAutoFit/>
          </a:bodyPr>
          <a:lstStyle/>
          <a:p>
            <a:pPr>
              <a:lnSpc>
                <a:spcPct val="100000"/>
              </a:lnSpc>
              <a:spcBef>
                <a:spcPts val="100"/>
              </a:spcBef>
            </a:pPr>
            <a:r>
              <a:rPr sz="2000" dirty="0">
                <a:solidFill>
                  <a:srgbClr val="FF0000"/>
                </a:solidFill>
                <a:latin typeface="Calibri"/>
                <a:cs typeface="Calibri"/>
              </a:rPr>
              <a:t>R</a:t>
            </a:r>
            <a:endParaRPr sz="2000">
              <a:latin typeface="Calibri"/>
              <a:cs typeface="Calibri"/>
            </a:endParaRPr>
          </a:p>
        </p:txBody>
      </p:sp>
      <p:sp>
        <p:nvSpPr>
          <p:cNvPr id="29" name="object 29"/>
          <p:cNvSpPr/>
          <p:nvPr/>
        </p:nvSpPr>
        <p:spPr>
          <a:xfrm>
            <a:off x="4316603" y="4973192"/>
            <a:ext cx="381000" cy="315595"/>
          </a:xfrm>
          <a:custGeom>
            <a:avLst/>
            <a:gdLst/>
            <a:ahLst/>
            <a:cxnLst/>
            <a:rect l="l" t="t" r="r" b="b"/>
            <a:pathLst>
              <a:path w="381000" h="315595">
                <a:moveTo>
                  <a:pt x="223393" y="0"/>
                </a:moveTo>
                <a:lnTo>
                  <a:pt x="223393" y="78739"/>
                </a:lnTo>
                <a:lnTo>
                  <a:pt x="0" y="78739"/>
                </a:lnTo>
                <a:lnTo>
                  <a:pt x="0" y="236346"/>
                </a:lnTo>
                <a:lnTo>
                  <a:pt x="223393" y="236346"/>
                </a:lnTo>
                <a:lnTo>
                  <a:pt x="223393" y="315086"/>
                </a:lnTo>
                <a:lnTo>
                  <a:pt x="381000" y="157606"/>
                </a:lnTo>
                <a:lnTo>
                  <a:pt x="223393" y="0"/>
                </a:lnTo>
                <a:close/>
              </a:path>
            </a:pathLst>
          </a:custGeom>
          <a:solidFill>
            <a:srgbClr val="808080"/>
          </a:solidFill>
        </p:spPr>
        <p:txBody>
          <a:bodyPr wrap="square" lIns="0" tIns="0" rIns="0" bIns="0" rtlCol="0"/>
          <a:lstStyle/>
          <a:p>
            <a:endParaRPr/>
          </a:p>
        </p:txBody>
      </p:sp>
      <p:sp>
        <p:nvSpPr>
          <p:cNvPr id="30" name="object 30"/>
          <p:cNvSpPr/>
          <p:nvPr/>
        </p:nvSpPr>
        <p:spPr>
          <a:xfrm>
            <a:off x="2956686" y="5172455"/>
            <a:ext cx="389890" cy="488950"/>
          </a:xfrm>
          <a:custGeom>
            <a:avLst/>
            <a:gdLst/>
            <a:ahLst/>
            <a:cxnLst/>
            <a:rect l="l" t="t" r="r" b="b"/>
            <a:pathLst>
              <a:path w="389889" h="488950">
                <a:moveTo>
                  <a:pt x="194690" y="0"/>
                </a:moveTo>
                <a:lnTo>
                  <a:pt x="0" y="488759"/>
                </a:lnTo>
                <a:lnTo>
                  <a:pt x="389382" y="488759"/>
                </a:lnTo>
                <a:lnTo>
                  <a:pt x="194690" y="0"/>
                </a:lnTo>
                <a:close/>
              </a:path>
            </a:pathLst>
          </a:custGeom>
          <a:solidFill>
            <a:srgbClr val="DDDDDD"/>
          </a:solidFill>
        </p:spPr>
        <p:txBody>
          <a:bodyPr wrap="square" lIns="0" tIns="0" rIns="0" bIns="0" rtlCol="0"/>
          <a:lstStyle/>
          <a:p>
            <a:endParaRPr/>
          </a:p>
        </p:txBody>
      </p:sp>
      <p:sp>
        <p:nvSpPr>
          <p:cNvPr id="31" name="object 31"/>
          <p:cNvSpPr/>
          <p:nvPr/>
        </p:nvSpPr>
        <p:spPr>
          <a:xfrm>
            <a:off x="2956686" y="5172455"/>
            <a:ext cx="389890" cy="488950"/>
          </a:xfrm>
          <a:custGeom>
            <a:avLst/>
            <a:gdLst/>
            <a:ahLst/>
            <a:cxnLst/>
            <a:rect l="l" t="t" r="r" b="b"/>
            <a:pathLst>
              <a:path w="389889" h="488950">
                <a:moveTo>
                  <a:pt x="0" y="488759"/>
                </a:moveTo>
                <a:lnTo>
                  <a:pt x="194690" y="0"/>
                </a:lnTo>
                <a:lnTo>
                  <a:pt x="389382" y="488759"/>
                </a:lnTo>
                <a:lnTo>
                  <a:pt x="0" y="488759"/>
                </a:lnTo>
                <a:close/>
              </a:path>
            </a:pathLst>
          </a:custGeom>
          <a:ln w="25400">
            <a:solidFill>
              <a:srgbClr val="A1A1A1"/>
            </a:solidFill>
          </a:ln>
        </p:spPr>
        <p:txBody>
          <a:bodyPr wrap="square" lIns="0" tIns="0" rIns="0" bIns="0" rtlCol="0"/>
          <a:lstStyle/>
          <a:p>
            <a:endParaRPr/>
          </a:p>
        </p:txBody>
      </p:sp>
      <p:sp>
        <p:nvSpPr>
          <p:cNvPr id="32" name="object 32"/>
          <p:cNvSpPr/>
          <p:nvPr/>
        </p:nvSpPr>
        <p:spPr>
          <a:xfrm>
            <a:off x="3475228" y="5168010"/>
            <a:ext cx="389890" cy="488950"/>
          </a:xfrm>
          <a:custGeom>
            <a:avLst/>
            <a:gdLst/>
            <a:ahLst/>
            <a:cxnLst/>
            <a:rect l="l" t="t" r="r" b="b"/>
            <a:pathLst>
              <a:path w="389889" h="488950">
                <a:moveTo>
                  <a:pt x="194691" y="0"/>
                </a:moveTo>
                <a:lnTo>
                  <a:pt x="0" y="488721"/>
                </a:lnTo>
                <a:lnTo>
                  <a:pt x="389382" y="488721"/>
                </a:lnTo>
                <a:lnTo>
                  <a:pt x="194691" y="0"/>
                </a:lnTo>
                <a:close/>
              </a:path>
            </a:pathLst>
          </a:custGeom>
          <a:solidFill>
            <a:srgbClr val="DDDDDD"/>
          </a:solidFill>
        </p:spPr>
        <p:txBody>
          <a:bodyPr wrap="square" lIns="0" tIns="0" rIns="0" bIns="0" rtlCol="0"/>
          <a:lstStyle/>
          <a:p>
            <a:endParaRPr/>
          </a:p>
        </p:txBody>
      </p:sp>
      <p:sp>
        <p:nvSpPr>
          <p:cNvPr id="33" name="object 33"/>
          <p:cNvSpPr/>
          <p:nvPr/>
        </p:nvSpPr>
        <p:spPr>
          <a:xfrm>
            <a:off x="3475228" y="5168010"/>
            <a:ext cx="389890" cy="488950"/>
          </a:xfrm>
          <a:custGeom>
            <a:avLst/>
            <a:gdLst/>
            <a:ahLst/>
            <a:cxnLst/>
            <a:rect l="l" t="t" r="r" b="b"/>
            <a:pathLst>
              <a:path w="389889" h="488950">
                <a:moveTo>
                  <a:pt x="0" y="488721"/>
                </a:moveTo>
                <a:lnTo>
                  <a:pt x="194691" y="0"/>
                </a:lnTo>
                <a:lnTo>
                  <a:pt x="389382" y="488721"/>
                </a:lnTo>
                <a:lnTo>
                  <a:pt x="0" y="488721"/>
                </a:lnTo>
                <a:close/>
              </a:path>
            </a:pathLst>
          </a:custGeom>
          <a:ln w="25400">
            <a:solidFill>
              <a:srgbClr val="A1A1A1"/>
            </a:solidFill>
          </a:ln>
        </p:spPr>
        <p:txBody>
          <a:bodyPr wrap="square" lIns="0" tIns="0" rIns="0" bIns="0" rtlCol="0"/>
          <a:lstStyle/>
          <a:p>
            <a:endParaRPr/>
          </a:p>
        </p:txBody>
      </p:sp>
      <p:sp>
        <p:nvSpPr>
          <p:cNvPr id="34" name="object 34"/>
          <p:cNvSpPr txBox="1"/>
          <p:nvPr/>
        </p:nvSpPr>
        <p:spPr>
          <a:xfrm>
            <a:off x="2906902" y="4006722"/>
            <a:ext cx="1835785" cy="1652905"/>
          </a:xfrm>
          <a:prstGeom prst="rect">
            <a:avLst/>
          </a:prstGeom>
        </p:spPr>
        <p:txBody>
          <a:bodyPr vert="horz" wrap="square" lIns="0" tIns="12700" rIns="0" bIns="0" rtlCol="0">
            <a:spAutoFit/>
          </a:bodyPr>
          <a:lstStyle/>
          <a:p>
            <a:pPr marR="5080">
              <a:lnSpc>
                <a:spcPct val="100000"/>
              </a:lnSpc>
              <a:spcBef>
                <a:spcPts val="100"/>
              </a:spcBef>
            </a:pPr>
            <a:r>
              <a:rPr sz="1800" b="1" dirty="0">
                <a:solidFill>
                  <a:srgbClr val="0000FF"/>
                </a:solidFill>
                <a:latin typeface="Arial"/>
                <a:cs typeface="Arial"/>
              </a:rPr>
              <a:t>Final Step</a:t>
            </a:r>
            <a:r>
              <a:rPr sz="1800" b="1" spc="-85" dirty="0">
                <a:solidFill>
                  <a:srgbClr val="0000FF"/>
                </a:solidFill>
                <a:latin typeface="Arial"/>
                <a:cs typeface="Arial"/>
              </a:rPr>
              <a:t> </a:t>
            </a:r>
            <a:r>
              <a:rPr sz="1800" b="1" spc="5" dirty="0">
                <a:solidFill>
                  <a:srgbClr val="0000FF"/>
                </a:solidFill>
                <a:latin typeface="Arial"/>
                <a:cs typeface="Arial"/>
              </a:rPr>
              <a:t>(when  </a:t>
            </a:r>
            <a:r>
              <a:rPr sz="1800" b="1" spc="-5" dirty="0">
                <a:solidFill>
                  <a:srgbClr val="0000FF"/>
                </a:solidFill>
                <a:latin typeface="Arial"/>
                <a:cs typeface="Arial"/>
              </a:rPr>
              <a:t>reach</a:t>
            </a:r>
            <a:r>
              <a:rPr sz="1800" b="1" dirty="0">
                <a:solidFill>
                  <a:srgbClr val="0000FF"/>
                </a:solidFill>
                <a:latin typeface="Arial"/>
                <a:cs typeface="Arial"/>
              </a:rPr>
              <a:t> </a:t>
            </a:r>
            <a:r>
              <a:rPr sz="1800" b="1" spc="-20" dirty="0">
                <a:solidFill>
                  <a:srgbClr val="0000FF"/>
                </a:solidFill>
                <a:latin typeface="Arial"/>
                <a:cs typeface="Arial"/>
              </a:rPr>
              <a:t>Target)</a:t>
            </a:r>
            <a:endParaRPr sz="1800">
              <a:latin typeface="Arial"/>
              <a:cs typeface="Arial"/>
            </a:endParaRPr>
          </a:p>
          <a:p>
            <a:pPr marL="394335">
              <a:lnSpc>
                <a:spcPct val="100000"/>
              </a:lnSpc>
              <a:spcBef>
                <a:spcPts val="780"/>
              </a:spcBef>
            </a:pPr>
            <a:r>
              <a:rPr sz="2000" dirty="0">
                <a:latin typeface="Arial"/>
                <a:cs typeface="Arial"/>
              </a:rPr>
              <a:t>T</a:t>
            </a:r>
            <a:endParaRPr sz="2000">
              <a:latin typeface="Arial"/>
              <a:cs typeface="Arial"/>
            </a:endParaRPr>
          </a:p>
          <a:p>
            <a:pPr>
              <a:lnSpc>
                <a:spcPct val="100000"/>
              </a:lnSpc>
              <a:spcBef>
                <a:spcPts val="35"/>
              </a:spcBef>
            </a:pPr>
            <a:endParaRPr sz="2500">
              <a:latin typeface="Times New Roman"/>
              <a:cs typeface="Times New Roman"/>
            </a:endParaRPr>
          </a:p>
          <a:p>
            <a:pPr marL="184150">
              <a:lnSpc>
                <a:spcPct val="100000"/>
              </a:lnSpc>
              <a:tabLst>
                <a:tab pos="696595" algn="l"/>
              </a:tabLst>
            </a:pPr>
            <a:r>
              <a:rPr sz="2000" dirty="0">
                <a:solidFill>
                  <a:srgbClr val="FF0000"/>
                </a:solidFill>
                <a:latin typeface="Calibri"/>
                <a:cs typeface="Calibri"/>
              </a:rPr>
              <a:t>a	</a:t>
            </a:r>
            <a:r>
              <a:rPr sz="3000" baseline="1388" dirty="0">
                <a:solidFill>
                  <a:srgbClr val="FF0000"/>
                </a:solidFill>
                <a:latin typeface="Calibri"/>
                <a:cs typeface="Calibri"/>
              </a:rPr>
              <a:t>b</a:t>
            </a:r>
            <a:endParaRPr sz="3000" baseline="1388">
              <a:latin typeface="Calibri"/>
              <a:cs typeface="Calibri"/>
            </a:endParaRPr>
          </a:p>
        </p:txBody>
      </p:sp>
      <p:sp>
        <p:nvSpPr>
          <p:cNvPr id="35" name="object 35"/>
          <p:cNvSpPr/>
          <p:nvPr/>
        </p:nvSpPr>
        <p:spPr>
          <a:xfrm>
            <a:off x="5672073" y="4506848"/>
            <a:ext cx="657225" cy="144145"/>
          </a:xfrm>
          <a:custGeom>
            <a:avLst/>
            <a:gdLst/>
            <a:ahLst/>
            <a:cxnLst/>
            <a:rect l="l" t="t" r="r" b="b"/>
            <a:pathLst>
              <a:path w="657225" h="144145">
                <a:moveTo>
                  <a:pt x="0" y="0"/>
                </a:moveTo>
                <a:lnTo>
                  <a:pt x="656843" y="144018"/>
                </a:lnTo>
              </a:path>
            </a:pathLst>
          </a:custGeom>
          <a:ln w="9525">
            <a:solidFill>
              <a:srgbClr val="000000"/>
            </a:solidFill>
          </a:ln>
        </p:spPr>
        <p:txBody>
          <a:bodyPr wrap="square" lIns="0" tIns="0" rIns="0" bIns="0" rtlCol="0"/>
          <a:lstStyle/>
          <a:p>
            <a:endParaRPr/>
          </a:p>
        </p:txBody>
      </p:sp>
      <p:sp>
        <p:nvSpPr>
          <p:cNvPr id="36" name="object 36"/>
          <p:cNvSpPr/>
          <p:nvPr/>
        </p:nvSpPr>
        <p:spPr>
          <a:xfrm>
            <a:off x="4995036" y="4506848"/>
            <a:ext cx="677545" cy="144145"/>
          </a:xfrm>
          <a:custGeom>
            <a:avLst/>
            <a:gdLst/>
            <a:ahLst/>
            <a:cxnLst/>
            <a:rect l="l" t="t" r="r" b="b"/>
            <a:pathLst>
              <a:path w="677545" h="144145">
                <a:moveTo>
                  <a:pt x="0" y="144018"/>
                </a:moveTo>
                <a:lnTo>
                  <a:pt x="677037" y="0"/>
                </a:lnTo>
              </a:path>
            </a:pathLst>
          </a:custGeom>
          <a:ln w="9525">
            <a:solidFill>
              <a:srgbClr val="000000"/>
            </a:solidFill>
          </a:ln>
        </p:spPr>
        <p:txBody>
          <a:bodyPr wrap="square" lIns="0" tIns="0" rIns="0" bIns="0" rtlCol="0"/>
          <a:lstStyle/>
          <a:p>
            <a:endParaRPr/>
          </a:p>
        </p:txBody>
      </p:sp>
      <p:sp>
        <p:nvSpPr>
          <p:cNvPr id="37" name="object 37"/>
          <p:cNvSpPr/>
          <p:nvPr/>
        </p:nvSpPr>
        <p:spPr>
          <a:xfrm>
            <a:off x="5671058" y="6072213"/>
            <a:ext cx="389890" cy="488950"/>
          </a:xfrm>
          <a:custGeom>
            <a:avLst/>
            <a:gdLst/>
            <a:ahLst/>
            <a:cxnLst/>
            <a:rect l="l" t="t" r="r" b="b"/>
            <a:pathLst>
              <a:path w="389889" h="488950">
                <a:moveTo>
                  <a:pt x="194817" y="0"/>
                </a:moveTo>
                <a:lnTo>
                  <a:pt x="0" y="488734"/>
                </a:lnTo>
                <a:lnTo>
                  <a:pt x="389508" y="488734"/>
                </a:lnTo>
                <a:lnTo>
                  <a:pt x="194817" y="0"/>
                </a:lnTo>
                <a:close/>
              </a:path>
            </a:pathLst>
          </a:custGeom>
          <a:solidFill>
            <a:srgbClr val="DDDDDD"/>
          </a:solidFill>
        </p:spPr>
        <p:txBody>
          <a:bodyPr wrap="square" lIns="0" tIns="0" rIns="0" bIns="0" rtlCol="0"/>
          <a:lstStyle/>
          <a:p>
            <a:endParaRPr/>
          </a:p>
        </p:txBody>
      </p:sp>
      <p:sp>
        <p:nvSpPr>
          <p:cNvPr id="38" name="object 38"/>
          <p:cNvSpPr/>
          <p:nvPr/>
        </p:nvSpPr>
        <p:spPr>
          <a:xfrm>
            <a:off x="5671058" y="6072213"/>
            <a:ext cx="389890" cy="488950"/>
          </a:xfrm>
          <a:custGeom>
            <a:avLst/>
            <a:gdLst/>
            <a:ahLst/>
            <a:cxnLst/>
            <a:rect l="l" t="t" r="r" b="b"/>
            <a:pathLst>
              <a:path w="389889" h="488950">
                <a:moveTo>
                  <a:pt x="0" y="488734"/>
                </a:moveTo>
                <a:lnTo>
                  <a:pt x="194817" y="0"/>
                </a:lnTo>
                <a:lnTo>
                  <a:pt x="389508" y="488734"/>
                </a:lnTo>
                <a:lnTo>
                  <a:pt x="0" y="488734"/>
                </a:lnTo>
                <a:close/>
              </a:path>
            </a:pathLst>
          </a:custGeom>
          <a:ln w="25400">
            <a:solidFill>
              <a:srgbClr val="A1A1A1"/>
            </a:solidFill>
          </a:ln>
        </p:spPr>
        <p:txBody>
          <a:bodyPr wrap="square" lIns="0" tIns="0" rIns="0" bIns="0" rtlCol="0"/>
          <a:lstStyle/>
          <a:p>
            <a:endParaRPr/>
          </a:p>
        </p:txBody>
      </p:sp>
      <p:sp>
        <p:nvSpPr>
          <p:cNvPr id="39" name="object 39"/>
          <p:cNvSpPr/>
          <p:nvPr/>
        </p:nvSpPr>
        <p:spPr>
          <a:xfrm>
            <a:off x="5234432" y="6072213"/>
            <a:ext cx="389890" cy="488950"/>
          </a:xfrm>
          <a:custGeom>
            <a:avLst/>
            <a:gdLst/>
            <a:ahLst/>
            <a:cxnLst/>
            <a:rect l="l" t="t" r="r" b="b"/>
            <a:pathLst>
              <a:path w="389889" h="488950">
                <a:moveTo>
                  <a:pt x="194690" y="0"/>
                </a:moveTo>
                <a:lnTo>
                  <a:pt x="0" y="488734"/>
                </a:lnTo>
                <a:lnTo>
                  <a:pt x="389508" y="488734"/>
                </a:lnTo>
                <a:lnTo>
                  <a:pt x="194690" y="0"/>
                </a:lnTo>
                <a:close/>
              </a:path>
            </a:pathLst>
          </a:custGeom>
          <a:solidFill>
            <a:srgbClr val="DDDDDD"/>
          </a:solidFill>
        </p:spPr>
        <p:txBody>
          <a:bodyPr wrap="square" lIns="0" tIns="0" rIns="0" bIns="0" rtlCol="0"/>
          <a:lstStyle/>
          <a:p>
            <a:endParaRPr/>
          </a:p>
        </p:txBody>
      </p:sp>
      <p:sp>
        <p:nvSpPr>
          <p:cNvPr id="40" name="object 40"/>
          <p:cNvSpPr/>
          <p:nvPr/>
        </p:nvSpPr>
        <p:spPr>
          <a:xfrm>
            <a:off x="5234432" y="6072213"/>
            <a:ext cx="389890" cy="488950"/>
          </a:xfrm>
          <a:custGeom>
            <a:avLst/>
            <a:gdLst/>
            <a:ahLst/>
            <a:cxnLst/>
            <a:rect l="l" t="t" r="r" b="b"/>
            <a:pathLst>
              <a:path w="389889" h="488950">
                <a:moveTo>
                  <a:pt x="0" y="488734"/>
                </a:moveTo>
                <a:lnTo>
                  <a:pt x="194690" y="0"/>
                </a:lnTo>
                <a:lnTo>
                  <a:pt x="389508" y="488734"/>
                </a:lnTo>
                <a:lnTo>
                  <a:pt x="0" y="488734"/>
                </a:lnTo>
                <a:close/>
              </a:path>
            </a:pathLst>
          </a:custGeom>
          <a:ln w="25400">
            <a:solidFill>
              <a:srgbClr val="A1A1A1"/>
            </a:solidFill>
          </a:ln>
        </p:spPr>
        <p:txBody>
          <a:bodyPr wrap="square" lIns="0" tIns="0" rIns="0" bIns="0" rtlCol="0"/>
          <a:lstStyle/>
          <a:p>
            <a:endParaRPr/>
          </a:p>
        </p:txBody>
      </p:sp>
      <p:sp>
        <p:nvSpPr>
          <p:cNvPr id="41" name="object 41"/>
          <p:cNvSpPr txBox="1"/>
          <p:nvPr/>
        </p:nvSpPr>
        <p:spPr>
          <a:xfrm>
            <a:off x="5369305" y="6228384"/>
            <a:ext cx="577215" cy="330835"/>
          </a:xfrm>
          <a:prstGeom prst="rect">
            <a:avLst/>
          </a:prstGeom>
        </p:spPr>
        <p:txBody>
          <a:bodyPr vert="horz" wrap="square" lIns="0" tIns="12700" rIns="0" bIns="0" rtlCol="0">
            <a:spAutoFit/>
          </a:bodyPr>
          <a:lstStyle/>
          <a:p>
            <a:pPr>
              <a:lnSpc>
                <a:spcPct val="100000"/>
              </a:lnSpc>
              <a:spcBef>
                <a:spcPts val="100"/>
              </a:spcBef>
              <a:tabLst>
                <a:tab pos="430530" algn="l"/>
              </a:tabLst>
            </a:pPr>
            <a:r>
              <a:rPr sz="2000" dirty="0">
                <a:solidFill>
                  <a:srgbClr val="FF0000"/>
                </a:solidFill>
                <a:latin typeface="Calibri"/>
                <a:cs typeface="Calibri"/>
              </a:rPr>
              <a:t>a	b</a:t>
            </a:r>
            <a:endParaRPr sz="2000">
              <a:latin typeface="Calibri"/>
              <a:cs typeface="Calibri"/>
            </a:endParaRPr>
          </a:p>
        </p:txBody>
      </p:sp>
      <p:sp>
        <p:nvSpPr>
          <p:cNvPr id="42" name="object 42"/>
          <p:cNvSpPr/>
          <p:nvPr/>
        </p:nvSpPr>
        <p:spPr>
          <a:xfrm>
            <a:off x="5865876" y="5939955"/>
            <a:ext cx="254000" cy="132715"/>
          </a:xfrm>
          <a:custGeom>
            <a:avLst/>
            <a:gdLst/>
            <a:ahLst/>
            <a:cxnLst/>
            <a:rect l="l" t="t" r="r" b="b"/>
            <a:pathLst>
              <a:path w="254000" h="132714">
                <a:moveTo>
                  <a:pt x="253746" y="0"/>
                </a:moveTo>
                <a:lnTo>
                  <a:pt x="0" y="132257"/>
                </a:lnTo>
              </a:path>
            </a:pathLst>
          </a:custGeom>
          <a:ln w="9525">
            <a:solidFill>
              <a:srgbClr val="000000"/>
            </a:solidFill>
          </a:ln>
        </p:spPr>
        <p:txBody>
          <a:bodyPr wrap="square" lIns="0" tIns="0" rIns="0" bIns="0" rtlCol="0"/>
          <a:lstStyle/>
          <a:p>
            <a:endParaRPr/>
          </a:p>
        </p:txBody>
      </p:sp>
      <p:sp>
        <p:nvSpPr>
          <p:cNvPr id="43" name="object 43"/>
          <p:cNvSpPr/>
          <p:nvPr/>
        </p:nvSpPr>
        <p:spPr>
          <a:xfrm>
            <a:off x="5204459" y="5939955"/>
            <a:ext cx="224790" cy="132715"/>
          </a:xfrm>
          <a:custGeom>
            <a:avLst/>
            <a:gdLst/>
            <a:ahLst/>
            <a:cxnLst/>
            <a:rect l="l" t="t" r="r" b="b"/>
            <a:pathLst>
              <a:path w="224789" h="132714">
                <a:moveTo>
                  <a:pt x="224662" y="132257"/>
                </a:moveTo>
                <a:lnTo>
                  <a:pt x="0" y="0"/>
                </a:lnTo>
              </a:path>
            </a:pathLst>
          </a:custGeom>
          <a:ln w="9525">
            <a:solidFill>
              <a:srgbClr val="000000"/>
            </a:solidFill>
          </a:ln>
        </p:spPr>
        <p:txBody>
          <a:bodyPr wrap="square" lIns="0" tIns="0" rIns="0" bIns="0" rtlCol="0"/>
          <a:lstStyle/>
          <a:p>
            <a:endParaRPr/>
          </a:p>
        </p:txBody>
      </p:sp>
      <p:sp>
        <p:nvSpPr>
          <p:cNvPr id="44" name="object 44"/>
          <p:cNvSpPr/>
          <p:nvPr/>
        </p:nvSpPr>
        <p:spPr>
          <a:xfrm>
            <a:off x="3130550" y="1752092"/>
            <a:ext cx="533400" cy="381000"/>
          </a:xfrm>
          <a:custGeom>
            <a:avLst/>
            <a:gdLst/>
            <a:ahLst/>
            <a:cxnLst/>
            <a:rect l="l" t="t" r="r" b="b"/>
            <a:pathLst>
              <a:path w="533400" h="381000">
                <a:moveTo>
                  <a:pt x="0" y="190500"/>
                </a:moveTo>
                <a:lnTo>
                  <a:pt x="5027" y="146797"/>
                </a:lnTo>
                <a:lnTo>
                  <a:pt x="19349" y="106691"/>
                </a:lnTo>
                <a:lnTo>
                  <a:pt x="41827" y="71321"/>
                </a:lnTo>
                <a:lnTo>
                  <a:pt x="71321" y="41827"/>
                </a:lnTo>
                <a:lnTo>
                  <a:pt x="106691" y="19349"/>
                </a:lnTo>
                <a:lnTo>
                  <a:pt x="146797" y="5027"/>
                </a:lnTo>
                <a:lnTo>
                  <a:pt x="190500" y="0"/>
                </a:lnTo>
                <a:lnTo>
                  <a:pt x="342900" y="0"/>
                </a:lnTo>
                <a:lnTo>
                  <a:pt x="386562" y="5027"/>
                </a:lnTo>
                <a:lnTo>
                  <a:pt x="426653" y="19349"/>
                </a:lnTo>
                <a:lnTo>
                  <a:pt x="462025" y="41827"/>
                </a:lnTo>
                <a:lnTo>
                  <a:pt x="491532" y="71321"/>
                </a:lnTo>
                <a:lnTo>
                  <a:pt x="514027" y="106691"/>
                </a:lnTo>
                <a:lnTo>
                  <a:pt x="528365" y="146797"/>
                </a:lnTo>
                <a:lnTo>
                  <a:pt x="533400" y="190500"/>
                </a:lnTo>
                <a:lnTo>
                  <a:pt x="528365" y="234162"/>
                </a:lnTo>
                <a:lnTo>
                  <a:pt x="514027" y="274253"/>
                </a:lnTo>
                <a:lnTo>
                  <a:pt x="491532" y="309625"/>
                </a:lnTo>
                <a:lnTo>
                  <a:pt x="462025" y="339132"/>
                </a:lnTo>
                <a:lnTo>
                  <a:pt x="426653" y="361627"/>
                </a:lnTo>
                <a:lnTo>
                  <a:pt x="386562" y="375965"/>
                </a:lnTo>
                <a:lnTo>
                  <a:pt x="342900" y="381000"/>
                </a:lnTo>
                <a:lnTo>
                  <a:pt x="190500" y="381000"/>
                </a:lnTo>
                <a:lnTo>
                  <a:pt x="146797" y="375965"/>
                </a:lnTo>
                <a:lnTo>
                  <a:pt x="106691" y="361627"/>
                </a:lnTo>
                <a:lnTo>
                  <a:pt x="71321" y="339132"/>
                </a:lnTo>
                <a:lnTo>
                  <a:pt x="41827" y="309625"/>
                </a:lnTo>
                <a:lnTo>
                  <a:pt x="19349" y="274253"/>
                </a:lnTo>
                <a:lnTo>
                  <a:pt x="5027" y="234162"/>
                </a:lnTo>
                <a:lnTo>
                  <a:pt x="0" y="190500"/>
                </a:lnTo>
                <a:close/>
              </a:path>
            </a:pathLst>
          </a:custGeom>
          <a:ln w="9525">
            <a:solidFill>
              <a:srgbClr val="000000"/>
            </a:solidFill>
          </a:ln>
        </p:spPr>
        <p:txBody>
          <a:bodyPr wrap="square" lIns="0" tIns="0" rIns="0" bIns="0" rtlCol="0"/>
          <a:lstStyle/>
          <a:p>
            <a:endParaRPr/>
          </a:p>
        </p:txBody>
      </p:sp>
      <p:sp>
        <p:nvSpPr>
          <p:cNvPr id="45" name="object 45"/>
          <p:cNvSpPr txBox="1"/>
          <p:nvPr/>
        </p:nvSpPr>
        <p:spPr>
          <a:xfrm>
            <a:off x="3208654" y="1817624"/>
            <a:ext cx="388620" cy="239395"/>
          </a:xfrm>
          <a:prstGeom prst="rect">
            <a:avLst/>
          </a:prstGeom>
        </p:spPr>
        <p:txBody>
          <a:bodyPr vert="horz" wrap="square" lIns="0" tIns="13335" rIns="0" bIns="0" rtlCol="0">
            <a:spAutoFit/>
          </a:bodyPr>
          <a:lstStyle/>
          <a:p>
            <a:pPr>
              <a:lnSpc>
                <a:spcPct val="100000"/>
              </a:lnSpc>
              <a:spcBef>
                <a:spcPts val="105"/>
              </a:spcBef>
            </a:pPr>
            <a:r>
              <a:rPr sz="1400" spc="-10" dirty="0">
                <a:latin typeface="Arial"/>
                <a:cs typeface="Arial"/>
              </a:rPr>
              <a:t>R</a:t>
            </a:r>
            <a:r>
              <a:rPr sz="1400" dirty="0">
                <a:latin typeface="Arial"/>
                <a:cs typeface="Arial"/>
              </a:rPr>
              <a:t>oot</a:t>
            </a:r>
            <a:endParaRPr sz="1400">
              <a:latin typeface="Arial"/>
              <a:cs typeface="Arial"/>
            </a:endParaRPr>
          </a:p>
        </p:txBody>
      </p:sp>
      <p:sp>
        <p:nvSpPr>
          <p:cNvPr id="46" name="object 46"/>
          <p:cNvSpPr/>
          <p:nvPr/>
        </p:nvSpPr>
        <p:spPr>
          <a:xfrm>
            <a:off x="2896235" y="2285492"/>
            <a:ext cx="533400" cy="381000"/>
          </a:xfrm>
          <a:custGeom>
            <a:avLst/>
            <a:gdLst/>
            <a:ahLst/>
            <a:cxnLst/>
            <a:rect l="l" t="t" r="r" b="b"/>
            <a:pathLst>
              <a:path w="533400" h="381000">
                <a:moveTo>
                  <a:pt x="0" y="190500"/>
                </a:moveTo>
                <a:lnTo>
                  <a:pt x="5034" y="146797"/>
                </a:lnTo>
                <a:lnTo>
                  <a:pt x="19372" y="106691"/>
                </a:lnTo>
                <a:lnTo>
                  <a:pt x="41867" y="71321"/>
                </a:lnTo>
                <a:lnTo>
                  <a:pt x="71374" y="41827"/>
                </a:lnTo>
                <a:lnTo>
                  <a:pt x="106746" y="19349"/>
                </a:lnTo>
                <a:lnTo>
                  <a:pt x="146837" y="5027"/>
                </a:lnTo>
                <a:lnTo>
                  <a:pt x="190500" y="0"/>
                </a:lnTo>
                <a:lnTo>
                  <a:pt x="342900" y="0"/>
                </a:lnTo>
                <a:lnTo>
                  <a:pt x="386602" y="5027"/>
                </a:lnTo>
                <a:lnTo>
                  <a:pt x="426708" y="19349"/>
                </a:lnTo>
                <a:lnTo>
                  <a:pt x="462078" y="41827"/>
                </a:lnTo>
                <a:lnTo>
                  <a:pt x="491572" y="71321"/>
                </a:lnTo>
                <a:lnTo>
                  <a:pt x="514050" y="106691"/>
                </a:lnTo>
                <a:lnTo>
                  <a:pt x="528372" y="146797"/>
                </a:lnTo>
                <a:lnTo>
                  <a:pt x="533400" y="190500"/>
                </a:lnTo>
                <a:lnTo>
                  <a:pt x="528372" y="234162"/>
                </a:lnTo>
                <a:lnTo>
                  <a:pt x="514050" y="274253"/>
                </a:lnTo>
                <a:lnTo>
                  <a:pt x="491572" y="309625"/>
                </a:lnTo>
                <a:lnTo>
                  <a:pt x="462078" y="339132"/>
                </a:lnTo>
                <a:lnTo>
                  <a:pt x="426708" y="361627"/>
                </a:lnTo>
                <a:lnTo>
                  <a:pt x="386602" y="375965"/>
                </a:lnTo>
                <a:lnTo>
                  <a:pt x="342900" y="381000"/>
                </a:lnTo>
                <a:lnTo>
                  <a:pt x="190500" y="381000"/>
                </a:lnTo>
                <a:lnTo>
                  <a:pt x="146837" y="375965"/>
                </a:lnTo>
                <a:lnTo>
                  <a:pt x="106746" y="361627"/>
                </a:lnTo>
                <a:lnTo>
                  <a:pt x="71374" y="339132"/>
                </a:lnTo>
                <a:lnTo>
                  <a:pt x="41867" y="309625"/>
                </a:lnTo>
                <a:lnTo>
                  <a:pt x="19372" y="274253"/>
                </a:lnTo>
                <a:lnTo>
                  <a:pt x="5034" y="234162"/>
                </a:lnTo>
                <a:lnTo>
                  <a:pt x="0" y="190500"/>
                </a:lnTo>
                <a:close/>
              </a:path>
            </a:pathLst>
          </a:custGeom>
          <a:ln w="9525">
            <a:solidFill>
              <a:srgbClr val="000000"/>
            </a:solidFill>
          </a:ln>
        </p:spPr>
        <p:txBody>
          <a:bodyPr wrap="square" lIns="0" tIns="0" rIns="0" bIns="0" rtlCol="0"/>
          <a:lstStyle/>
          <a:p>
            <a:endParaRPr/>
          </a:p>
        </p:txBody>
      </p:sp>
      <p:sp>
        <p:nvSpPr>
          <p:cNvPr id="47" name="object 47"/>
          <p:cNvSpPr txBox="1"/>
          <p:nvPr/>
        </p:nvSpPr>
        <p:spPr>
          <a:xfrm>
            <a:off x="3085464" y="2303780"/>
            <a:ext cx="168275" cy="330835"/>
          </a:xfrm>
          <a:prstGeom prst="rect">
            <a:avLst/>
          </a:prstGeom>
        </p:spPr>
        <p:txBody>
          <a:bodyPr vert="horz" wrap="square" lIns="0" tIns="13335" rIns="0" bIns="0" rtlCol="0">
            <a:spAutoFit/>
          </a:bodyPr>
          <a:lstStyle/>
          <a:p>
            <a:pPr>
              <a:lnSpc>
                <a:spcPct val="100000"/>
              </a:lnSpc>
              <a:spcBef>
                <a:spcPts val="105"/>
              </a:spcBef>
            </a:pPr>
            <a:r>
              <a:rPr sz="2000" dirty="0">
                <a:latin typeface="Arial"/>
                <a:cs typeface="Arial"/>
              </a:rPr>
              <a:t>T</a:t>
            </a:r>
            <a:endParaRPr sz="2000">
              <a:latin typeface="Arial"/>
              <a:cs typeface="Arial"/>
            </a:endParaRPr>
          </a:p>
        </p:txBody>
      </p:sp>
      <p:sp>
        <p:nvSpPr>
          <p:cNvPr id="48" name="object 48"/>
          <p:cNvSpPr/>
          <p:nvPr/>
        </p:nvSpPr>
        <p:spPr>
          <a:xfrm>
            <a:off x="3162935" y="2133092"/>
            <a:ext cx="234315" cy="152400"/>
          </a:xfrm>
          <a:custGeom>
            <a:avLst/>
            <a:gdLst/>
            <a:ahLst/>
            <a:cxnLst/>
            <a:rect l="l" t="t" r="r" b="b"/>
            <a:pathLst>
              <a:path w="234314" h="152400">
                <a:moveTo>
                  <a:pt x="234314" y="0"/>
                </a:moveTo>
                <a:lnTo>
                  <a:pt x="0" y="152400"/>
                </a:lnTo>
              </a:path>
            </a:pathLst>
          </a:custGeom>
          <a:ln w="9525">
            <a:solidFill>
              <a:srgbClr val="000000"/>
            </a:solidFill>
          </a:ln>
        </p:spPr>
        <p:txBody>
          <a:bodyPr wrap="square" lIns="0" tIns="0" rIns="0" bIns="0" rtlCol="0"/>
          <a:lstStyle/>
          <a:p>
            <a:endParaRPr/>
          </a:p>
        </p:txBody>
      </p:sp>
      <p:sp>
        <p:nvSpPr>
          <p:cNvPr id="49" name="object 49"/>
          <p:cNvSpPr/>
          <p:nvPr/>
        </p:nvSpPr>
        <p:spPr>
          <a:xfrm>
            <a:off x="3397250" y="2133092"/>
            <a:ext cx="315595" cy="189230"/>
          </a:xfrm>
          <a:custGeom>
            <a:avLst/>
            <a:gdLst/>
            <a:ahLst/>
            <a:cxnLst/>
            <a:rect l="l" t="t" r="r" b="b"/>
            <a:pathLst>
              <a:path w="315595" h="189230">
                <a:moveTo>
                  <a:pt x="0" y="0"/>
                </a:moveTo>
                <a:lnTo>
                  <a:pt x="315595" y="188975"/>
                </a:lnTo>
              </a:path>
            </a:pathLst>
          </a:custGeom>
          <a:ln w="9525">
            <a:solidFill>
              <a:srgbClr val="000000"/>
            </a:solidFill>
          </a:ln>
        </p:spPr>
        <p:txBody>
          <a:bodyPr wrap="square" lIns="0" tIns="0" rIns="0" bIns="0" rtlCol="0"/>
          <a:lstStyle/>
          <a:p>
            <a:endParaRPr/>
          </a:p>
        </p:txBody>
      </p:sp>
      <p:sp>
        <p:nvSpPr>
          <p:cNvPr id="50" name="object 50"/>
          <p:cNvSpPr/>
          <p:nvPr/>
        </p:nvSpPr>
        <p:spPr>
          <a:xfrm>
            <a:off x="2319502" y="1112485"/>
            <a:ext cx="533450" cy="382593"/>
          </a:xfrm>
          <a:prstGeom prst="rect">
            <a:avLst/>
          </a:prstGeom>
          <a:blipFill>
            <a:blip r:embed="rId5" cstate="print"/>
            <a:stretch>
              <a:fillRect/>
            </a:stretch>
          </a:blipFill>
        </p:spPr>
        <p:txBody>
          <a:bodyPr wrap="square" lIns="0" tIns="0" rIns="0" bIns="0" rtlCol="0"/>
          <a:lstStyle/>
          <a:p>
            <a:endParaRPr/>
          </a:p>
        </p:txBody>
      </p:sp>
      <p:sp>
        <p:nvSpPr>
          <p:cNvPr id="51" name="object 51"/>
          <p:cNvSpPr/>
          <p:nvPr/>
        </p:nvSpPr>
        <p:spPr>
          <a:xfrm>
            <a:off x="2293620" y="1031747"/>
            <a:ext cx="641604" cy="618743"/>
          </a:xfrm>
          <a:prstGeom prst="rect">
            <a:avLst/>
          </a:prstGeom>
          <a:blipFill>
            <a:blip r:embed="rId6" cstate="print"/>
            <a:stretch>
              <a:fillRect/>
            </a:stretch>
          </a:blipFill>
        </p:spPr>
        <p:txBody>
          <a:bodyPr wrap="square" lIns="0" tIns="0" rIns="0" bIns="0" rtlCol="0"/>
          <a:lstStyle/>
          <a:p>
            <a:endParaRPr/>
          </a:p>
        </p:txBody>
      </p:sp>
      <p:sp>
        <p:nvSpPr>
          <p:cNvPr id="52" name="object 52"/>
          <p:cNvSpPr/>
          <p:nvPr/>
        </p:nvSpPr>
        <p:spPr>
          <a:xfrm>
            <a:off x="2357373" y="1128267"/>
            <a:ext cx="457200" cy="304800"/>
          </a:xfrm>
          <a:prstGeom prst="rect">
            <a:avLst/>
          </a:prstGeom>
          <a:blipFill>
            <a:blip r:embed="rId4" cstate="print"/>
            <a:stretch>
              <a:fillRect/>
            </a:stretch>
          </a:blipFill>
        </p:spPr>
        <p:txBody>
          <a:bodyPr wrap="square" lIns="0" tIns="0" rIns="0" bIns="0" rtlCol="0"/>
          <a:lstStyle/>
          <a:p>
            <a:endParaRPr/>
          </a:p>
        </p:txBody>
      </p:sp>
      <p:sp>
        <p:nvSpPr>
          <p:cNvPr id="53" name="object 53"/>
          <p:cNvSpPr txBox="1"/>
          <p:nvPr/>
        </p:nvSpPr>
        <p:spPr>
          <a:xfrm>
            <a:off x="2357373" y="1128267"/>
            <a:ext cx="457200" cy="304800"/>
          </a:xfrm>
          <a:prstGeom prst="rect">
            <a:avLst/>
          </a:prstGeom>
          <a:ln w="9525">
            <a:solidFill>
              <a:srgbClr val="D7D7D7"/>
            </a:solidFill>
          </a:ln>
        </p:spPr>
        <p:txBody>
          <a:bodyPr vert="horz" wrap="square" lIns="0" tIns="0" rIns="0" bIns="0" rtlCol="0">
            <a:spAutoFit/>
          </a:bodyPr>
          <a:lstStyle/>
          <a:p>
            <a:pPr marL="131445">
              <a:lnSpc>
                <a:spcPts val="2275"/>
              </a:lnSpc>
            </a:pPr>
            <a:r>
              <a:rPr sz="2000" dirty="0">
                <a:latin typeface="Calibri"/>
                <a:cs typeface="Calibri"/>
              </a:rPr>
              <a:t>1.</a:t>
            </a:r>
            <a:endParaRPr sz="2000">
              <a:latin typeface="Calibri"/>
              <a:cs typeface="Calibri"/>
            </a:endParaRPr>
          </a:p>
        </p:txBody>
      </p:sp>
      <p:sp>
        <p:nvSpPr>
          <p:cNvPr id="54" name="object 54"/>
          <p:cNvSpPr txBox="1"/>
          <p:nvPr/>
        </p:nvSpPr>
        <p:spPr>
          <a:xfrm>
            <a:off x="2900045" y="1122375"/>
            <a:ext cx="2971800" cy="300355"/>
          </a:xfrm>
          <a:prstGeom prst="rect">
            <a:avLst/>
          </a:prstGeom>
        </p:spPr>
        <p:txBody>
          <a:bodyPr vert="horz" wrap="square" lIns="0" tIns="12700" rIns="0" bIns="0" rtlCol="0">
            <a:spAutoFit/>
          </a:bodyPr>
          <a:lstStyle/>
          <a:p>
            <a:pPr marL="25400">
              <a:lnSpc>
                <a:spcPct val="100000"/>
              </a:lnSpc>
              <a:spcBef>
                <a:spcPts val="100"/>
              </a:spcBef>
            </a:pPr>
            <a:r>
              <a:rPr sz="1800" b="1" dirty="0">
                <a:solidFill>
                  <a:srgbClr val="0000FF"/>
                </a:solidFill>
                <a:latin typeface="Arial"/>
                <a:cs typeface="Arial"/>
              </a:rPr>
              <a:t>Zig (If </a:t>
            </a:r>
            <a:r>
              <a:rPr sz="1800" b="1" spc="-25" dirty="0">
                <a:solidFill>
                  <a:srgbClr val="0000FF"/>
                </a:solidFill>
                <a:latin typeface="Arial"/>
                <a:cs typeface="Arial"/>
              </a:rPr>
              <a:t>Target </a:t>
            </a:r>
            <a:r>
              <a:rPr sz="1800" b="1" dirty="0">
                <a:solidFill>
                  <a:srgbClr val="0000FF"/>
                </a:solidFill>
                <a:latin typeface="Arial"/>
                <a:cs typeface="Arial"/>
              </a:rPr>
              <a:t>is in 2</a:t>
            </a:r>
            <a:r>
              <a:rPr sz="1800" b="1" baseline="25462" dirty="0">
                <a:solidFill>
                  <a:srgbClr val="0000FF"/>
                </a:solidFill>
                <a:latin typeface="Arial"/>
                <a:cs typeface="Arial"/>
              </a:rPr>
              <a:t>nd</a:t>
            </a:r>
            <a:r>
              <a:rPr sz="1800" b="1" spc="135" baseline="25462" dirty="0">
                <a:solidFill>
                  <a:srgbClr val="0000FF"/>
                </a:solidFill>
                <a:latin typeface="Arial"/>
                <a:cs typeface="Arial"/>
              </a:rPr>
              <a:t> </a:t>
            </a:r>
            <a:r>
              <a:rPr sz="1800" b="1" spc="-10" dirty="0">
                <a:solidFill>
                  <a:srgbClr val="0000FF"/>
                </a:solidFill>
                <a:latin typeface="Arial"/>
                <a:cs typeface="Arial"/>
              </a:rPr>
              <a:t>level)</a:t>
            </a:r>
            <a:endParaRPr sz="1800">
              <a:latin typeface="Arial"/>
              <a:cs typeface="Arial"/>
            </a:endParaRPr>
          </a:p>
        </p:txBody>
      </p:sp>
      <p:sp>
        <p:nvSpPr>
          <p:cNvPr id="55" name="object 55"/>
          <p:cNvSpPr txBox="1"/>
          <p:nvPr/>
        </p:nvSpPr>
        <p:spPr>
          <a:xfrm>
            <a:off x="3658870" y="2349500"/>
            <a:ext cx="121920" cy="239395"/>
          </a:xfrm>
          <a:prstGeom prst="rect">
            <a:avLst/>
          </a:prstGeom>
        </p:spPr>
        <p:txBody>
          <a:bodyPr vert="horz" wrap="square" lIns="0" tIns="13335" rIns="0" bIns="0" rtlCol="0">
            <a:spAutoFit/>
          </a:bodyPr>
          <a:lstStyle/>
          <a:p>
            <a:pPr>
              <a:lnSpc>
                <a:spcPct val="100000"/>
              </a:lnSpc>
              <a:spcBef>
                <a:spcPts val="105"/>
              </a:spcBef>
            </a:pPr>
            <a:r>
              <a:rPr sz="1400" b="1" dirty="0">
                <a:solidFill>
                  <a:srgbClr val="FF0000"/>
                </a:solidFill>
                <a:latin typeface="Arial"/>
                <a:cs typeface="Arial"/>
              </a:rPr>
              <a:t>b</a:t>
            </a:r>
            <a:endParaRPr sz="1400">
              <a:latin typeface="Arial"/>
              <a:cs typeface="Arial"/>
            </a:endParaRPr>
          </a:p>
        </p:txBody>
      </p:sp>
      <p:sp>
        <p:nvSpPr>
          <p:cNvPr id="56" name="object 56"/>
          <p:cNvSpPr/>
          <p:nvPr/>
        </p:nvSpPr>
        <p:spPr>
          <a:xfrm>
            <a:off x="2273173" y="1066800"/>
            <a:ext cx="4542155" cy="2690495"/>
          </a:xfrm>
          <a:custGeom>
            <a:avLst/>
            <a:gdLst/>
            <a:ahLst/>
            <a:cxnLst/>
            <a:rect l="l" t="t" r="r" b="b"/>
            <a:pathLst>
              <a:path w="4542155" h="2690495">
                <a:moveTo>
                  <a:pt x="0" y="2690495"/>
                </a:moveTo>
                <a:lnTo>
                  <a:pt x="4541647" y="2690495"/>
                </a:lnTo>
                <a:lnTo>
                  <a:pt x="4541647" y="0"/>
                </a:lnTo>
                <a:lnTo>
                  <a:pt x="0" y="0"/>
                </a:lnTo>
                <a:lnTo>
                  <a:pt x="0" y="2690495"/>
                </a:lnTo>
                <a:close/>
              </a:path>
            </a:pathLst>
          </a:custGeom>
          <a:ln w="28575">
            <a:solidFill>
              <a:srgbClr val="A1A1A1"/>
            </a:solidFill>
          </a:ln>
        </p:spPr>
        <p:txBody>
          <a:bodyPr wrap="square" lIns="0" tIns="0" rIns="0" bIns="0" rtlCol="0"/>
          <a:lstStyle/>
          <a:p>
            <a:endParaRPr/>
          </a:p>
        </p:txBody>
      </p:sp>
      <p:sp>
        <p:nvSpPr>
          <p:cNvPr id="57" name="object 57"/>
          <p:cNvSpPr/>
          <p:nvPr/>
        </p:nvSpPr>
        <p:spPr>
          <a:xfrm>
            <a:off x="2975101" y="2676651"/>
            <a:ext cx="389890" cy="488950"/>
          </a:xfrm>
          <a:custGeom>
            <a:avLst/>
            <a:gdLst/>
            <a:ahLst/>
            <a:cxnLst/>
            <a:rect l="l" t="t" r="r" b="b"/>
            <a:pathLst>
              <a:path w="389889" h="488950">
                <a:moveTo>
                  <a:pt x="194691" y="0"/>
                </a:moveTo>
                <a:lnTo>
                  <a:pt x="0" y="488696"/>
                </a:lnTo>
                <a:lnTo>
                  <a:pt x="389382" y="488696"/>
                </a:lnTo>
                <a:lnTo>
                  <a:pt x="194691" y="0"/>
                </a:lnTo>
                <a:close/>
              </a:path>
            </a:pathLst>
          </a:custGeom>
          <a:solidFill>
            <a:srgbClr val="DDDDDD"/>
          </a:solidFill>
        </p:spPr>
        <p:txBody>
          <a:bodyPr wrap="square" lIns="0" tIns="0" rIns="0" bIns="0" rtlCol="0"/>
          <a:lstStyle/>
          <a:p>
            <a:endParaRPr/>
          </a:p>
        </p:txBody>
      </p:sp>
      <p:sp>
        <p:nvSpPr>
          <p:cNvPr id="58" name="object 58"/>
          <p:cNvSpPr/>
          <p:nvPr/>
        </p:nvSpPr>
        <p:spPr>
          <a:xfrm>
            <a:off x="2975101" y="2676651"/>
            <a:ext cx="389890" cy="488950"/>
          </a:xfrm>
          <a:custGeom>
            <a:avLst/>
            <a:gdLst/>
            <a:ahLst/>
            <a:cxnLst/>
            <a:rect l="l" t="t" r="r" b="b"/>
            <a:pathLst>
              <a:path w="389889" h="488950">
                <a:moveTo>
                  <a:pt x="0" y="488696"/>
                </a:moveTo>
                <a:lnTo>
                  <a:pt x="194691" y="0"/>
                </a:lnTo>
                <a:lnTo>
                  <a:pt x="389382" y="488696"/>
                </a:lnTo>
                <a:lnTo>
                  <a:pt x="0" y="488696"/>
                </a:lnTo>
                <a:close/>
              </a:path>
            </a:pathLst>
          </a:custGeom>
          <a:ln w="25400">
            <a:solidFill>
              <a:srgbClr val="A1A1A1"/>
            </a:solidFill>
          </a:ln>
        </p:spPr>
        <p:txBody>
          <a:bodyPr wrap="square" lIns="0" tIns="0" rIns="0" bIns="0" rtlCol="0"/>
          <a:lstStyle/>
          <a:p>
            <a:endParaRPr/>
          </a:p>
        </p:txBody>
      </p:sp>
      <p:sp>
        <p:nvSpPr>
          <p:cNvPr id="59" name="object 59"/>
          <p:cNvSpPr txBox="1"/>
          <p:nvPr/>
        </p:nvSpPr>
        <p:spPr>
          <a:xfrm>
            <a:off x="3109848" y="2831668"/>
            <a:ext cx="135255" cy="331470"/>
          </a:xfrm>
          <a:prstGeom prst="rect">
            <a:avLst/>
          </a:prstGeom>
        </p:spPr>
        <p:txBody>
          <a:bodyPr vert="horz" wrap="square" lIns="0" tIns="13335" rIns="0" bIns="0" rtlCol="0">
            <a:spAutoFit/>
          </a:bodyPr>
          <a:lstStyle/>
          <a:p>
            <a:pPr>
              <a:lnSpc>
                <a:spcPct val="100000"/>
              </a:lnSpc>
              <a:spcBef>
                <a:spcPts val="105"/>
              </a:spcBef>
            </a:pPr>
            <a:r>
              <a:rPr sz="2000" dirty="0">
                <a:solidFill>
                  <a:srgbClr val="FF0000"/>
                </a:solidFill>
                <a:latin typeface="Calibri"/>
                <a:cs typeface="Calibri"/>
              </a:rPr>
              <a:t>a</a:t>
            </a:r>
            <a:endParaRPr sz="2000">
              <a:latin typeface="Calibri"/>
              <a:cs typeface="Calibri"/>
            </a:endParaRPr>
          </a:p>
        </p:txBody>
      </p:sp>
      <p:sp>
        <p:nvSpPr>
          <p:cNvPr id="60" name="object 60"/>
          <p:cNvSpPr/>
          <p:nvPr/>
        </p:nvSpPr>
        <p:spPr>
          <a:xfrm>
            <a:off x="2382773" y="1876298"/>
            <a:ext cx="419100" cy="1289050"/>
          </a:xfrm>
          <a:custGeom>
            <a:avLst/>
            <a:gdLst/>
            <a:ahLst/>
            <a:cxnLst/>
            <a:rect l="l" t="t" r="r" b="b"/>
            <a:pathLst>
              <a:path w="419100" h="1289050">
                <a:moveTo>
                  <a:pt x="209423" y="0"/>
                </a:moveTo>
                <a:lnTo>
                  <a:pt x="0" y="1289050"/>
                </a:lnTo>
                <a:lnTo>
                  <a:pt x="418719" y="1289050"/>
                </a:lnTo>
                <a:lnTo>
                  <a:pt x="209423" y="0"/>
                </a:lnTo>
                <a:close/>
              </a:path>
            </a:pathLst>
          </a:custGeom>
          <a:solidFill>
            <a:srgbClr val="DDDDDD"/>
          </a:solidFill>
        </p:spPr>
        <p:txBody>
          <a:bodyPr wrap="square" lIns="0" tIns="0" rIns="0" bIns="0" rtlCol="0"/>
          <a:lstStyle/>
          <a:p>
            <a:endParaRPr/>
          </a:p>
        </p:txBody>
      </p:sp>
      <p:sp>
        <p:nvSpPr>
          <p:cNvPr id="61" name="object 61"/>
          <p:cNvSpPr/>
          <p:nvPr/>
        </p:nvSpPr>
        <p:spPr>
          <a:xfrm>
            <a:off x="2382773" y="1876298"/>
            <a:ext cx="419100" cy="1289050"/>
          </a:xfrm>
          <a:custGeom>
            <a:avLst/>
            <a:gdLst/>
            <a:ahLst/>
            <a:cxnLst/>
            <a:rect l="l" t="t" r="r" b="b"/>
            <a:pathLst>
              <a:path w="419100" h="1289050">
                <a:moveTo>
                  <a:pt x="0" y="1289050"/>
                </a:moveTo>
                <a:lnTo>
                  <a:pt x="209423" y="0"/>
                </a:lnTo>
                <a:lnTo>
                  <a:pt x="418719" y="1289050"/>
                </a:lnTo>
                <a:lnTo>
                  <a:pt x="0" y="1289050"/>
                </a:lnTo>
                <a:close/>
              </a:path>
            </a:pathLst>
          </a:custGeom>
          <a:ln w="25400">
            <a:solidFill>
              <a:srgbClr val="A1A1A1"/>
            </a:solidFill>
          </a:ln>
        </p:spPr>
        <p:txBody>
          <a:bodyPr wrap="square" lIns="0" tIns="0" rIns="0" bIns="0" rtlCol="0"/>
          <a:lstStyle/>
          <a:p>
            <a:endParaRPr/>
          </a:p>
        </p:txBody>
      </p:sp>
      <p:sp>
        <p:nvSpPr>
          <p:cNvPr id="62" name="object 62"/>
          <p:cNvSpPr txBox="1"/>
          <p:nvPr/>
        </p:nvSpPr>
        <p:spPr>
          <a:xfrm>
            <a:off x="2540254" y="2831668"/>
            <a:ext cx="120014" cy="331470"/>
          </a:xfrm>
          <a:prstGeom prst="rect">
            <a:avLst/>
          </a:prstGeom>
        </p:spPr>
        <p:txBody>
          <a:bodyPr vert="horz" wrap="square" lIns="0" tIns="13335" rIns="0" bIns="0" rtlCol="0">
            <a:spAutoFit/>
          </a:bodyPr>
          <a:lstStyle/>
          <a:p>
            <a:pPr>
              <a:lnSpc>
                <a:spcPct val="100000"/>
              </a:lnSpc>
              <a:spcBef>
                <a:spcPts val="105"/>
              </a:spcBef>
            </a:pPr>
            <a:r>
              <a:rPr sz="2000" dirty="0">
                <a:solidFill>
                  <a:srgbClr val="FF0000"/>
                </a:solidFill>
                <a:latin typeface="Calibri"/>
                <a:cs typeface="Calibri"/>
              </a:rPr>
              <a:t>L</a:t>
            </a:r>
            <a:endParaRPr sz="2000">
              <a:latin typeface="Calibri"/>
              <a:cs typeface="Calibri"/>
            </a:endParaRPr>
          </a:p>
        </p:txBody>
      </p:sp>
      <p:sp>
        <p:nvSpPr>
          <p:cNvPr id="63" name="object 63"/>
          <p:cNvSpPr/>
          <p:nvPr/>
        </p:nvSpPr>
        <p:spPr>
          <a:xfrm>
            <a:off x="3838702" y="1885950"/>
            <a:ext cx="419100" cy="1289050"/>
          </a:xfrm>
          <a:custGeom>
            <a:avLst/>
            <a:gdLst/>
            <a:ahLst/>
            <a:cxnLst/>
            <a:rect l="l" t="t" r="r" b="b"/>
            <a:pathLst>
              <a:path w="419100" h="1289050">
                <a:moveTo>
                  <a:pt x="209423" y="0"/>
                </a:moveTo>
                <a:lnTo>
                  <a:pt x="0" y="1289050"/>
                </a:lnTo>
                <a:lnTo>
                  <a:pt x="418846" y="1289050"/>
                </a:lnTo>
                <a:lnTo>
                  <a:pt x="209423" y="0"/>
                </a:lnTo>
                <a:close/>
              </a:path>
            </a:pathLst>
          </a:custGeom>
          <a:solidFill>
            <a:srgbClr val="DDDDDD"/>
          </a:solidFill>
        </p:spPr>
        <p:txBody>
          <a:bodyPr wrap="square" lIns="0" tIns="0" rIns="0" bIns="0" rtlCol="0"/>
          <a:lstStyle/>
          <a:p>
            <a:endParaRPr/>
          </a:p>
        </p:txBody>
      </p:sp>
      <p:sp>
        <p:nvSpPr>
          <p:cNvPr id="64" name="object 64"/>
          <p:cNvSpPr/>
          <p:nvPr/>
        </p:nvSpPr>
        <p:spPr>
          <a:xfrm>
            <a:off x="3838702" y="1885950"/>
            <a:ext cx="419100" cy="1289050"/>
          </a:xfrm>
          <a:custGeom>
            <a:avLst/>
            <a:gdLst/>
            <a:ahLst/>
            <a:cxnLst/>
            <a:rect l="l" t="t" r="r" b="b"/>
            <a:pathLst>
              <a:path w="419100" h="1289050">
                <a:moveTo>
                  <a:pt x="0" y="1289050"/>
                </a:moveTo>
                <a:lnTo>
                  <a:pt x="209423" y="0"/>
                </a:lnTo>
                <a:lnTo>
                  <a:pt x="418846" y="1289050"/>
                </a:lnTo>
                <a:lnTo>
                  <a:pt x="0" y="1289050"/>
                </a:lnTo>
                <a:close/>
              </a:path>
            </a:pathLst>
          </a:custGeom>
          <a:ln w="25400">
            <a:solidFill>
              <a:srgbClr val="A1A1A1"/>
            </a:solidFill>
          </a:ln>
        </p:spPr>
        <p:txBody>
          <a:bodyPr wrap="square" lIns="0" tIns="0" rIns="0" bIns="0" rtlCol="0"/>
          <a:lstStyle/>
          <a:p>
            <a:endParaRPr/>
          </a:p>
        </p:txBody>
      </p:sp>
      <p:sp>
        <p:nvSpPr>
          <p:cNvPr id="65" name="object 65"/>
          <p:cNvSpPr txBox="1"/>
          <p:nvPr/>
        </p:nvSpPr>
        <p:spPr>
          <a:xfrm>
            <a:off x="3979798" y="2841498"/>
            <a:ext cx="151130" cy="330835"/>
          </a:xfrm>
          <a:prstGeom prst="rect">
            <a:avLst/>
          </a:prstGeom>
        </p:spPr>
        <p:txBody>
          <a:bodyPr vert="horz" wrap="square" lIns="0" tIns="13335" rIns="0" bIns="0" rtlCol="0">
            <a:spAutoFit/>
          </a:bodyPr>
          <a:lstStyle/>
          <a:p>
            <a:pPr>
              <a:lnSpc>
                <a:spcPct val="100000"/>
              </a:lnSpc>
              <a:spcBef>
                <a:spcPts val="105"/>
              </a:spcBef>
            </a:pPr>
            <a:r>
              <a:rPr sz="2000" dirty="0">
                <a:solidFill>
                  <a:srgbClr val="FF0000"/>
                </a:solidFill>
                <a:latin typeface="Calibri"/>
                <a:cs typeface="Calibri"/>
              </a:rPr>
              <a:t>R</a:t>
            </a:r>
            <a:endParaRPr sz="2000">
              <a:latin typeface="Calibri"/>
              <a:cs typeface="Calibri"/>
            </a:endParaRPr>
          </a:p>
        </p:txBody>
      </p:sp>
      <p:sp>
        <p:nvSpPr>
          <p:cNvPr id="66" name="object 66"/>
          <p:cNvSpPr/>
          <p:nvPr/>
        </p:nvSpPr>
        <p:spPr>
          <a:xfrm>
            <a:off x="5725540" y="2994914"/>
            <a:ext cx="533400" cy="381000"/>
          </a:xfrm>
          <a:custGeom>
            <a:avLst/>
            <a:gdLst/>
            <a:ahLst/>
            <a:cxnLst/>
            <a:rect l="l" t="t" r="r" b="b"/>
            <a:pathLst>
              <a:path w="533400" h="381000">
                <a:moveTo>
                  <a:pt x="0" y="190500"/>
                </a:moveTo>
                <a:lnTo>
                  <a:pt x="5027" y="146837"/>
                </a:lnTo>
                <a:lnTo>
                  <a:pt x="19349" y="106746"/>
                </a:lnTo>
                <a:lnTo>
                  <a:pt x="41827" y="71374"/>
                </a:lnTo>
                <a:lnTo>
                  <a:pt x="71321" y="41867"/>
                </a:lnTo>
                <a:lnTo>
                  <a:pt x="106691" y="19372"/>
                </a:lnTo>
                <a:lnTo>
                  <a:pt x="146797" y="5034"/>
                </a:lnTo>
                <a:lnTo>
                  <a:pt x="190500" y="0"/>
                </a:lnTo>
                <a:lnTo>
                  <a:pt x="342900" y="0"/>
                </a:lnTo>
                <a:lnTo>
                  <a:pt x="386562" y="5034"/>
                </a:lnTo>
                <a:lnTo>
                  <a:pt x="426653" y="19372"/>
                </a:lnTo>
                <a:lnTo>
                  <a:pt x="462025" y="41867"/>
                </a:lnTo>
                <a:lnTo>
                  <a:pt x="491532" y="71374"/>
                </a:lnTo>
                <a:lnTo>
                  <a:pt x="514027" y="106746"/>
                </a:lnTo>
                <a:lnTo>
                  <a:pt x="528365" y="146837"/>
                </a:lnTo>
                <a:lnTo>
                  <a:pt x="533400" y="190500"/>
                </a:lnTo>
                <a:lnTo>
                  <a:pt x="528365" y="234162"/>
                </a:lnTo>
                <a:lnTo>
                  <a:pt x="514027" y="274253"/>
                </a:lnTo>
                <a:lnTo>
                  <a:pt x="491532" y="309625"/>
                </a:lnTo>
                <a:lnTo>
                  <a:pt x="462025" y="339132"/>
                </a:lnTo>
                <a:lnTo>
                  <a:pt x="426653" y="361627"/>
                </a:lnTo>
                <a:lnTo>
                  <a:pt x="386562" y="375965"/>
                </a:lnTo>
                <a:lnTo>
                  <a:pt x="342900" y="381000"/>
                </a:lnTo>
                <a:lnTo>
                  <a:pt x="190500" y="381000"/>
                </a:lnTo>
                <a:lnTo>
                  <a:pt x="146797" y="375965"/>
                </a:lnTo>
                <a:lnTo>
                  <a:pt x="106691" y="361627"/>
                </a:lnTo>
                <a:lnTo>
                  <a:pt x="71321" y="339132"/>
                </a:lnTo>
                <a:lnTo>
                  <a:pt x="41827" y="309625"/>
                </a:lnTo>
                <a:lnTo>
                  <a:pt x="19349" y="274253"/>
                </a:lnTo>
                <a:lnTo>
                  <a:pt x="5027" y="234162"/>
                </a:lnTo>
                <a:lnTo>
                  <a:pt x="0" y="190500"/>
                </a:lnTo>
                <a:close/>
              </a:path>
            </a:pathLst>
          </a:custGeom>
          <a:ln w="9525">
            <a:solidFill>
              <a:srgbClr val="000000"/>
            </a:solidFill>
          </a:ln>
        </p:spPr>
        <p:txBody>
          <a:bodyPr wrap="square" lIns="0" tIns="0" rIns="0" bIns="0" rtlCol="0"/>
          <a:lstStyle/>
          <a:p>
            <a:endParaRPr/>
          </a:p>
        </p:txBody>
      </p:sp>
      <p:sp>
        <p:nvSpPr>
          <p:cNvPr id="67" name="object 67"/>
          <p:cNvSpPr txBox="1"/>
          <p:nvPr/>
        </p:nvSpPr>
        <p:spPr>
          <a:xfrm>
            <a:off x="5804027" y="3060573"/>
            <a:ext cx="388620" cy="239395"/>
          </a:xfrm>
          <a:prstGeom prst="rect">
            <a:avLst/>
          </a:prstGeom>
        </p:spPr>
        <p:txBody>
          <a:bodyPr vert="horz" wrap="square" lIns="0" tIns="13335" rIns="0" bIns="0" rtlCol="0">
            <a:spAutoFit/>
          </a:bodyPr>
          <a:lstStyle/>
          <a:p>
            <a:pPr>
              <a:lnSpc>
                <a:spcPct val="100000"/>
              </a:lnSpc>
              <a:spcBef>
                <a:spcPts val="105"/>
              </a:spcBef>
            </a:pPr>
            <a:r>
              <a:rPr sz="1400" spc="-10" dirty="0">
                <a:latin typeface="Arial"/>
                <a:cs typeface="Arial"/>
              </a:rPr>
              <a:t>R</a:t>
            </a:r>
            <a:r>
              <a:rPr sz="1400" dirty="0">
                <a:latin typeface="Arial"/>
                <a:cs typeface="Arial"/>
              </a:rPr>
              <a:t>oot</a:t>
            </a:r>
            <a:endParaRPr sz="1400">
              <a:latin typeface="Arial"/>
              <a:cs typeface="Arial"/>
            </a:endParaRPr>
          </a:p>
        </p:txBody>
      </p:sp>
      <p:sp>
        <p:nvSpPr>
          <p:cNvPr id="68" name="object 68"/>
          <p:cNvSpPr/>
          <p:nvPr/>
        </p:nvSpPr>
        <p:spPr>
          <a:xfrm>
            <a:off x="5432678" y="1623694"/>
            <a:ext cx="533400" cy="381000"/>
          </a:xfrm>
          <a:custGeom>
            <a:avLst/>
            <a:gdLst/>
            <a:ahLst/>
            <a:cxnLst/>
            <a:rect l="l" t="t" r="r" b="b"/>
            <a:pathLst>
              <a:path w="533400" h="381000">
                <a:moveTo>
                  <a:pt x="0" y="190500"/>
                </a:moveTo>
                <a:lnTo>
                  <a:pt x="5034" y="146837"/>
                </a:lnTo>
                <a:lnTo>
                  <a:pt x="19372" y="106746"/>
                </a:lnTo>
                <a:lnTo>
                  <a:pt x="41867" y="71374"/>
                </a:lnTo>
                <a:lnTo>
                  <a:pt x="71374" y="41867"/>
                </a:lnTo>
                <a:lnTo>
                  <a:pt x="106746" y="19372"/>
                </a:lnTo>
                <a:lnTo>
                  <a:pt x="146837" y="5034"/>
                </a:lnTo>
                <a:lnTo>
                  <a:pt x="190500" y="0"/>
                </a:lnTo>
                <a:lnTo>
                  <a:pt x="342900" y="0"/>
                </a:lnTo>
                <a:lnTo>
                  <a:pt x="386602" y="5034"/>
                </a:lnTo>
                <a:lnTo>
                  <a:pt x="426708" y="19372"/>
                </a:lnTo>
                <a:lnTo>
                  <a:pt x="462078" y="41867"/>
                </a:lnTo>
                <a:lnTo>
                  <a:pt x="491572" y="71374"/>
                </a:lnTo>
                <a:lnTo>
                  <a:pt x="514050" y="106746"/>
                </a:lnTo>
                <a:lnTo>
                  <a:pt x="528372" y="146837"/>
                </a:lnTo>
                <a:lnTo>
                  <a:pt x="533400" y="190500"/>
                </a:lnTo>
                <a:lnTo>
                  <a:pt x="528372" y="234202"/>
                </a:lnTo>
                <a:lnTo>
                  <a:pt x="514050" y="274308"/>
                </a:lnTo>
                <a:lnTo>
                  <a:pt x="491572" y="309678"/>
                </a:lnTo>
                <a:lnTo>
                  <a:pt x="462078" y="339172"/>
                </a:lnTo>
                <a:lnTo>
                  <a:pt x="426708" y="361650"/>
                </a:lnTo>
                <a:lnTo>
                  <a:pt x="386602" y="375972"/>
                </a:lnTo>
                <a:lnTo>
                  <a:pt x="342900" y="381000"/>
                </a:lnTo>
                <a:lnTo>
                  <a:pt x="190500" y="381000"/>
                </a:lnTo>
                <a:lnTo>
                  <a:pt x="146837" y="375972"/>
                </a:lnTo>
                <a:lnTo>
                  <a:pt x="106746" y="361650"/>
                </a:lnTo>
                <a:lnTo>
                  <a:pt x="71374" y="339172"/>
                </a:lnTo>
                <a:lnTo>
                  <a:pt x="41867" y="309678"/>
                </a:lnTo>
                <a:lnTo>
                  <a:pt x="19372" y="274308"/>
                </a:lnTo>
                <a:lnTo>
                  <a:pt x="5034" y="234202"/>
                </a:lnTo>
                <a:lnTo>
                  <a:pt x="0" y="190500"/>
                </a:lnTo>
                <a:close/>
              </a:path>
            </a:pathLst>
          </a:custGeom>
          <a:ln w="9525">
            <a:solidFill>
              <a:srgbClr val="000000"/>
            </a:solidFill>
          </a:ln>
        </p:spPr>
        <p:txBody>
          <a:bodyPr wrap="square" lIns="0" tIns="0" rIns="0" bIns="0" rtlCol="0"/>
          <a:lstStyle/>
          <a:p>
            <a:endParaRPr/>
          </a:p>
        </p:txBody>
      </p:sp>
      <p:sp>
        <p:nvSpPr>
          <p:cNvPr id="69" name="object 69"/>
          <p:cNvSpPr txBox="1"/>
          <p:nvPr/>
        </p:nvSpPr>
        <p:spPr>
          <a:xfrm>
            <a:off x="5622290" y="1642110"/>
            <a:ext cx="168275" cy="330835"/>
          </a:xfrm>
          <a:prstGeom prst="rect">
            <a:avLst/>
          </a:prstGeom>
        </p:spPr>
        <p:txBody>
          <a:bodyPr vert="horz" wrap="square" lIns="0" tIns="13335" rIns="0" bIns="0" rtlCol="0">
            <a:spAutoFit/>
          </a:bodyPr>
          <a:lstStyle/>
          <a:p>
            <a:pPr>
              <a:lnSpc>
                <a:spcPct val="100000"/>
              </a:lnSpc>
              <a:spcBef>
                <a:spcPts val="105"/>
              </a:spcBef>
            </a:pPr>
            <a:r>
              <a:rPr sz="2000" dirty="0">
                <a:latin typeface="Arial"/>
                <a:cs typeface="Arial"/>
              </a:rPr>
              <a:t>T</a:t>
            </a:r>
            <a:endParaRPr sz="2000">
              <a:latin typeface="Arial"/>
              <a:cs typeface="Arial"/>
            </a:endParaRPr>
          </a:p>
        </p:txBody>
      </p:sp>
      <p:sp>
        <p:nvSpPr>
          <p:cNvPr id="70" name="object 70"/>
          <p:cNvSpPr/>
          <p:nvPr/>
        </p:nvSpPr>
        <p:spPr>
          <a:xfrm>
            <a:off x="5992240" y="2912872"/>
            <a:ext cx="221615" cy="82550"/>
          </a:xfrm>
          <a:custGeom>
            <a:avLst/>
            <a:gdLst/>
            <a:ahLst/>
            <a:cxnLst/>
            <a:rect l="l" t="t" r="r" b="b"/>
            <a:pathLst>
              <a:path w="221614" h="82550">
                <a:moveTo>
                  <a:pt x="0" y="82041"/>
                </a:moveTo>
                <a:lnTo>
                  <a:pt x="221361" y="0"/>
                </a:lnTo>
              </a:path>
            </a:pathLst>
          </a:custGeom>
          <a:ln w="9525">
            <a:solidFill>
              <a:srgbClr val="000000"/>
            </a:solidFill>
          </a:ln>
        </p:spPr>
        <p:txBody>
          <a:bodyPr wrap="square" lIns="0" tIns="0" rIns="0" bIns="0" rtlCol="0"/>
          <a:lstStyle/>
          <a:p>
            <a:endParaRPr/>
          </a:p>
        </p:txBody>
      </p:sp>
      <p:sp>
        <p:nvSpPr>
          <p:cNvPr id="71" name="object 71"/>
          <p:cNvSpPr/>
          <p:nvPr/>
        </p:nvSpPr>
        <p:spPr>
          <a:xfrm>
            <a:off x="5992240" y="3375914"/>
            <a:ext cx="217804" cy="86360"/>
          </a:xfrm>
          <a:custGeom>
            <a:avLst/>
            <a:gdLst/>
            <a:ahLst/>
            <a:cxnLst/>
            <a:rect l="l" t="t" r="r" b="b"/>
            <a:pathLst>
              <a:path w="217804" h="86360">
                <a:moveTo>
                  <a:pt x="0" y="0"/>
                </a:moveTo>
                <a:lnTo>
                  <a:pt x="217424" y="86233"/>
                </a:lnTo>
              </a:path>
            </a:pathLst>
          </a:custGeom>
          <a:ln w="9525">
            <a:solidFill>
              <a:srgbClr val="000000"/>
            </a:solidFill>
          </a:ln>
        </p:spPr>
        <p:txBody>
          <a:bodyPr wrap="square" lIns="0" tIns="0" rIns="0" bIns="0" rtlCol="0"/>
          <a:lstStyle/>
          <a:p>
            <a:endParaRPr/>
          </a:p>
        </p:txBody>
      </p:sp>
      <p:sp>
        <p:nvSpPr>
          <p:cNvPr id="72" name="object 72"/>
          <p:cNvSpPr txBox="1"/>
          <p:nvPr/>
        </p:nvSpPr>
        <p:spPr>
          <a:xfrm>
            <a:off x="6365747" y="3490086"/>
            <a:ext cx="121920" cy="239395"/>
          </a:xfrm>
          <a:prstGeom prst="rect">
            <a:avLst/>
          </a:prstGeom>
        </p:spPr>
        <p:txBody>
          <a:bodyPr vert="horz" wrap="square" lIns="0" tIns="13335" rIns="0" bIns="0" rtlCol="0">
            <a:spAutoFit/>
          </a:bodyPr>
          <a:lstStyle/>
          <a:p>
            <a:pPr>
              <a:lnSpc>
                <a:spcPct val="100000"/>
              </a:lnSpc>
              <a:spcBef>
                <a:spcPts val="105"/>
              </a:spcBef>
            </a:pPr>
            <a:r>
              <a:rPr sz="1400" b="1" dirty="0">
                <a:solidFill>
                  <a:srgbClr val="FF0000"/>
                </a:solidFill>
                <a:latin typeface="Arial"/>
                <a:cs typeface="Arial"/>
              </a:rPr>
              <a:t>b</a:t>
            </a:r>
            <a:endParaRPr sz="1400">
              <a:latin typeface="Arial"/>
              <a:cs typeface="Arial"/>
            </a:endParaRPr>
          </a:p>
        </p:txBody>
      </p:sp>
      <p:sp>
        <p:nvSpPr>
          <p:cNvPr id="73" name="object 73"/>
          <p:cNvSpPr/>
          <p:nvPr/>
        </p:nvSpPr>
        <p:spPr>
          <a:xfrm>
            <a:off x="5511546" y="2014854"/>
            <a:ext cx="389890" cy="488950"/>
          </a:xfrm>
          <a:custGeom>
            <a:avLst/>
            <a:gdLst/>
            <a:ahLst/>
            <a:cxnLst/>
            <a:rect l="l" t="t" r="r" b="b"/>
            <a:pathLst>
              <a:path w="389889" h="488950">
                <a:moveTo>
                  <a:pt x="194690" y="0"/>
                </a:moveTo>
                <a:lnTo>
                  <a:pt x="0" y="488823"/>
                </a:lnTo>
                <a:lnTo>
                  <a:pt x="389381" y="488823"/>
                </a:lnTo>
                <a:lnTo>
                  <a:pt x="194690" y="0"/>
                </a:lnTo>
                <a:close/>
              </a:path>
            </a:pathLst>
          </a:custGeom>
          <a:solidFill>
            <a:srgbClr val="DDDDDD"/>
          </a:solidFill>
        </p:spPr>
        <p:txBody>
          <a:bodyPr wrap="square" lIns="0" tIns="0" rIns="0" bIns="0" rtlCol="0"/>
          <a:lstStyle/>
          <a:p>
            <a:endParaRPr/>
          </a:p>
        </p:txBody>
      </p:sp>
      <p:sp>
        <p:nvSpPr>
          <p:cNvPr id="74" name="object 74"/>
          <p:cNvSpPr/>
          <p:nvPr/>
        </p:nvSpPr>
        <p:spPr>
          <a:xfrm>
            <a:off x="5511546" y="2014854"/>
            <a:ext cx="389890" cy="488950"/>
          </a:xfrm>
          <a:custGeom>
            <a:avLst/>
            <a:gdLst/>
            <a:ahLst/>
            <a:cxnLst/>
            <a:rect l="l" t="t" r="r" b="b"/>
            <a:pathLst>
              <a:path w="389889" h="488950">
                <a:moveTo>
                  <a:pt x="0" y="488823"/>
                </a:moveTo>
                <a:lnTo>
                  <a:pt x="194690" y="0"/>
                </a:lnTo>
                <a:lnTo>
                  <a:pt x="389381" y="488823"/>
                </a:lnTo>
                <a:lnTo>
                  <a:pt x="0" y="488823"/>
                </a:lnTo>
                <a:close/>
              </a:path>
            </a:pathLst>
          </a:custGeom>
          <a:ln w="25400">
            <a:solidFill>
              <a:srgbClr val="A1A1A1"/>
            </a:solidFill>
          </a:ln>
        </p:spPr>
        <p:txBody>
          <a:bodyPr wrap="square" lIns="0" tIns="0" rIns="0" bIns="0" rtlCol="0"/>
          <a:lstStyle/>
          <a:p>
            <a:endParaRPr/>
          </a:p>
        </p:txBody>
      </p:sp>
      <p:sp>
        <p:nvSpPr>
          <p:cNvPr id="75" name="object 75"/>
          <p:cNvSpPr txBox="1"/>
          <p:nvPr/>
        </p:nvSpPr>
        <p:spPr>
          <a:xfrm>
            <a:off x="5646673" y="2169922"/>
            <a:ext cx="134620" cy="330835"/>
          </a:xfrm>
          <a:prstGeom prst="rect">
            <a:avLst/>
          </a:prstGeom>
        </p:spPr>
        <p:txBody>
          <a:bodyPr vert="horz" wrap="square" lIns="0" tIns="13335" rIns="0" bIns="0" rtlCol="0">
            <a:spAutoFit/>
          </a:bodyPr>
          <a:lstStyle/>
          <a:p>
            <a:pPr>
              <a:lnSpc>
                <a:spcPct val="100000"/>
              </a:lnSpc>
              <a:spcBef>
                <a:spcPts val="105"/>
              </a:spcBef>
            </a:pPr>
            <a:r>
              <a:rPr sz="2000" dirty="0">
                <a:solidFill>
                  <a:srgbClr val="FF0000"/>
                </a:solidFill>
                <a:latin typeface="Calibri"/>
                <a:cs typeface="Calibri"/>
              </a:rPr>
              <a:t>a</a:t>
            </a:r>
            <a:endParaRPr sz="2000">
              <a:latin typeface="Calibri"/>
              <a:cs typeface="Calibri"/>
            </a:endParaRPr>
          </a:p>
        </p:txBody>
      </p:sp>
      <p:sp>
        <p:nvSpPr>
          <p:cNvPr id="76" name="object 76"/>
          <p:cNvSpPr/>
          <p:nvPr/>
        </p:nvSpPr>
        <p:spPr>
          <a:xfrm>
            <a:off x="4855336" y="1885060"/>
            <a:ext cx="419100" cy="1289685"/>
          </a:xfrm>
          <a:custGeom>
            <a:avLst/>
            <a:gdLst/>
            <a:ahLst/>
            <a:cxnLst/>
            <a:rect l="l" t="t" r="r" b="b"/>
            <a:pathLst>
              <a:path w="419100" h="1289685">
                <a:moveTo>
                  <a:pt x="209423" y="0"/>
                </a:moveTo>
                <a:lnTo>
                  <a:pt x="0" y="1289177"/>
                </a:lnTo>
                <a:lnTo>
                  <a:pt x="418718" y="1289177"/>
                </a:lnTo>
                <a:lnTo>
                  <a:pt x="209423" y="0"/>
                </a:lnTo>
                <a:close/>
              </a:path>
            </a:pathLst>
          </a:custGeom>
          <a:solidFill>
            <a:srgbClr val="DDDDDD"/>
          </a:solidFill>
        </p:spPr>
        <p:txBody>
          <a:bodyPr wrap="square" lIns="0" tIns="0" rIns="0" bIns="0" rtlCol="0"/>
          <a:lstStyle/>
          <a:p>
            <a:endParaRPr/>
          </a:p>
        </p:txBody>
      </p:sp>
      <p:sp>
        <p:nvSpPr>
          <p:cNvPr id="77" name="object 77"/>
          <p:cNvSpPr/>
          <p:nvPr/>
        </p:nvSpPr>
        <p:spPr>
          <a:xfrm>
            <a:off x="4855336" y="1885060"/>
            <a:ext cx="419100" cy="1289685"/>
          </a:xfrm>
          <a:custGeom>
            <a:avLst/>
            <a:gdLst/>
            <a:ahLst/>
            <a:cxnLst/>
            <a:rect l="l" t="t" r="r" b="b"/>
            <a:pathLst>
              <a:path w="419100" h="1289685">
                <a:moveTo>
                  <a:pt x="0" y="1289177"/>
                </a:moveTo>
                <a:lnTo>
                  <a:pt x="209423" y="0"/>
                </a:lnTo>
                <a:lnTo>
                  <a:pt x="418718" y="1289177"/>
                </a:lnTo>
                <a:lnTo>
                  <a:pt x="0" y="1289177"/>
                </a:lnTo>
                <a:close/>
              </a:path>
            </a:pathLst>
          </a:custGeom>
          <a:ln w="25400">
            <a:solidFill>
              <a:srgbClr val="A1A1A1"/>
            </a:solidFill>
          </a:ln>
        </p:spPr>
        <p:txBody>
          <a:bodyPr wrap="square" lIns="0" tIns="0" rIns="0" bIns="0" rtlCol="0"/>
          <a:lstStyle/>
          <a:p>
            <a:endParaRPr/>
          </a:p>
        </p:txBody>
      </p:sp>
      <p:sp>
        <p:nvSpPr>
          <p:cNvPr id="78" name="object 78"/>
          <p:cNvSpPr txBox="1"/>
          <p:nvPr/>
        </p:nvSpPr>
        <p:spPr>
          <a:xfrm>
            <a:off x="5013325" y="2840558"/>
            <a:ext cx="120014" cy="331470"/>
          </a:xfrm>
          <a:prstGeom prst="rect">
            <a:avLst/>
          </a:prstGeom>
        </p:spPr>
        <p:txBody>
          <a:bodyPr vert="horz" wrap="square" lIns="0" tIns="13335" rIns="0" bIns="0" rtlCol="0">
            <a:spAutoFit/>
          </a:bodyPr>
          <a:lstStyle/>
          <a:p>
            <a:pPr>
              <a:lnSpc>
                <a:spcPct val="100000"/>
              </a:lnSpc>
              <a:spcBef>
                <a:spcPts val="105"/>
              </a:spcBef>
            </a:pPr>
            <a:r>
              <a:rPr sz="2000" dirty="0">
                <a:solidFill>
                  <a:srgbClr val="FF0000"/>
                </a:solidFill>
                <a:latin typeface="Calibri"/>
                <a:cs typeface="Calibri"/>
              </a:rPr>
              <a:t>L</a:t>
            </a:r>
            <a:endParaRPr sz="2000">
              <a:latin typeface="Calibri"/>
              <a:cs typeface="Calibri"/>
            </a:endParaRPr>
          </a:p>
        </p:txBody>
      </p:sp>
      <p:sp>
        <p:nvSpPr>
          <p:cNvPr id="79" name="object 79"/>
          <p:cNvSpPr/>
          <p:nvPr/>
        </p:nvSpPr>
        <p:spPr>
          <a:xfrm>
            <a:off x="6213602" y="1623694"/>
            <a:ext cx="419100" cy="1289685"/>
          </a:xfrm>
          <a:custGeom>
            <a:avLst/>
            <a:gdLst/>
            <a:ahLst/>
            <a:cxnLst/>
            <a:rect l="l" t="t" r="r" b="b"/>
            <a:pathLst>
              <a:path w="419100" h="1289685">
                <a:moveTo>
                  <a:pt x="209423" y="0"/>
                </a:moveTo>
                <a:lnTo>
                  <a:pt x="0" y="1289177"/>
                </a:lnTo>
                <a:lnTo>
                  <a:pt x="418719" y="1289177"/>
                </a:lnTo>
                <a:lnTo>
                  <a:pt x="209423" y="0"/>
                </a:lnTo>
                <a:close/>
              </a:path>
            </a:pathLst>
          </a:custGeom>
          <a:solidFill>
            <a:srgbClr val="DDDDDD"/>
          </a:solidFill>
        </p:spPr>
        <p:txBody>
          <a:bodyPr wrap="square" lIns="0" tIns="0" rIns="0" bIns="0" rtlCol="0"/>
          <a:lstStyle/>
          <a:p>
            <a:endParaRPr/>
          </a:p>
        </p:txBody>
      </p:sp>
      <p:sp>
        <p:nvSpPr>
          <p:cNvPr id="80" name="object 80"/>
          <p:cNvSpPr/>
          <p:nvPr/>
        </p:nvSpPr>
        <p:spPr>
          <a:xfrm>
            <a:off x="6213602" y="1623694"/>
            <a:ext cx="419100" cy="1289685"/>
          </a:xfrm>
          <a:custGeom>
            <a:avLst/>
            <a:gdLst/>
            <a:ahLst/>
            <a:cxnLst/>
            <a:rect l="l" t="t" r="r" b="b"/>
            <a:pathLst>
              <a:path w="419100" h="1289685">
                <a:moveTo>
                  <a:pt x="0" y="1289177"/>
                </a:moveTo>
                <a:lnTo>
                  <a:pt x="209423" y="0"/>
                </a:lnTo>
                <a:lnTo>
                  <a:pt x="418719" y="1289177"/>
                </a:lnTo>
                <a:lnTo>
                  <a:pt x="0" y="1289177"/>
                </a:lnTo>
                <a:close/>
              </a:path>
            </a:pathLst>
          </a:custGeom>
          <a:ln w="25400">
            <a:solidFill>
              <a:srgbClr val="A1A1A1"/>
            </a:solidFill>
          </a:ln>
        </p:spPr>
        <p:txBody>
          <a:bodyPr wrap="square" lIns="0" tIns="0" rIns="0" bIns="0" rtlCol="0"/>
          <a:lstStyle/>
          <a:p>
            <a:endParaRPr/>
          </a:p>
        </p:txBody>
      </p:sp>
      <p:sp>
        <p:nvSpPr>
          <p:cNvPr id="81" name="object 81"/>
          <p:cNvSpPr txBox="1"/>
          <p:nvPr/>
        </p:nvSpPr>
        <p:spPr>
          <a:xfrm>
            <a:off x="6355079" y="2579370"/>
            <a:ext cx="151130" cy="330835"/>
          </a:xfrm>
          <a:prstGeom prst="rect">
            <a:avLst/>
          </a:prstGeom>
        </p:spPr>
        <p:txBody>
          <a:bodyPr vert="horz" wrap="square" lIns="0" tIns="13335" rIns="0" bIns="0" rtlCol="0">
            <a:spAutoFit/>
          </a:bodyPr>
          <a:lstStyle/>
          <a:p>
            <a:pPr>
              <a:lnSpc>
                <a:spcPct val="100000"/>
              </a:lnSpc>
              <a:spcBef>
                <a:spcPts val="105"/>
              </a:spcBef>
            </a:pPr>
            <a:r>
              <a:rPr sz="2000" dirty="0">
                <a:solidFill>
                  <a:srgbClr val="FF0000"/>
                </a:solidFill>
                <a:latin typeface="Calibri"/>
                <a:cs typeface="Calibri"/>
              </a:rPr>
              <a:t>R</a:t>
            </a:r>
            <a:endParaRPr sz="2000">
              <a:latin typeface="Calibri"/>
              <a:cs typeface="Calibri"/>
            </a:endParaRPr>
          </a:p>
        </p:txBody>
      </p:sp>
      <p:sp>
        <p:nvSpPr>
          <p:cNvPr id="82" name="object 82"/>
          <p:cNvSpPr/>
          <p:nvPr/>
        </p:nvSpPr>
        <p:spPr>
          <a:xfrm>
            <a:off x="4335017" y="2089911"/>
            <a:ext cx="381000" cy="315595"/>
          </a:xfrm>
          <a:custGeom>
            <a:avLst/>
            <a:gdLst/>
            <a:ahLst/>
            <a:cxnLst/>
            <a:rect l="l" t="t" r="r" b="b"/>
            <a:pathLst>
              <a:path w="381000" h="315594">
                <a:moveTo>
                  <a:pt x="223520" y="0"/>
                </a:moveTo>
                <a:lnTo>
                  <a:pt x="223520" y="78739"/>
                </a:lnTo>
                <a:lnTo>
                  <a:pt x="0" y="78739"/>
                </a:lnTo>
                <a:lnTo>
                  <a:pt x="0" y="236220"/>
                </a:lnTo>
                <a:lnTo>
                  <a:pt x="223520" y="236220"/>
                </a:lnTo>
                <a:lnTo>
                  <a:pt x="223520" y="315087"/>
                </a:lnTo>
                <a:lnTo>
                  <a:pt x="381000" y="157479"/>
                </a:lnTo>
                <a:lnTo>
                  <a:pt x="223520" y="0"/>
                </a:lnTo>
                <a:close/>
              </a:path>
            </a:pathLst>
          </a:custGeom>
          <a:solidFill>
            <a:srgbClr val="808080"/>
          </a:solidFill>
        </p:spPr>
        <p:txBody>
          <a:bodyPr wrap="square" lIns="0" tIns="0" rIns="0" bIns="0" rtlCol="0"/>
          <a:lstStyle/>
          <a:p>
            <a:endParaRPr/>
          </a:p>
        </p:txBody>
      </p:sp>
      <p:sp>
        <p:nvSpPr>
          <p:cNvPr id="83" name="Footer Placeholder 82"/>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47250600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69171" y="83311"/>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18</a:t>
            </a:r>
            <a:endParaRPr sz="1200">
              <a:latin typeface="Arial"/>
              <a:cs typeface="Arial"/>
            </a:endParaRPr>
          </a:p>
        </p:txBody>
      </p:sp>
      <p:sp>
        <p:nvSpPr>
          <p:cNvPr id="3" name="object 3"/>
          <p:cNvSpPr/>
          <p:nvPr/>
        </p:nvSpPr>
        <p:spPr>
          <a:xfrm>
            <a:off x="0" y="114300"/>
            <a:ext cx="6934200" cy="228600"/>
          </a:xfrm>
          <a:custGeom>
            <a:avLst/>
            <a:gdLst/>
            <a:ahLst/>
            <a:cxnLst/>
            <a:rect l="l" t="t" r="r" b="b"/>
            <a:pathLst>
              <a:path w="6934200" h="228600">
                <a:moveTo>
                  <a:pt x="0" y="228600"/>
                </a:moveTo>
                <a:lnTo>
                  <a:pt x="6934200" y="228600"/>
                </a:lnTo>
                <a:lnTo>
                  <a:pt x="6934200" y="0"/>
                </a:lnTo>
                <a:lnTo>
                  <a:pt x="0" y="0"/>
                </a:lnTo>
                <a:lnTo>
                  <a:pt x="0" y="228600"/>
                </a:lnTo>
                <a:close/>
              </a:path>
            </a:pathLst>
          </a:custGeom>
          <a:solidFill>
            <a:srgbClr val="A40020"/>
          </a:solidFill>
        </p:spPr>
        <p:txBody>
          <a:bodyPr wrap="square" lIns="0" tIns="0" rIns="0" bIns="0" rtlCol="0"/>
          <a:lstStyle/>
          <a:p>
            <a:endParaRPr/>
          </a:p>
        </p:txBody>
      </p:sp>
      <p:sp>
        <p:nvSpPr>
          <p:cNvPr id="4" name="object 4"/>
          <p:cNvSpPr/>
          <p:nvPr/>
        </p:nvSpPr>
        <p:spPr>
          <a:xfrm>
            <a:off x="8610600" y="9525"/>
            <a:ext cx="533400" cy="333375"/>
          </a:xfrm>
          <a:custGeom>
            <a:avLst/>
            <a:gdLst/>
            <a:ahLst/>
            <a:cxnLst/>
            <a:rect l="l" t="t" r="r" b="b"/>
            <a:pathLst>
              <a:path w="533400" h="333375">
                <a:moveTo>
                  <a:pt x="0" y="166750"/>
                </a:moveTo>
                <a:lnTo>
                  <a:pt x="7042" y="128522"/>
                </a:lnTo>
                <a:lnTo>
                  <a:pt x="27103" y="93426"/>
                </a:lnTo>
                <a:lnTo>
                  <a:pt x="58582" y="62464"/>
                </a:lnTo>
                <a:lnTo>
                  <a:pt x="99881" y="36639"/>
                </a:lnTo>
                <a:lnTo>
                  <a:pt x="149400" y="16952"/>
                </a:lnTo>
                <a:lnTo>
                  <a:pt x="205540" y="4405"/>
                </a:lnTo>
                <a:lnTo>
                  <a:pt x="266700" y="0"/>
                </a:lnTo>
                <a:lnTo>
                  <a:pt x="327859" y="4405"/>
                </a:lnTo>
                <a:lnTo>
                  <a:pt x="383999" y="16952"/>
                </a:lnTo>
                <a:lnTo>
                  <a:pt x="433518" y="36639"/>
                </a:lnTo>
                <a:lnTo>
                  <a:pt x="474817" y="62464"/>
                </a:lnTo>
                <a:lnTo>
                  <a:pt x="506296" y="93426"/>
                </a:lnTo>
                <a:lnTo>
                  <a:pt x="526357" y="128522"/>
                </a:lnTo>
                <a:lnTo>
                  <a:pt x="533400" y="166750"/>
                </a:lnTo>
                <a:lnTo>
                  <a:pt x="526357" y="204932"/>
                </a:lnTo>
                <a:lnTo>
                  <a:pt x="506296" y="239994"/>
                </a:lnTo>
                <a:lnTo>
                  <a:pt x="474817" y="270933"/>
                </a:lnTo>
                <a:lnTo>
                  <a:pt x="433518" y="296745"/>
                </a:lnTo>
                <a:lnTo>
                  <a:pt x="383999" y="316425"/>
                </a:lnTo>
                <a:lnTo>
                  <a:pt x="327859" y="328970"/>
                </a:lnTo>
                <a:lnTo>
                  <a:pt x="266700" y="333375"/>
                </a:lnTo>
                <a:lnTo>
                  <a:pt x="205540" y="328970"/>
                </a:lnTo>
                <a:lnTo>
                  <a:pt x="149400" y="316425"/>
                </a:lnTo>
                <a:lnTo>
                  <a:pt x="99881" y="296745"/>
                </a:lnTo>
                <a:lnTo>
                  <a:pt x="58582" y="270933"/>
                </a:lnTo>
                <a:lnTo>
                  <a:pt x="27103" y="239994"/>
                </a:lnTo>
                <a:lnTo>
                  <a:pt x="7042" y="204932"/>
                </a:lnTo>
                <a:lnTo>
                  <a:pt x="0" y="166750"/>
                </a:lnTo>
                <a:close/>
              </a:path>
            </a:pathLst>
          </a:custGeom>
          <a:ln w="12700">
            <a:solidFill>
              <a:srgbClr val="000000"/>
            </a:solidFill>
          </a:ln>
        </p:spPr>
        <p:txBody>
          <a:bodyPr wrap="square" lIns="0" tIns="0" rIns="0" bIns="0" rtlCol="0"/>
          <a:lstStyle/>
          <a:p>
            <a:endParaRPr/>
          </a:p>
        </p:txBody>
      </p:sp>
      <p:sp>
        <p:nvSpPr>
          <p:cNvPr id="5" name="object 5"/>
          <p:cNvSpPr txBox="1">
            <a:spLocks noGrp="1"/>
          </p:cNvSpPr>
          <p:nvPr>
            <p:ph type="title"/>
          </p:nvPr>
        </p:nvSpPr>
        <p:spPr>
          <a:xfrm>
            <a:off x="2400680" y="305181"/>
            <a:ext cx="4344670" cy="696595"/>
          </a:xfrm>
          <a:prstGeom prst="rect">
            <a:avLst/>
          </a:prstGeom>
        </p:spPr>
        <p:txBody>
          <a:bodyPr vert="horz" wrap="square" lIns="0" tIns="12700" rIns="0" bIns="0" rtlCol="0">
            <a:spAutoFit/>
          </a:bodyPr>
          <a:lstStyle/>
          <a:p>
            <a:pPr marL="12700">
              <a:lnSpc>
                <a:spcPct val="100000"/>
              </a:lnSpc>
              <a:spcBef>
                <a:spcPts val="100"/>
              </a:spcBef>
            </a:pPr>
            <a:r>
              <a:rPr spc="-50" dirty="0"/>
              <a:t>Top-Down</a:t>
            </a:r>
            <a:r>
              <a:rPr spc="-80" dirty="0"/>
              <a:t> </a:t>
            </a:r>
            <a:r>
              <a:rPr spc="-10" dirty="0"/>
              <a:t>Splaying</a:t>
            </a:r>
          </a:p>
        </p:txBody>
      </p:sp>
      <p:sp>
        <p:nvSpPr>
          <p:cNvPr id="6" name="object 6"/>
          <p:cNvSpPr/>
          <p:nvPr/>
        </p:nvSpPr>
        <p:spPr>
          <a:xfrm>
            <a:off x="169138" y="954059"/>
            <a:ext cx="533450" cy="380929"/>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43255" y="873252"/>
            <a:ext cx="641604" cy="61874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07175" y="969391"/>
            <a:ext cx="457200" cy="304800"/>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207175" y="969391"/>
            <a:ext cx="457200" cy="304800"/>
          </a:xfrm>
          <a:prstGeom prst="rect">
            <a:avLst/>
          </a:prstGeom>
          <a:ln w="9525">
            <a:solidFill>
              <a:srgbClr val="D7D7D7"/>
            </a:solidFill>
          </a:ln>
        </p:spPr>
        <p:txBody>
          <a:bodyPr vert="horz" wrap="square" lIns="0" tIns="0" rIns="0" bIns="0" rtlCol="0">
            <a:spAutoFit/>
          </a:bodyPr>
          <a:lstStyle/>
          <a:p>
            <a:pPr marL="130810">
              <a:lnSpc>
                <a:spcPts val="2275"/>
              </a:lnSpc>
            </a:pPr>
            <a:r>
              <a:rPr sz="2000" dirty="0">
                <a:latin typeface="Calibri"/>
                <a:cs typeface="Calibri"/>
              </a:rPr>
              <a:t>3.</a:t>
            </a:r>
            <a:endParaRPr sz="2000">
              <a:latin typeface="Calibri"/>
              <a:cs typeface="Calibri"/>
            </a:endParaRPr>
          </a:p>
        </p:txBody>
      </p:sp>
      <p:sp>
        <p:nvSpPr>
          <p:cNvPr id="10" name="object 10"/>
          <p:cNvSpPr/>
          <p:nvPr/>
        </p:nvSpPr>
        <p:spPr>
          <a:xfrm>
            <a:off x="4677664" y="919988"/>
            <a:ext cx="4390390" cy="2966720"/>
          </a:xfrm>
          <a:custGeom>
            <a:avLst/>
            <a:gdLst/>
            <a:ahLst/>
            <a:cxnLst/>
            <a:rect l="l" t="t" r="r" b="b"/>
            <a:pathLst>
              <a:path w="4390390" h="2966720">
                <a:moveTo>
                  <a:pt x="0" y="2966212"/>
                </a:moveTo>
                <a:lnTo>
                  <a:pt x="4390136" y="2966212"/>
                </a:lnTo>
                <a:lnTo>
                  <a:pt x="4390136" y="0"/>
                </a:lnTo>
                <a:lnTo>
                  <a:pt x="0" y="0"/>
                </a:lnTo>
                <a:lnTo>
                  <a:pt x="0" y="2966212"/>
                </a:lnTo>
                <a:close/>
              </a:path>
            </a:pathLst>
          </a:custGeom>
          <a:ln w="28575">
            <a:solidFill>
              <a:srgbClr val="A1A1A1"/>
            </a:solidFill>
          </a:ln>
        </p:spPr>
        <p:txBody>
          <a:bodyPr wrap="square" lIns="0" tIns="0" rIns="0" bIns="0" rtlCol="0"/>
          <a:lstStyle/>
          <a:p>
            <a:endParaRPr/>
          </a:p>
        </p:txBody>
      </p:sp>
      <p:sp>
        <p:nvSpPr>
          <p:cNvPr id="11" name="object 11"/>
          <p:cNvSpPr txBox="1"/>
          <p:nvPr/>
        </p:nvSpPr>
        <p:spPr>
          <a:xfrm>
            <a:off x="796848" y="980008"/>
            <a:ext cx="790575"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00FF"/>
                </a:solidFill>
                <a:latin typeface="Arial"/>
                <a:cs typeface="Arial"/>
              </a:rPr>
              <a:t>Zig</a:t>
            </a:r>
            <a:r>
              <a:rPr sz="1800" b="1" spc="-5" dirty="0">
                <a:solidFill>
                  <a:srgbClr val="0000FF"/>
                </a:solidFill>
                <a:latin typeface="Arial"/>
                <a:cs typeface="Arial"/>
              </a:rPr>
              <a:t>-</a:t>
            </a:r>
            <a:r>
              <a:rPr sz="1800" b="1" dirty="0">
                <a:solidFill>
                  <a:srgbClr val="0000FF"/>
                </a:solidFill>
                <a:latin typeface="Arial"/>
                <a:cs typeface="Arial"/>
              </a:rPr>
              <a:t>Zig</a:t>
            </a:r>
            <a:endParaRPr sz="1800">
              <a:latin typeface="Arial"/>
              <a:cs typeface="Arial"/>
            </a:endParaRPr>
          </a:p>
        </p:txBody>
      </p:sp>
      <p:sp>
        <p:nvSpPr>
          <p:cNvPr id="12" name="object 12"/>
          <p:cNvSpPr/>
          <p:nvPr/>
        </p:nvSpPr>
        <p:spPr>
          <a:xfrm>
            <a:off x="2337180" y="1975485"/>
            <a:ext cx="381000" cy="315595"/>
          </a:xfrm>
          <a:custGeom>
            <a:avLst/>
            <a:gdLst/>
            <a:ahLst/>
            <a:cxnLst/>
            <a:rect l="l" t="t" r="r" b="b"/>
            <a:pathLst>
              <a:path w="381000" h="315594">
                <a:moveTo>
                  <a:pt x="223519" y="0"/>
                </a:moveTo>
                <a:lnTo>
                  <a:pt x="223519" y="78739"/>
                </a:lnTo>
                <a:lnTo>
                  <a:pt x="0" y="78739"/>
                </a:lnTo>
                <a:lnTo>
                  <a:pt x="0" y="236347"/>
                </a:lnTo>
                <a:lnTo>
                  <a:pt x="223519" y="236347"/>
                </a:lnTo>
                <a:lnTo>
                  <a:pt x="223519" y="315087"/>
                </a:lnTo>
                <a:lnTo>
                  <a:pt x="381000" y="157606"/>
                </a:lnTo>
                <a:lnTo>
                  <a:pt x="223519" y="0"/>
                </a:lnTo>
                <a:close/>
              </a:path>
            </a:pathLst>
          </a:custGeom>
          <a:solidFill>
            <a:srgbClr val="808080"/>
          </a:solidFill>
        </p:spPr>
        <p:txBody>
          <a:bodyPr wrap="square" lIns="0" tIns="0" rIns="0" bIns="0" rtlCol="0"/>
          <a:lstStyle/>
          <a:p>
            <a:endParaRPr/>
          </a:p>
        </p:txBody>
      </p:sp>
      <p:sp>
        <p:nvSpPr>
          <p:cNvPr id="13" name="object 13"/>
          <p:cNvSpPr/>
          <p:nvPr/>
        </p:nvSpPr>
        <p:spPr>
          <a:xfrm>
            <a:off x="1197419" y="1704720"/>
            <a:ext cx="534035" cy="381000"/>
          </a:xfrm>
          <a:custGeom>
            <a:avLst/>
            <a:gdLst/>
            <a:ahLst/>
            <a:cxnLst/>
            <a:rect l="l" t="t" r="r" b="b"/>
            <a:pathLst>
              <a:path w="534035" h="381000">
                <a:moveTo>
                  <a:pt x="0" y="190500"/>
                </a:moveTo>
                <a:lnTo>
                  <a:pt x="5030" y="146797"/>
                </a:lnTo>
                <a:lnTo>
                  <a:pt x="19362" y="106691"/>
                </a:lnTo>
                <a:lnTo>
                  <a:pt x="41852" y="71321"/>
                </a:lnTo>
                <a:lnTo>
                  <a:pt x="71359" y="41827"/>
                </a:lnTo>
                <a:lnTo>
                  <a:pt x="106742" y="19349"/>
                </a:lnTo>
                <a:lnTo>
                  <a:pt x="146857" y="5027"/>
                </a:lnTo>
                <a:lnTo>
                  <a:pt x="190563" y="0"/>
                </a:lnTo>
                <a:lnTo>
                  <a:pt x="342963" y="0"/>
                </a:lnTo>
                <a:lnTo>
                  <a:pt x="386626" y="5027"/>
                </a:lnTo>
                <a:lnTo>
                  <a:pt x="426716" y="19349"/>
                </a:lnTo>
                <a:lnTo>
                  <a:pt x="462088" y="41827"/>
                </a:lnTo>
                <a:lnTo>
                  <a:pt x="491595" y="71321"/>
                </a:lnTo>
                <a:lnTo>
                  <a:pt x="514091" y="106691"/>
                </a:lnTo>
                <a:lnTo>
                  <a:pt x="528429" y="146797"/>
                </a:lnTo>
                <a:lnTo>
                  <a:pt x="533463" y="190500"/>
                </a:lnTo>
                <a:lnTo>
                  <a:pt x="528429" y="234162"/>
                </a:lnTo>
                <a:lnTo>
                  <a:pt x="514091" y="274253"/>
                </a:lnTo>
                <a:lnTo>
                  <a:pt x="491595" y="309625"/>
                </a:lnTo>
                <a:lnTo>
                  <a:pt x="462088" y="339132"/>
                </a:lnTo>
                <a:lnTo>
                  <a:pt x="426716" y="361627"/>
                </a:lnTo>
                <a:lnTo>
                  <a:pt x="386626" y="375965"/>
                </a:lnTo>
                <a:lnTo>
                  <a:pt x="342963" y="381000"/>
                </a:lnTo>
                <a:lnTo>
                  <a:pt x="190563" y="381000"/>
                </a:lnTo>
                <a:lnTo>
                  <a:pt x="146857" y="375965"/>
                </a:lnTo>
                <a:lnTo>
                  <a:pt x="106742" y="361627"/>
                </a:lnTo>
                <a:lnTo>
                  <a:pt x="71359" y="339132"/>
                </a:lnTo>
                <a:lnTo>
                  <a:pt x="41852" y="309625"/>
                </a:lnTo>
                <a:lnTo>
                  <a:pt x="19362" y="274253"/>
                </a:lnTo>
                <a:lnTo>
                  <a:pt x="5030" y="234162"/>
                </a:lnTo>
                <a:lnTo>
                  <a:pt x="0" y="190500"/>
                </a:lnTo>
                <a:close/>
              </a:path>
            </a:pathLst>
          </a:custGeom>
          <a:ln w="9525">
            <a:solidFill>
              <a:srgbClr val="000000"/>
            </a:solidFill>
          </a:ln>
        </p:spPr>
        <p:txBody>
          <a:bodyPr wrap="square" lIns="0" tIns="0" rIns="0" bIns="0" rtlCol="0"/>
          <a:lstStyle/>
          <a:p>
            <a:endParaRPr/>
          </a:p>
        </p:txBody>
      </p:sp>
      <p:sp>
        <p:nvSpPr>
          <p:cNvPr id="14" name="object 14"/>
          <p:cNvSpPr txBox="1"/>
          <p:nvPr/>
        </p:nvSpPr>
        <p:spPr>
          <a:xfrm>
            <a:off x="1366266" y="1722882"/>
            <a:ext cx="19558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X</a:t>
            </a:r>
            <a:endParaRPr sz="2000">
              <a:latin typeface="Arial"/>
              <a:cs typeface="Arial"/>
            </a:endParaRPr>
          </a:p>
        </p:txBody>
      </p:sp>
      <p:sp>
        <p:nvSpPr>
          <p:cNvPr id="15" name="object 15"/>
          <p:cNvSpPr/>
          <p:nvPr/>
        </p:nvSpPr>
        <p:spPr>
          <a:xfrm>
            <a:off x="878179" y="2238120"/>
            <a:ext cx="534035" cy="381000"/>
          </a:xfrm>
          <a:custGeom>
            <a:avLst/>
            <a:gdLst/>
            <a:ahLst/>
            <a:cxnLst/>
            <a:rect l="l" t="t" r="r" b="b"/>
            <a:pathLst>
              <a:path w="534035" h="381000">
                <a:moveTo>
                  <a:pt x="0" y="190500"/>
                </a:moveTo>
                <a:lnTo>
                  <a:pt x="5031" y="146797"/>
                </a:lnTo>
                <a:lnTo>
                  <a:pt x="19363" y="106691"/>
                </a:lnTo>
                <a:lnTo>
                  <a:pt x="41851" y="71321"/>
                </a:lnTo>
                <a:lnTo>
                  <a:pt x="71353" y="41827"/>
                </a:lnTo>
                <a:lnTo>
                  <a:pt x="106724" y="19349"/>
                </a:lnTo>
                <a:lnTo>
                  <a:pt x="146821" y="5027"/>
                </a:lnTo>
                <a:lnTo>
                  <a:pt x="190500" y="0"/>
                </a:lnTo>
                <a:lnTo>
                  <a:pt x="342900" y="0"/>
                </a:lnTo>
                <a:lnTo>
                  <a:pt x="386572" y="5027"/>
                </a:lnTo>
                <a:lnTo>
                  <a:pt x="426669" y="19349"/>
                </a:lnTo>
                <a:lnTo>
                  <a:pt x="462045" y="41827"/>
                </a:lnTo>
                <a:lnTo>
                  <a:pt x="491555" y="71321"/>
                </a:lnTo>
                <a:lnTo>
                  <a:pt x="514052" y="106691"/>
                </a:lnTo>
                <a:lnTo>
                  <a:pt x="528391" y="146797"/>
                </a:lnTo>
                <a:lnTo>
                  <a:pt x="533425" y="190500"/>
                </a:lnTo>
                <a:lnTo>
                  <a:pt x="528391" y="234162"/>
                </a:lnTo>
                <a:lnTo>
                  <a:pt x="514052" y="274253"/>
                </a:lnTo>
                <a:lnTo>
                  <a:pt x="491555" y="309625"/>
                </a:lnTo>
                <a:lnTo>
                  <a:pt x="462045" y="339132"/>
                </a:lnTo>
                <a:lnTo>
                  <a:pt x="426669" y="361627"/>
                </a:lnTo>
                <a:lnTo>
                  <a:pt x="386572" y="375965"/>
                </a:lnTo>
                <a:lnTo>
                  <a:pt x="342900" y="381000"/>
                </a:lnTo>
                <a:lnTo>
                  <a:pt x="190500" y="381000"/>
                </a:lnTo>
                <a:lnTo>
                  <a:pt x="146821" y="375965"/>
                </a:lnTo>
                <a:lnTo>
                  <a:pt x="106724" y="361627"/>
                </a:lnTo>
                <a:lnTo>
                  <a:pt x="71353" y="339132"/>
                </a:lnTo>
                <a:lnTo>
                  <a:pt x="41851" y="309625"/>
                </a:lnTo>
                <a:lnTo>
                  <a:pt x="19363" y="274253"/>
                </a:lnTo>
                <a:lnTo>
                  <a:pt x="5031" y="234162"/>
                </a:lnTo>
                <a:lnTo>
                  <a:pt x="0" y="190500"/>
                </a:lnTo>
                <a:close/>
              </a:path>
            </a:pathLst>
          </a:custGeom>
          <a:ln w="9524">
            <a:solidFill>
              <a:srgbClr val="000000"/>
            </a:solidFill>
          </a:ln>
        </p:spPr>
        <p:txBody>
          <a:bodyPr wrap="square" lIns="0" tIns="0" rIns="0" bIns="0" rtlCol="0"/>
          <a:lstStyle/>
          <a:p>
            <a:endParaRPr/>
          </a:p>
        </p:txBody>
      </p:sp>
      <p:sp>
        <p:nvSpPr>
          <p:cNvPr id="16" name="object 16"/>
          <p:cNvSpPr txBox="1"/>
          <p:nvPr/>
        </p:nvSpPr>
        <p:spPr>
          <a:xfrm>
            <a:off x="1046784" y="2256536"/>
            <a:ext cx="19558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Y</a:t>
            </a:r>
            <a:endParaRPr sz="2000">
              <a:latin typeface="Arial"/>
              <a:cs typeface="Arial"/>
            </a:endParaRPr>
          </a:p>
        </p:txBody>
      </p:sp>
      <p:sp>
        <p:nvSpPr>
          <p:cNvPr id="17" name="object 17"/>
          <p:cNvSpPr/>
          <p:nvPr/>
        </p:nvSpPr>
        <p:spPr>
          <a:xfrm>
            <a:off x="1144879" y="2085720"/>
            <a:ext cx="319405" cy="152400"/>
          </a:xfrm>
          <a:custGeom>
            <a:avLst/>
            <a:gdLst/>
            <a:ahLst/>
            <a:cxnLst/>
            <a:rect l="l" t="t" r="r" b="b"/>
            <a:pathLst>
              <a:path w="319405" h="152400">
                <a:moveTo>
                  <a:pt x="319303" y="0"/>
                </a:moveTo>
                <a:lnTo>
                  <a:pt x="0" y="152400"/>
                </a:lnTo>
              </a:path>
            </a:pathLst>
          </a:custGeom>
          <a:ln w="9525">
            <a:solidFill>
              <a:srgbClr val="000000"/>
            </a:solidFill>
          </a:ln>
        </p:spPr>
        <p:txBody>
          <a:bodyPr wrap="square" lIns="0" tIns="0" rIns="0" bIns="0" rtlCol="0"/>
          <a:lstStyle/>
          <a:p>
            <a:endParaRPr/>
          </a:p>
        </p:txBody>
      </p:sp>
      <p:sp>
        <p:nvSpPr>
          <p:cNvPr id="18" name="object 18"/>
          <p:cNvSpPr/>
          <p:nvPr/>
        </p:nvSpPr>
        <p:spPr>
          <a:xfrm>
            <a:off x="685800" y="2814701"/>
            <a:ext cx="533400" cy="381000"/>
          </a:xfrm>
          <a:custGeom>
            <a:avLst/>
            <a:gdLst/>
            <a:ahLst/>
            <a:cxnLst/>
            <a:rect l="l" t="t" r="r" b="b"/>
            <a:pathLst>
              <a:path w="533400" h="381000">
                <a:moveTo>
                  <a:pt x="0" y="190500"/>
                </a:moveTo>
                <a:lnTo>
                  <a:pt x="5031" y="146837"/>
                </a:lnTo>
                <a:lnTo>
                  <a:pt x="19363" y="106746"/>
                </a:lnTo>
                <a:lnTo>
                  <a:pt x="41851" y="71374"/>
                </a:lnTo>
                <a:lnTo>
                  <a:pt x="71353" y="41867"/>
                </a:lnTo>
                <a:lnTo>
                  <a:pt x="106724" y="19372"/>
                </a:lnTo>
                <a:lnTo>
                  <a:pt x="146821" y="5034"/>
                </a:lnTo>
                <a:lnTo>
                  <a:pt x="190500" y="0"/>
                </a:lnTo>
                <a:lnTo>
                  <a:pt x="342900" y="0"/>
                </a:lnTo>
                <a:lnTo>
                  <a:pt x="386578" y="5034"/>
                </a:lnTo>
                <a:lnTo>
                  <a:pt x="426675" y="19372"/>
                </a:lnTo>
                <a:lnTo>
                  <a:pt x="462046" y="41867"/>
                </a:lnTo>
                <a:lnTo>
                  <a:pt x="491548" y="71374"/>
                </a:lnTo>
                <a:lnTo>
                  <a:pt x="514036" y="106746"/>
                </a:lnTo>
                <a:lnTo>
                  <a:pt x="528368" y="146837"/>
                </a:lnTo>
                <a:lnTo>
                  <a:pt x="533400" y="190500"/>
                </a:lnTo>
                <a:lnTo>
                  <a:pt x="528368" y="234202"/>
                </a:lnTo>
                <a:lnTo>
                  <a:pt x="514036" y="274308"/>
                </a:lnTo>
                <a:lnTo>
                  <a:pt x="491548" y="309678"/>
                </a:lnTo>
                <a:lnTo>
                  <a:pt x="462046" y="339172"/>
                </a:lnTo>
                <a:lnTo>
                  <a:pt x="426675" y="361650"/>
                </a:lnTo>
                <a:lnTo>
                  <a:pt x="386578" y="375972"/>
                </a:lnTo>
                <a:lnTo>
                  <a:pt x="342900" y="381000"/>
                </a:lnTo>
                <a:lnTo>
                  <a:pt x="190500" y="381000"/>
                </a:lnTo>
                <a:lnTo>
                  <a:pt x="146821" y="375972"/>
                </a:lnTo>
                <a:lnTo>
                  <a:pt x="106724" y="361650"/>
                </a:lnTo>
                <a:lnTo>
                  <a:pt x="71353" y="339172"/>
                </a:lnTo>
                <a:lnTo>
                  <a:pt x="41851" y="309678"/>
                </a:lnTo>
                <a:lnTo>
                  <a:pt x="19363" y="274308"/>
                </a:lnTo>
                <a:lnTo>
                  <a:pt x="5031" y="234202"/>
                </a:lnTo>
                <a:lnTo>
                  <a:pt x="0" y="190500"/>
                </a:lnTo>
                <a:close/>
              </a:path>
            </a:pathLst>
          </a:custGeom>
          <a:ln w="9525">
            <a:solidFill>
              <a:srgbClr val="000000"/>
            </a:solidFill>
          </a:ln>
        </p:spPr>
        <p:txBody>
          <a:bodyPr wrap="square" lIns="0" tIns="0" rIns="0" bIns="0" rtlCol="0"/>
          <a:lstStyle/>
          <a:p>
            <a:endParaRPr/>
          </a:p>
        </p:txBody>
      </p:sp>
      <p:sp>
        <p:nvSpPr>
          <p:cNvPr id="19" name="object 19"/>
          <p:cNvSpPr/>
          <p:nvPr/>
        </p:nvSpPr>
        <p:spPr>
          <a:xfrm>
            <a:off x="952500" y="2619120"/>
            <a:ext cx="192405" cy="195580"/>
          </a:xfrm>
          <a:custGeom>
            <a:avLst/>
            <a:gdLst/>
            <a:ahLst/>
            <a:cxnLst/>
            <a:rect l="l" t="t" r="r" b="b"/>
            <a:pathLst>
              <a:path w="192405" h="195580">
                <a:moveTo>
                  <a:pt x="192379" y="0"/>
                </a:moveTo>
                <a:lnTo>
                  <a:pt x="0" y="195579"/>
                </a:lnTo>
              </a:path>
            </a:pathLst>
          </a:custGeom>
          <a:ln w="9525">
            <a:solidFill>
              <a:srgbClr val="000000"/>
            </a:solidFill>
          </a:ln>
        </p:spPr>
        <p:txBody>
          <a:bodyPr wrap="square" lIns="0" tIns="0" rIns="0" bIns="0" rtlCol="0"/>
          <a:lstStyle/>
          <a:p>
            <a:endParaRPr/>
          </a:p>
        </p:txBody>
      </p:sp>
      <p:sp>
        <p:nvSpPr>
          <p:cNvPr id="20" name="object 20"/>
          <p:cNvSpPr/>
          <p:nvPr/>
        </p:nvSpPr>
        <p:spPr>
          <a:xfrm>
            <a:off x="1464183" y="2085720"/>
            <a:ext cx="315595" cy="189230"/>
          </a:xfrm>
          <a:custGeom>
            <a:avLst/>
            <a:gdLst/>
            <a:ahLst/>
            <a:cxnLst/>
            <a:rect l="l" t="t" r="r" b="b"/>
            <a:pathLst>
              <a:path w="315594" h="189230">
                <a:moveTo>
                  <a:pt x="0" y="0"/>
                </a:moveTo>
                <a:lnTo>
                  <a:pt x="315594" y="188975"/>
                </a:lnTo>
              </a:path>
            </a:pathLst>
          </a:custGeom>
          <a:ln w="9525">
            <a:solidFill>
              <a:srgbClr val="000000"/>
            </a:solidFill>
          </a:ln>
        </p:spPr>
        <p:txBody>
          <a:bodyPr wrap="square" lIns="0" tIns="0" rIns="0" bIns="0" rtlCol="0"/>
          <a:lstStyle/>
          <a:p>
            <a:endParaRPr/>
          </a:p>
        </p:txBody>
      </p:sp>
      <p:sp>
        <p:nvSpPr>
          <p:cNvPr id="21" name="object 21"/>
          <p:cNvSpPr/>
          <p:nvPr/>
        </p:nvSpPr>
        <p:spPr>
          <a:xfrm>
            <a:off x="1144879" y="2619120"/>
            <a:ext cx="287020" cy="190500"/>
          </a:xfrm>
          <a:custGeom>
            <a:avLst/>
            <a:gdLst/>
            <a:ahLst/>
            <a:cxnLst/>
            <a:rect l="l" t="t" r="r" b="b"/>
            <a:pathLst>
              <a:path w="287019" h="190500">
                <a:moveTo>
                  <a:pt x="0" y="0"/>
                </a:moveTo>
                <a:lnTo>
                  <a:pt x="286537" y="190500"/>
                </a:lnTo>
              </a:path>
            </a:pathLst>
          </a:custGeom>
          <a:ln w="9525">
            <a:solidFill>
              <a:srgbClr val="000000"/>
            </a:solidFill>
          </a:ln>
        </p:spPr>
        <p:txBody>
          <a:bodyPr wrap="square" lIns="0" tIns="0" rIns="0" bIns="0" rtlCol="0"/>
          <a:lstStyle/>
          <a:p>
            <a:endParaRPr/>
          </a:p>
        </p:txBody>
      </p:sp>
      <p:sp>
        <p:nvSpPr>
          <p:cNvPr id="22" name="object 22"/>
          <p:cNvSpPr txBox="1"/>
          <p:nvPr/>
        </p:nvSpPr>
        <p:spPr>
          <a:xfrm>
            <a:off x="1364361" y="2837180"/>
            <a:ext cx="134620" cy="239395"/>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FF0000"/>
                </a:solidFill>
                <a:latin typeface="Arial"/>
                <a:cs typeface="Arial"/>
              </a:rPr>
              <a:t>b</a:t>
            </a:r>
            <a:endParaRPr sz="1400">
              <a:latin typeface="Arial"/>
              <a:cs typeface="Arial"/>
            </a:endParaRPr>
          </a:p>
        </p:txBody>
      </p:sp>
      <p:sp>
        <p:nvSpPr>
          <p:cNvPr id="23" name="object 23"/>
          <p:cNvSpPr txBox="1"/>
          <p:nvPr/>
        </p:nvSpPr>
        <p:spPr>
          <a:xfrm>
            <a:off x="1717294" y="2302256"/>
            <a:ext cx="125095" cy="239395"/>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FF0000"/>
                </a:solidFill>
                <a:latin typeface="Arial"/>
                <a:cs typeface="Arial"/>
              </a:rPr>
              <a:t>c</a:t>
            </a:r>
            <a:endParaRPr sz="1400">
              <a:latin typeface="Arial"/>
              <a:cs typeface="Arial"/>
            </a:endParaRPr>
          </a:p>
        </p:txBody>
      </p:sp>
      <p:sp>
        <p:nvSpPr>
          <p:cNvPr id="24" name="object 24"/>
          <p:cNvSpPr/>
          <p:nvPr/>
        </p:nvSpPr>
        <p:spPr>
          <a:xfrm>
            <a:off x="5418454" y="1707642"/>
            <a:ext cx="533400" cy="381000"/>
          </a:xfrm>
          <a:custGeom>
            <a:avLst/>
            <a:gdLst/>
            <a:ahLst/>
            <a:cxnLst/>
            <a:rect l="l" t="t" r="r" b="b"/>
            <a:pathLst>
              <a:path w="533400" h="381000">
                <a:moveTo>
                  <a:pt x="0" y="190500"/>
                </a:moveTo>
                <a:lnTo>
                  <a:pt x="5027" y="146837"/>
                </a:lnTo>
                <a:lnTo>
                  <a:pt x="19349" y="106746"/>
                </a:lnTo>
                <a:lnTo>
                  <a:pt x="41827" y="71374"/>
                </a:lnTo>
                <a:lnTo>
                  <a:pt x="71321" y="41867"/>
                </a:lnTo>
                <a:lnTo>
                  <a:pt x="106691" y="19372"/>
                </a:lnTo>
                <a:lnTo>
                  <a:pt x="146797" y="5034"/>
                </a:lnTo>
                <a:lnTo>
                  <a:pt x="190500" y="0"/>
                </a:lnTo>
                <a:lnTo>
                  <a:pt x="342900" y="0"/>
                </a:lnTo>
                <a:lnTo>
                  <a:pt x="386562" y="5034"/>
                </a:lnTo>
                <a:lnTo>
                  <a:pt x="426653" y="19372"/>
                </a:lnTo>
                <a:lnTo>
                  <a:pt x="462025" y="41867"/>
                </a:lnTo>
                <a:lnTo>
                  <a:pt x="491532" y="71374"/>
                </a:lnTo>
                <a:lnTo>
                  <a:pt x="514027" y="106746"/>
                </a:lnTo>
                <a:lnTo>
                  <a:pt x="528365" y="146837"/>
                </a:lnTo>
                <a:lnTo>
                  <a:pt x="533400" y="190500"/>
                </a:lnTo>
                <a:lnTo>
                  <a:pt x="528365" y="234202"/>
                </a:lnTo>
                <a:lnTo>
                  <a:pt x="514027" y="274308"/>
                </a:lnTo>
                <a:lnTo>
                  <a:pt x="491532" y="309678"/>
                </a:lnTo>
                <a:lnTo>
                  <a:pt x="462025" y="339172"/>
                </a:lnTo>
                <a:lnTo>
                  <a:pt x="426653" y="361650"/>
                </a:lnTo>
                <a:lnTo>
                  <a:pt x="386562" y="375972"/>
                </a:lnTo>
                <a:lnTo>
                  <a:pt x="342900" y="381000"/>
                </a:lnTo>
                <a:lnTo>
                  <a:pt x="190500" y="381000"/>
                </a:lnTo>
                <a:lnTo>
                  <a:pt x="146797" y="375972"/>
                </a:lnTo>
                <a:lnTo>
                  <a:pt x="106691" y="361650"/>
                </a:lnTo>
                <a:lnTo>
                  <a:pt x="71321" y="339172"/>
                </a:lnTo>
                <a:lnTo>
                  <a:pt x="41827" y="309678"/>
                </a:lnTo>
                <a:lnTo>
                  <a:pt x="19349" y="274308"/>
                </a:lnTo>
                <a:lnTo>
                  <a:pt x="5027" y="234202"/>
                </a:lnTo>
                <a:lnTo>
                  <a:pt x="0" y="190500"/>
                </a:lnTo>
                <a:close/>
              </a:path>
            </a:pathLst>
          </a:custGeom>
          <a:ln w="9525">
            <a:solidFill>
              <a:srgbClr val="000000"/>
            </a:solidFill>
          </a:ln>
        </p:spPr>
        <p:txBody>
          <a:bodyPr wrap="square" lIns="0" tIns="0" rIns="0" bIns="0" rtlCol="0"/>
          <a:lstStyle/>
          <a:p>
            <a:endParaRPr/>
          </a:p>
        </p:txBody>
      </p:sp>
      <p:sp>
        <p:nvSpPr>
          <p:cNvPr id="25" name="object 25"/>
          <p:cNvSpPr txBox="1"/>
          <p:nvPr/>
        </p:nvSpPr>
        <p:spPr>
          <a:xfrm>
            <a:off x="5588000" y="1725930"/>
            <a:ext cx="19558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X</a:t>
            </a:r>
            <a:endParaRPr sz="2000">
              <a:latin typeface="Arial"/>
              <a:cs typeface="Arial"/>
            </a:endParaRPr>
          </a:p>
        </p:txBody>
      </p:sp>
      <p:sp>
        <p:nvSpPr>
          <p:cNvPr id="26" name="object 26"/>
          <p:cNvSpPr/>
          <p:nvPr/>
        </p:nvSpPr>
        <p:spPr>
          <a:xfrm>
            <a:off x="5679694" y="2241042"/>
            <a:ext cx="533400" cy="381000"/>
          </a:xfrm>
          <a:custGeom>
            <a:avLst/>
            <a:gdLst/>
            <a:ahLst/>
            <a:cxnLst/>
            <a:rect l="l" t="t" r="r" b="b"/>
            <a:pathLst>
              <a:path w="533400" h="381000">
                <a:moveTo>
                  <a:pt x="0" y="190500"/>
                </a:moveTo>
                <a:lnTo>
                  <a:pt x="5034" y="146837"/>
                </a:lnTo>
                <a:lnTo>
                  <a:pt x="19372" y="106746"/>
                </a:lnTo>
                <a:lnTo>
                  <a:pt x="41867" y="71374"/>
                </a:lnTo>
                <a:lnTo>
                  <a:pt x="71374" y="41867"/>
                </a:lnTo>
                <a:lnTo>
                  <a:pt x="106746" y="19372"/>
                </a:lnTo>
                <a:lnTo>
                  <a:pt x="146837" y="5034"/>
                </a:lnTo>
                <a:lnTo>
                  <a:pt x="190500" y="0"/>
                </a:lnTo>
                <a:lnTo>
                  <a:pt x="342900" y="0"/>
                </a:lnTo>
                <a:lnTo>
                  <a:pt x="386562" y="5034"/>
                </a:lnTo>
                <a:lnTo>
                  <a:pt x="426653" y="19372"/>
                </a:lnTo>
                <a:lnTo>
                  <a:pt x="462025" y="41867"/>
                </a:lnTo>
                <a:lnTo>
                  <a:pt x="491532" y="71374"/>
                </a:lnTo>
                <a:lnTo>
                  <a:pt x="514027" y="106746"/>
                </a:lnTo>
                <a:lnTo>
                  <a:pt x="528365" y="146837"/>
                </a:lnTo>
                <a:lnTo>
                  <a:pt x="533400" y="190500"/>
                </a:lnTo>
                <a:lnTo>
                  <a:pt x="528365" y="234202"/>
                </a:lnTo>
                <a:lnTo>
                  <a:pt x="514027" y="274308"/>
                </a:lnTo>
                <a:lnTo>
                  <a:pt x="491532" y="309678"/>
                </a:lnTo>
                <a:lnTo>
                  <a:pt x="462025" y="339172"/>
                </a:lnTo>
                <a:lnTo>
                  <a:pt x="426653" y="361650"/>
                </a:lnTo>
                <a:lnTo>
                  <a:pt x="386562" y="375972"/>
                </a:lnTo>
                <a:lnTo>
                  <a:pt x="342900" y="381000"/>
                </a:lnTo>
                <a:lnTo>
                  <a:pt x="190500" y="381000"/>
                </a:lnTo>
                <a:lnTo>
                  <a:pt x="146837" y="375972"/>
                </a:lnTo>
                <a:lnTo>
                  <a:pt x="106746" y="361650"/>
                </a:lnTo>
                <a:lnTo>
                  <a:pt x="71374" y="339172"/>
                </a:lnTo>
                <a:lnTo>
                  <a:pt x="41867" y="309678"/>
                </a:lnTo>
                <a:lnTo>
                  <a:pt x="19372" y="274308"/>
                </a:lnTo>
                <a:lnTo>
                  <a:pt x="5034" y="234202"/>
                </a:lnTo>
                <a:lnTo>
                  <a:pt x="0" y="190500"/>
                </a:lnTo>
                <a:close/>
              </a:path>
            </a:pathLst>
          </a:custGeom>
          <a:ln w="9525">
            <a:solidFill>
              <a:srgbClr val="000000"/>
            </a:solidFill>
          </a:ln>
        </p:spPr>
        <p:txBody>
          <a:bodyPr wrap="square" lIns="0" tIns="0" rIns="0" bIns="0" rtlCol="0"/>
          <a:lstStyle/>
          <a:p>
            <a:endParaRPr/>
          </a:p>
        </p:txBody>
      </p:sp>
      <p:sp>
        <p:nvSpPr>
          <p:cNvPr id="27" name="object 27"/>
          <p:cNvSpPr txBox="1"/>
          <p:nvPr/>
        </p:nvSpPr>
        <p:spPr>
          <a:xfrm>
            <a:off x="5849239" y="2259583"/>
            <a:ext cx="19558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Y</a:t>
            </a:r>
            <a:endParaRPr sz="2000">
              <a:latin typeface="Arial"/>
              <a:cs typeface="Arial"/>
            </a:endParaRPr>
          </a:p>
        </p:txBody>
      </p:sp>
      <p:sp>
        <p:nvSpPr>
          <p:cNvPr id="28" name="object 28"/>
          <p:cNvSpPr/>
          <p:nvPr/>
        </p:nvSpPr>
        <p:spPr>
          <a:xfrm>
            <a:off x="5984494" y="2817748"/>
            <a:ext cx="533400" cy="381000"/>
          </a:xfrm>
          <a:custGeom>
            <a:avLst/>
            <a:gdLst/>
            <a:ahLst/>
            <a:cxnLst/>
            <a:rect l="l" t="t" r="r" b="b"/>
            <a:pathLst>
              <a:path w="533400" h="381000">
                <a:moveTo>
                  <a:pt x="0" y="190500"/>
                </a:moveTo>
                <a:lnTo>
                  <a:pt x="5034" y="146797"/>
                </a:lnTo>
                <a:lnTo>
                  <a:pt x="19372" y="106691"/>
                </a:lnTo>
                <a:lnTo>
                  <a:pt x="41867" y="71321"/>
                </a:lnTo>
                <a:lnTo>
                  <a:pt x="71374" y="41827"/>
                </a:lnTo>
                <a:lnTo>
                  <a:pt x="106746" y="19349"/>
                </a:lnTo>
                <a:lnTo>
                  <a:pt x="146837" y="5027"/>
                </a:lnTo>
                <a:lnTo>
                  <a:pt x="190500" y="0"/>
                </a:lnTo>
                <a:lnTo>
                  <a:pt x="342900" y="0"/>
                </a:lnTo>
                <a:lnTo>
                  <a:pt x="386562" y="5027"/>
                </a:lnTo>
                <a:lnTo>
                  <a:pt x="426653" y="19349"/>
                </a:lnTo>
                <a:lnTo>
                  <a:pt x="462025" y="41827"/>
                </a:lnTo>
                <a:lnTo>
                  <a:pt x="491532" y="71321"/>
                </a:lnTo>
                <a:lnTo>
                  <a:pt x="514027" y="106691"/>
                </a:lnTo>
                <a:lnTo>
                  <a:pt x="528365" y="146797"/>
                </a:lnTo>
                <a:lnTo>
                  <a:pt x="533400" y="190500"/>
                </a:lnTo>
                <a:lnTo>
                  <a:pt x="528365" y="234162"/>
                </a:lnTo>
                <a:lnTo>
                  <a:pt x="514027" y="274253"/>
                </a:lnTo>
                <a:lnTo>
                  <a:pt x="491532" y="309625"/>
                </a:lnTo>
                <a:lnTo>
                  <a:pt x="462025" y="339132"/>
                </a:lnTo>
                <a:lnTo>
                  <a:pt x="426653" y="361627"/>
                </a:lnTo>
                <a:lnTo>
                  <a:pt x="386562" y="375965"/>
                </a:lnTo>
                <a:lnTo>
                  <a:pt x="342900" y="381000"/>
                </a:lnTo>
                <a:lnTo>
                  <a:pt x="190500" y="381000"/>
                </a:lnTo>
                <a:lnTo>
                  <a:pt x="146837" y="375965"/>
                </a:lnTo>
                <a:lnTo>
                  <a:pt x="106746" y="361627"/>
                </a:lnTo>
                <a:lnTo>
                  <a:pt x="71374" y="339132"/>
                </a:lnTo>
                <a:lnTo>
                  <a:pt x="41867" y="309625"/>
                </a:lnTo>
                <a:lnTo>
                  <a:pt x="19372" y="274253"/>
                </a:lnTo>
                <a:lnTo>
                  <a:pt x="5034" y="234162"/>
                </a:lnTo>
                <a:lnTo>
                  <a:pt x="0" y="190500"/>
                </a:lnTo>
                <a:close/>
              </a:path>
            </a:pathLst>
          </a:custGeom>
          <a:ln w="9525">
            <a:solidFill>
              <a:srgbClr val="000000"/>
            </a:solidFill>
          </a:ln>
        </p:spPr>
        <p:txBody>
          <a:bodyPr wrap="square" lIns="0" tIns="0" rIns="0" bIns="0" rtlCol="0"/>
          <a:lstStyle/>
          <a:p>
            <a:endParaRPr/>
          </a:p>
        </p:txBody>
      </p:sp>
      <p:sp>
        <p:nvSpPr>
          <p:cNvPr id="29" name="object 29"/>
          <p:cNvSpPr/>
          <p:nvPr/>
        </p:nvSpPr>
        <p:spPr>
          <a:xfrm>
            <a:off x="5946394" y="2622042"/>
            <a:ext cx="304800" cy="196215"/>
          </a:xfrm>
          <a:custGeom>
            <a:avLst/>
            <a:gdLst/>
            <a:ahLst/>
            <a:cxnLst/>
            <a:rect l="l" t="t" r="r" b="b"/>
            <a:pathLst>
              <a:path w="304800" h="196214">
                <a:moveTo>
                  <a:pt x="0" y="0"/>
                </a:moveTo>
                <a:lnTo>
                  <a:pt x="304800" y="195707"/>
                </a:lnTo>
              </a:path>
            </a:pathLst>
          </a:custGeom>
          <a:ln w="9525">
            <a:solidFill>
              <a:srgbClr val="000000"/>
            </a:solidFill>
          </a:ln>
        </p:spPr>
        <p:txBody>
          <a:bodyPr wrap="square" lIns="0" tIns="0" rIns="0" bIns="0" rtlCol="0"/>
          <a:lstStyle/>
          <a:p>
            <a:endParaRPr/>
          </a:p>
        </p:txBody>
      </p:sp>
      <p:sp>
        <p:nvSpPr>
          <p:cNvPr id="30" name="object 30"/>
          <p:cNvSpPr/>
          <p:nvPr/>
        </p:nvSpPr>
        <p:spPr>
          <a:xfrm>
            <a:off x="5685154" y="2088642"/>
            <a:ext cx="261620" cy="152400"/>
          </a:xfrm>
          <a:custGeom>
            <a:avLst/>
            <a:gdLst/>
            <a:ahLst/>
            <a:cxnLst/>
            <a:rect l="l" t="t" r="r" b="b"/>
            <a:pathLst>
              <a:path w="261620" h="152400">
                <a:moveTo>
                  <a:pt x="0" y="0"/>
                </a:moveTo>
                <a:lnTo>
                  <a:pt x="261239" y="152400"/>
                </a:lnTo>
              </a:path>
            </a:pathLst>
          </a:custGeom>
          <a:ln w="9525">
            <a:solidFill>
              <a:srgbClr val="000000"/>
            </a:solidFill>
          </a:ln>
        </p:spPr>
        <p:txBody>
          <a:bodyPr wrap="square" lIns="0" tIns="0" rIns="0" bIns="0" rtlCol="0"/>
          <a:lstStyle/>
          <a:p>
            <a:endParaRPr/>
          </a:p>
        </p:txBody>
      </p:sp>
      <p:sp>
        <p:nvSpPr>
          <p:cNvPr id="31" name="object 31"/>
          <p:cNvSpPr/>
          <p:nvPr/>
        </p:nvSpPr>
        <p:spPr>
          <a:xfrm>
            <a:off x="5639689" y="2633472"/>
            <a:ext cx="306705" cy="195580"/>
          </a:xfrm>
          <a:custGeom>
            <a:avLst/>
            <a:gdLst/>
            <a:ahLst/>
            <a:cxnLst/>
            <a:rect l="l" t="t" r="r" b="b"/>
            <a:pathLst>
              <a:path w="306704" h="195580">
                <a:moveTo>
                  <a:pt x="306705" y="0"/>
                </a:moveTo>
                <a:lnTo>
                  <a:pt x="0" y="195579"/>
                </a:lnTo>
              </a:path>
            </a:pathLst>
          </a:custGeom>
          <a:ln w="9525">
            <a:solidFill>
              <a:srgbClr val="000000"/>
            </a:solidFill>
          </a:ln>
        </p:spPr>
        <p:txBody>
          <a:bodyPr wrap="square" lIns="0" tIns="0" rIns="0" bIns="0" rtlCol="0"/>
          <a:lstStyle/>
          <a:p>
            <a:endParaRPr/>
          </a:p>
        </p:txBody>
      </p:sp>
      <p:sp>
        <p:nvSpPr>
          <p:cNvPr id="32" name="object 32"/>
          <p:cNvSpPr txBox="1"/>
          <p:nvPr/>
        </p:nvSpPr>
        <p:spPr>
          <a:xfrm>
            <a:off x="5705983" y="2854274"/>
            <a:ext cx="134620" cy="240029"/>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FF0000"/>
                </a:solidFill>
                <a:latin typeface="Arial"/>
                <a:cs typeface="Arial"/>
              </a:rPr>
              <a:t>b</a:t>
            </a:r>
            <a:endParaRPr sz="1400">
              <a:latin typeface="Arial"/>
              <a:cs typeface="Arial"/>
            </a:endParaRPr>
          </a:p>
        </p:txBody>
      </p:sp>
      <p:sp>
        <p:nvSpPr>
          <p:cNvPr id="33" name="object 33"/>
          <p:cNvSpPr/>
          <p:nvPr/>
        </p:nvSpPr>
        <p:spPr>
          <a:xfrm>
            <a:off x="5467477" y="2088642"/>
            <a:ext cx="217804" cy="152400"/>
          </a:xfrm>
          <a:custGeom>
            <a:avLst/>
            <a:gdLst/>
            <a:ahLst/>
            <a:cxnLst/>
            <a:rect l="l" t="t" r="r" b="b"/>
            <a:pathLst>
              <a:path w="217804" h="152400">
                <a:moveTo>
                  <a:pt x="217677" y="0"/>
                </a:moveTo>
                <a:lnTo>
                  <a:pt x="0" y="152400"/>
                </a:lnTo>
              </a:path>
            </a:pathLst>
          </a:custGeom>
          <a:ln w="9525">
            <a:solidFill>
              <a:srgbClr val="000000"/>
            </a:solidFill>
          </a:ln>
        </p:spPr>
        <p:txBody>
          <a:bodyPr wrap="square" lIns="0" tIns="0" rIns="0" bIns="0" rtlCol="0"/>
          <a:lstStyle/>
          <a:p>
            <a:endParaRPr/>
          </a:p>
        </p:txBody>
      </p:sp>
      <p:sp>
        <p:nvSpPr>
          <p:cNvPr id="34" name="object 34"/>
          <p:cNvSpPr txBox="1"/>
          <p:nvPr/>
        </p:nvSpPr>
        <p:spPr>
          <a:xfrm>
            <a:off x="5405373" y="2268727"/>
            <a:ext cx="125095" cy="239395"/>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FF0000"/>
                </a:solidFill>
                <a:latin typeface="Arial"/>
                <a:cs typeface="Arial"/>
              </a:rPr>
              <a:t>a</a:t>
            </a:r>
            <a:endParaRPr sz="1400">
              <a:latin typeface="Arial"/>
              <a:cs typeface="Arial"/>
            </a:endParaRPr>
          </a:p>
        </p:txBody>
      </p:sp>
      <p:sp>
        <p:nvSpPr>
          <p:cNvPr id="35" name="object 35"/>
          <p:cNvSpPr/>
          <p:nvPr/>
        </p:nvSpPr>
        <p:spPr>
          <a:xfrm>
            <a:off x="207175" y="1719579"/>
            <a:ext cx="419100" cy="1289685"/>
          </a:xfrm>
          <a:custGeom>
            <a:avLst/>
            <a:gdLst/>
            <a:ahLst/>
            <a:cxnLst/>
            <a:rect l="l" t="t" r="r" b="b"/>
            <a:pathLst>
              <a:path w="419100" h="1289685">
                <a:moveTo>
                  <a:pt x="209372" y="0"/>
                </a:moveTo>
                <a:lnTo>
                  <a:pt x="0" y="1289177"/>
                </a:lnTo>
                <a:lnTo>
                  <a:pt x="418744" y="1289177"/>
                </a:lnTo>
                <a:lnTo>
                  <a:pt x="209372" y="0"/>
                </a:lnTo>
                <a:close/>
              </a:path>
            </a:pathLst>
          </a:custGeom>
          <a:solidFill>
            <a:srgbClr val="DDDDDD"/>
          </a:solidFill>
        </p:spPr>
        <p:txBody>
          <a:bodyPr wrap="square" lIns="0" tIns="0" rIns="0" bIns="0" rtlCol="0"/>
          <a:lstStyle/>
          <a:p>
            <a:endParaRPr/>
          </a:p>
        </p:txBody>
      </p:sp>
      <p:sp>
        <p:nvSpPr>
          <p:cNvPr id="36" name="object 36"/>
          <p:cNvSpPr/>
          <p:nvPr/>
        </p:nvSpPr>
        <p:spPr>
          <a:xfrm>
            <a:off x="207175" y="1719579"/>
            <a:ext cx="419100" cy="1289685"/>
          </a:xfrm>
          <a:custGeom>
            <a:avLst/>
            <a:gdLst/>
            <a:ahLst/>
            <a:cxnLst/>
            <a:rect l="l" t="t" r="r" b="b"/>
            <a:pathLst>
              <a:path w="419100" h="1289685">
                <a:moveTo>
                  <a:pt x="0" y="1289177"/>
                </a:moveTo>
                <a:lnTo>
                  <a:pt x="209372" y="0"/>
                </a:lnTo>
                <a:lnTo>
                  <a:pt x="418744" y="1289177"/>
                </a:lnTo>
                <a:lnTo>
                  <a:pt x="0" y="1289177"/>
                </a:lnTo>
                <a:close/>
              </a:path>
            </a:pathLst>
          </a:custGeom>
          <a:ln w="25400">
            <a:solidFill>
              <a:srgbClr val="A1A1A1"/>
            </a:solidFill>
          </a:ln>
        </p:spPr>
        <p:txBody>
          <a:bodyPr wrap="square" lIns="0" tIns="0" rIns="0" bIns="0" rtlCol="0"/>
          <a:lstStyle/>
          <a:p>
            <a:endParaRPr/>
          </a:p>
        </p:txBody>
      </p:sp>
      <p:sp>
        <p:nvSpPr>
          <p:cNvPr id="37" name="object 37"/>
          <p:cNvSpPr txBox="1"/>
          <p:nvPr/>
        </p:nvSpPr>
        <p:spPr>
          <a:xfrm>
            <a:off x="351536" y="2675001"/>
            <a:ext cx="132715"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0000"/>
                </a:solidFill>
                <a:latin typeface="Calibri"/>
                <a:cs typeface="Calibri"/>
              </a:rPr>
              <a:t>L</a:t>
            </a:r>
            <a:endParaRPr sz="2000">
              <a:latin typeface="Calibri"/>
              <a:cs typeface="Calibri"/>
            </a:endParaRPr>
          </a:p>
        </p:txBody>
      </p:sp>
      <p:sp>
        <p:nvSpPr>
          <p:cNvPr id="38" name="object 38"/>
          <p:cNvSpPr/>
          <p:nvPr/>
        </p:nvSpPr>
        <p:spPr>
          <a:xfrm>
            <a:off x="1828800" y="1758569"/>
            <a:ext cx="419100" cy="1289050"/>
          </a:xfrm>
          <a:custGeom>
            <a:avLst/>
            <a:gdLst/>
            <a:ahLst/>
            <a:cxnLst/>
            <a:rect l="l" t="t" r="r" b="b"/>
            <a:pathLst>
              <a:path w="419100" h="1289050">
                <a:moveTo>
                  <a:pt x="209423" y="0"/>
                </a:moveTo>
                <a:lnTo>
                  <a:pt x="0" y="1289050"/>
                </a:lnTo>
                <a:lnTo>
                  <a:pt x="418719" y="1289050"/>
                </a:lnTo>
                <a:lnTo>
                  <a:pt x="209423" y="0"/>
                </a:lnTo>
                <a:close/>
              </a:path>
            </a:pathLst>
          </a:custGeom>
          <a:solidFill>
            <a:srgbClr val="DDDDDD"/>
          </a:solidFill>
        </p:spPr>
        <p:txBody>
          <a:bodyPr wrap="square" lIns="0" tIns="0" rIns="0" bIns="0" rtlCol="0"/>
          <a:lstStyle/>
          <a:p>
            <a:endParaRPr/>
          </a:p>
        </p:txBody>
      </p:sp>
      <p:sp>
        <p:nvSpPr>
          <p:cNvPr id="39" name="object 39"/>
          <p:cNvSpPr/>
          <p:nvPr/>
        </p:nvSpPr>
        <p:spPr>
          <a:xfrm>
            <a:off x="1828800" y="1758569"/>
            <a:ext cx="419100" cy="1289050"/>
          </a:xfrm>
          <a:custGeom>
            <a:avLst/>
            <a:gdLst/>
            <a:ahLst/>
            <a:cxnLst/>
            <a:rect l="l" t="t" r="r" b="b"/>
            <a:pathLst>
              <a:path w="419100" h="1289050">
                <a:moveTo>
                  <a:pt x="0" y="1289050"/>
                </a:moveTo>
                <a:lnTo>
                  <a:pt x="209423" y="0"/>
                </a:lnTo>
                <a:lnTo>
                  <a:pt x="418719" y="1289050"/>
                </a:lnTo>
                <a:lnTo>
                  <a:pt x="0" y="1289050"/>
                </a:lnTo>
                <a:close/>
              </a:path>
            </a:pathLst>
          </a:custGeom>
          <a:ln w="25400">
            <a:solidFill>
              <a:srgbClr val="A1A1A1"/>
            </a:solidFill>
          </a:ln>
        </p:spPr>
        <p:txBody>
          <a:bodyPr wrap="square" lIns="0" tIns="0" rIns="0" bIns="0" rtlCol="0"/>
          <a:lstStyle/>
          <a:p>
            <a:endParaRPr/>
          </a:p>
        </p:txBody>
      </p:sp>
      <p:sp>
        <p:nvSpPr>
          <p:cNvPr id="40" name="object 40"/>
          <p:cNvSpPr txBox="1"/>
          <p:nvPr/>
        </p:nvSpPr>
        <p:spPr>
          <a:xfrm>
            <a:off x="1956561" y="2713989"/>
            <a:ext cx="16383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0000"/>
                </a:solidFill>
                <a:latin typeface="Calibri"/>
                <a:cs typeface="Calibri"/>
              </a:rPr>
              <a:t>R</a:t>
            </a:r>
            <a:endParaRPr sz="2000">
              <a:latin typeface="Calibri"/>
              <a:cs typeface="Calibri"/>
            </a:endParaRPr>
          </a:p>
        </p:txBody>
      </p:sp>
      <p:sp>
        <p:nvSpPr>
          <p:cNvPr id="41" name="object 41"/>
          <p:cNvSpPr/>
          <p:nvPr/>
        </p:nvSpPr>
        <p:spPr>
          <a:xfrm>
            <a:off x="753541" y="3198748"/>
            <a:ext cx="389890" cy="375920"/>
          </a:xfrm>
          <a:custGeom>
            <a:avLst/>
            <a:gdLst/>
            <a:ahLst/>
            <a:cxnLst/>
            <a:rect l="l" t="t" r="r" b="b"/>
            <a:pathLst>
              <a:path w="389890" h="375920">
                <a:moveTo>
                  <a:pt x="194729" y="0"/>
                </a:moveTo>
                <a:lnTo>
                  <a:pt x="0" y="375792"/>
                </a:lnTo>
                <a:lnTo>
                  <a:pt x="389458" y="375792"/>
                </a:lnTo>
                <a:lnTo>
                  <a:pt x="194729" y="0"/>
                </a:lnTo>
                <a:close/>
              </a:path>
            </a:pathLst>
          </a:custGeom>
          <a:solidFill>
            <a:srgbClr val="DDDDDD"/>
          </a:solidFill>
        </p:spPr>
        <p:txBody>
          <a:bodyPr wrap="square" lIns="0" tIns="0" rIns="0" bIns="0" rtlCol="0"/>
          <a:lstStyle/>
          <a:p>
            <a:endParaRPr/>
          </a:p>
        </p:txBody>
      </p:sp>
      <p:sp>
        <p:nvSpPr>
          <p:cNvPr id="42" name="object 42"/>
          <p:cNvSpPr/>
          <p:nvPr/>
        </p:nvSpPr>
        <p:spPr>
          <a:xfrm>
            <a:off x="753541" y="3198748"/>
            <a:ext cx="389890" cy="375920"/>
          </a:xfrm>
          <a:custGeom>
            <a:avLst/>
            <a:gdLst/>
            <a:ahLst/>
            <a:cxnLst/>
            <a:rect l="l" t="t" r="r" b="b"/>
            <a:pathLst>
              <a:path w="389890" h="375920">
                <a:moveTo>
                  <a:pt x="0" y="375792"/>
                </a:moveTo>
                <a:lnTo>
                  <a:pt x="194729" y="0"/>
                </a:lnTo>
                <a:lnTo>
                  <a:pt x="389458" y="375792"/>
                </a:lnTo>
                <a:lnTo>
                  <a:pt x="0" y="375792"/>
                </a:lnTo>
                <a:close/>
              </a:path>
            </a:pathLst>
          </a:custGeom>
          <a:ln w="25399">
            <a:solidFill>
              <a:srgbClr val="A1A1A1"/>
            </a:solidFill>
          </a:ln>
        </p:spPr>
        <p:txBody>
          <a:bodyPr wrap="square" lIns="0" tIns="0" rIns="0" bIns="0" rtlCol="0"/>
          <a:lstStyle/>
          <a:p>
            <a:endParaRPr/>
          </a:p>
        </p:txBody>
      </p:sp>
      <p:sp>
        <p:nvSpPr>
          <p:cNvPr id="43" name="object 43"/>
          <p:cNvSpPr txBox="1"/>
          <p:nvPr/>
        </p:nvSpPr>
        <p:spPr>
          <a:xfrm>
            <a:off x="862075" y="2730855"/>
            <a:ext cx="180975" cy="841375"/>
          </a:xfrm>
          <a:prstGeom prst="rect">
            <a:avLst/>
          </a:prstGeom>
        </p:spPr>
        <p:txBody>
          <a:bodyPr vert="horz" wrap="square" lIns="0" tIns="115570" rIns="0" bIns="0" rtlCol="0">
            <a:spAutoFit/>
          </a:bodyPr>
          <a:lstStyle/>
          <a:p>
            <a:pPr marL="12700">
              <a:lnSpc>
                <a:spcPct val="100000"/>
              </a:lnSpc>
              <a:spcBef>
                <a:spcPts val="910"/>
              </a:spcBef>
            </a:pPr>
            <a:r>
              <a:rPr sz="2000" dirty="0">
                <a:latin typeface="Arial"/>
                <a:cs typeface="Arial"/>
              </a:rPr>
              <a:t>Z</a:t>
            </a:r>
            <a:endParaRPr sz="2000">
              <a:latin typeface="Arial"/>
              <a:cs typeface="Arial"/>
            </a:endParaRPr>
          </a:p>
          <a:p>
            <a:pPr marL="25400">
              <a:lnSpc>
                <a:spcPct val="100000"/>
              </a:lnSpc>
              <a:spcBef>
                <a:spcPts val="810"/>
              </a:spcBef>
            </a:pPr>
            <a:r>
              <a:rPr sz="2000" dirty="0">
                <a:solidFill>
                  <a:srgbClr val="FF0000"/>
                </a:solidFill>
                <a:latin typeface="Calibri"/>
                <a:cs typeface="Calibri"/>
              </a:rPr>
              <a:t>a</a:t>
            </a:r>
            <a:endParaRPr sz="2000">
              <a:latin typeface="Calibri"/>
              <a:cs typeface="Calibri"/>
            </a:endParaRPr>
          </a:p>
        </p:txBody>
      </p:sp>
      <p:sp>
        <p:nvSpPr>
          <p:cNvPr id="44" name="object 44"/>
          <p:cNvSpPr/>
          <p:nvPr/>
        </p:nvSpPr>
        <p:spPr>
          <a:xfrm>
            <a:off x="4038600" y="3034029"/>
            <a:ext cx="533400" cy="381000"/>
          </a:xfrm>
          <a:custGeom>
            <a:avLst/>
            <a:gdLst/>
            <a:ahLst/>
            <a:cxnLst/>
            <a:rect l="l" t="t" r="r" b="b"/>
            <a:pathLst>
              <a:path w="533400" h="381000">
                <a:moveTo>
                  <a:pt x="0" y="190500"/>
                </a:moveTo>
                <a:lnTo>
                  <a:pt x="5034" y="146837"/>
                </a:lnTo>
                <a:lnTo>
                  <a:pt x="19372" y="106746"/>
                </a:lnTo>
                <a:lnTo>
                  <a:pt x="41867" y="71374"/>
                </a:lnTo>
                <a:lnTo>
                  <a:pt x="71374" y="41867"/>
                </a:lnTo>
                <a:lnTo>
                  <a:pt x="106746" y="19372"/>
                </a:lnTo>
                <a:lnTo>
                  <a:pt x="146837" y="5034"/>
                </a:lnTo>
                <a:lnTo>
                  <a:pt x="190500" y="0"/>
                </a:lnTo>
                <a:lnTo>
                  <a:pt x="342900" y="0"/>
                </a:lnTo>
                <a:lnTo>
                  <a:pt x="386562" y="5034"/>
                </a:lnTo>
                <a:lnTo>
                  <a:pt x="426653" y="19372"/>
                </a:lnTo>
                <a:lnTo>
                  <a:pt x="462025" y="41867"/>
                </a:lnTo>
                <a:lnTo>
                  <a:pt x="491532" y="71374"/>
                </a:lnTo>
                <a:lnTo>
                  <a:pt x="514027" y="106746"/>
                </a:lnTo>
                <a:lnTo>
                  <a:pt x="528365" y="146837"/>
                </a:lnTo>
                <a:lnTo>
                  <a:pt x="533400" y="190500"/>
                </a:lnTo>
                <a:lnTo>
                  <a:pt x="528365" y="234202"/>
                </a:lnTo>
                <a:lnTo>
                  <a:pt x="514027" y="274308"/>
                </a:lnTo>
                <a:lnTo>
                  <a:pt x="491532" y="309678"/>
                </a:lnTo>
                <a:lnTo>
                  <a:pt x="462025" y="339172"/>
                </a:lnTo>
                <a:lnTo>
                  <a:pt x="426653" y="361650"/>
                </a:lnTo>
                <a:lnTo>
                  <a:pt x="386562" y="375972"/>
                </a:lnTo>
                <a:lnTo>
                  <a:pt x="342900" y="381000"/>
                </a:lnTo>
                <a:lnTo>
                  <a:pt x="190500" y="381000"/>
                </a:lnTo>
                <a:lnTo>
                  <a:pt x="146837" y="375972"/>
                </a:lnTo>
                <a:lnTo>
                  <a:pt x="106746" y="361650"/>
                </a:lnTo>
                <a:lnTo>
                  <a:pt x="71374" y="339172"/>
                </a:lnTo>
                <a:lnTo>
                  <a:pt x="41867" y="309678"/>
                </a:lnTo>
                <a:lnTo>
                  <a:pt x="19372" y="274308"/>
                </a:lnTo>
                <a:lnTo>
                  <a:pt x="5034" y="234202"/>
                </a:lnTo>
                <a:lnTo>
                  <a:pt x="0" y="190500"/>
                </a:lnTo>
                <a:close/>
              </a:path>
            </a:pathLst>
          </a:custGeom>
          <a:ln w="9525">
            <a:solidFill>
              <a:srgbClr val="000000"/>
            </a:solidFill>
          </a:ln>
        </p:spPr>
        <p:txBody>
          <a:bodyPr wrap="square" lIns="0" tIns="0" rIns="0" bIns="0" rtlCol="0"/>
          <a:lstStyle/>
          <a:p>
            <a:endParaRPr/>
          </a:p>
        </p:txBody>
      </p:sp>
      <p:sp>
        <p:nvSpPr>
          <p:cNvPr id="45" name="object 45"/>
          <p:cNvSpPr txBox="1"/>
          <p:nvPr/>
        </p:nvSpPr>
        <p:spPr>
          <a:xfrm>
            <a:off x="4207890" y="3052699"/>
            <a:ext cx="19558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X</a:t>
            </a:r>
            <a:endParaRPr sz="2000">
              <a:latin typeface="Arial"/>
              <a:cs typeface="Arial"/>
            </a:endParaRPr>
          </a:p>
        </p:txBody>
      </p:sp>
      <p:sp>
        <p:nvSpPr>
          <p:cNvPr id="46" name="object 46"/>
          <p:cNvSpPr/>
          <p:nvPr/>
        </p:nvSpPr>
        <p:spPr>
          <a:xfrm>
            <a:off x="3744340" y="2539619"/>
            <a:ext cx="533400" cy="381000"/>
          </a:xfrm>
          <a:custGeom>
            <a:avLst/>
            <a:gdLst/>
            <a:ahLst/>
            <a:cxnLst/>
            <a:rect l="l" t="t" r="r" b="b"/>
            <a:pathLst>
              <a:path w="533400" h="381000">
                <a:moveTo>
                  <a:pt x="0" y="190500"/>
                </a:moveTo>
                <a:lnTo>
                  <a:pt x="5027" y="146837"/>
                </a:lnTo>
                <a:lnTo>
                  <a:pt x="19349" y="106746"/>
                </a:lnTo>
                <a:lnTo>
                  <a:pt x="41827" y="71374"/>
                </a:lnTo>
                <a:lnTo>
                  <a:pt x="71321" y="41867"/>
                </a:lnTo>
                <a:lnTo>
                  <a:pt x="106691" y="19372"/>
                </a:lnTo>
                <a:lnTo>
                  <a:pt x="146797" y="5034"/>
                </a:lnTo>
                <a:lnTo>
                  <a:pt x="190500" y="0"/>
                </a:lnTo>
                <a:lnTo>
                  <a:pt x="342900" y="0"/>
                </a:lnTo>
                <a:lnTo>
                  <a:pt x="386562" y="5034"/>
                </a:lnTo>
                <a:lnTo>
                  <a:pt x="426653" y="19372"/>
                </a:lnTo>
                <a:lnTo>
                  <a:pt x="462025" y="41867"/>
                </a:lnTo>
                <a:lnTo>
                  <a:pt x="491532" y="71374"/>
                </a:lnTo>
                <a:lnTo>
                  <a:pt x="514027" y="106746"/>
                </a:lnTo>
                <a:lnTo>
                  <a:pt x="528365" y="146837"/>
                </a:lnTo>
                <a:lnTo>
                  <a:pt x="533400" y="190500"/>
                </a:lnTo>
                <a:lnTo>
                  <a:pt x="528365" y="234162"/>
                </a:lnTo>
                <a:lnTo>
                  <a:pt x="514027" y="274253"/>
                </a:lnTo>
                <a:lnTo>
                  <a:pt x="491532" y="309625"/>
                </a:lnTo>
                <a:lnTo>
                  <a:pt x="462025" y="339132"/>
                </a:lnTo>
                <a:lnTo>
                  <a:pt x="426653" y="361627"/>
                </a:lnTo>
                <a:lnTo>
                  <a:pt x="386562" y="375965"/>
                </a:lnTo>
                <a:lnTo>
                  <a:pt x="342900" y="381000"/>
                </a:lnTo>
                <a:lnTo>
                  <a:pt x="190500" y="381000"/>
                </a:lnTo>
                <a:lnTo>
                  <a:pt x="146797" y="375965"/>
                </a:lnTo>
                <a:lnTo>
                  <a:pt x="106691" y="361627"/>
                </a:lnTo>
                <a:lnTo>
                  <a:pt x="71321" y="339132"/>
                </a:lnTo>
                <a:lnTo>
                  <a:pt x="41827" y="309625"/>
                </a:lnTo>
                <a:lnTo>
                  <a:pt x="19349" y="274253"/>
                </a:lnTo>
                <a:lnTo>
                  <a:pt x="5027" y="234162"/>
                </a:lnTo>
                <a:lnTo>
                  <a:pt x="0" y="190500"/>
                </a:lnTo>
                <a:close/>
              </a:path>
            </a:pathLst>
          </a:custGeom>
          <a:ln w="9525">
            <a:solidFill>
              <a:srgbClr val="000000"/>
            </a:solidFill>
          </a:ln>
        </p:spPr>
        <p:txBody>
          <a:bodyPr wrap="square" lIns="0" tIns="0" rIns="0" bIns="0" rtlCol="0"/>
          <a:lstStyle/>
          <a:p>
            <a:endParaRPr/>
          </a:p>
        </p:txBody>
      </p:sp>
      <p:sp>
        <p:nvSpPr>
          <p:cNvPr id="47" name="object 47"/>
          <p:cNvSpPr txBox="1"/>
          <p:nvPr/>
        </p:nvSpPr>
        <p:spPr>
          <a:xfrm>
            <a:off x="3913378" y="2558033"/>
            <a:ext cx="19558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Y</a:t>
            </a:r>
            <a:endParaRPr sz="2000">
              <a:latin typeface="Arial"/>
              <a:cs typeface="Arial"/>
            </a:endParaRPr>
          </a:p>
        </p:txBody>
      </p:sp>
      <p:sp>
        <p:nvSpPr>
          <p:cNvPr id="48" name="object 48"/>
          <p:cNvSpPr/>
          <p:nvPr/>
        </p:nvSpPr>
        <p:spPr>
          <a:xfrm>
            <a:off x="4011040" y="2920619"/>
            <a:ext cx="294640" cy="113664"/>
          </a:xfrm>
          <a:custGeom>
            <a:avLst/>
            <a:gdLst/>
            <a:ahLst/>
            <a:cxnLst/>
            <a:rect l="l" t="t" r="r" b="b"/>
            <a:pathLst>
              <a:path w="294639" h="113664">
                <a:moveTo>
                  <a:pt x="294259" y="113410"/>
                </a:moveTo>
                <a:lnTo>
                  <a:pt x="0" y="0"/>
                </a:lnTo>
              </a:path>
            </a:pathLst>
          </a:custGeom>
          <a:ln w="9525">
            <a:solidFill>
              <a:srgbClr val="000000"/>
            </a:solidFill>
          </a:ln>
        </p:spPr>
        <p:txBody>
          <a:bodyPr wrap="square" lIns="0" tIns="0" rIns="0" bIns="0" rtlCol="0"/>
          <a:lstStyle/>
          <a:p>
            <a:endParaRPr/>
          </a:p>
        </p:txBody>
      </p:sp>
      <p:sp>
        <p:nvSpPr>
          <p:cNvPr id="49" name="object 49"/>
          <p:cNvSpPr/>
          <p:nvPr/>
        </p:nvSpPr>
        <p:spPr>
          <a:xfrm>
            <a:off x="3210941" y="1784985"/>
            <a:ext cx="533400" cy="381000"/>
          </a:xfrm>
          <a:custGeom>
            <a:avLst/>
            <a:gdLst/>
            <a:ahLst/>
            <a:cxnLst/>
            <a:rect l="l" t="t" r="r" b="b"/>
            <a:pathLst>
              <a:path w="533400" h="381000">
                <a:moveTo>
                  <a:pt x="0" y="190500"/>
                </a:moveTo>
                <a:lnTo>
                  <a:pt x="5027" y="146837"/>
                </a:lnTo>
                <a:lnTo>
                  <a:pt x="19349" y="106746"/>
                </a:lnTo>
                <a:lnTo>
                  <a:pt x="41827" y="71374"/>
                </a:lnTo>
                <a:lnTo>
                  <a:pt x="71321" y="41867"/>
                </a:lnTo>
                <a:lnTo>
                  <a:pt x="106691" y="19372"/>
                </a:lnTo>
                <a:lnTo>
                  <a:pt x="146797" y="5034"/>
                </a:lnTo>
                <a:lnTo>
                  <a:pt x="190499" y="0"/>
                </a:lnTo>
                <a:lnTo>
                  <a:pt x="342899" y="0"/>
                </a:lnTo>
                <a:lnTo>
                  <a:pt x="386562" y="5034"/>
                </a:lnTo>
                <a:lnTo>
                  <a:pt x="426653" y="19372"/>
                </a:lnTo>
                <a:lnTo>
                  <a:pt x="462025" y="41867"/>
                </a:lnTo>
                <a:lnTo>
                  <a:pt x="491532" y="71374"/>
                </a:lnTo>
                <a:lnTo>
                  <a:pt x="514027" y="106746"/>
                </a:lnTo>
                <a:lnTo>
                  <a:pt x="528365" y="146837"/>
                </a:lnTo>
                <a:lnTo>
                  <a:pt x="533399" y="190500"/>
                </a:lnTo>
                <a:lnTo>
                  <a:pt x="528365" y="234162"/>
                </a:lnTo>
                <a:lnTo>
                  <a:pt x="514027" y="274253"/>
                </a:lnTo>
                <a:lnTo>
                  <a:pt x="491532" y="309625"/>
                </a:lnTo>
                <a:lnTo>
                  <a:pt x="462025" y="339132"/>
                </a:lnTo>
                <a:lnTo>
                  <a:pt x="426653" y="361627"/>
                </a:lnTo>
                <a:lnTo>
                  <a:pt x="386562" y="375965"/>
                </a:lnTo>
                <a:lnTo>
                  <a:pt x="342899" y="381000"/>
                </a:lnTo>
                <a:lnTo>
                  <a:pt x="190499" y="381000"/>
                </a:lnTo>
                <a:lnTo>
                  <a:pt x="146797" y="375965"/>
                </a:lnTo>
                <a:lnTo>
                  <a:pt x="106691" y="361627"/>
                </a:lnTo>
                <a:lnTo>
                  <a:pt x="71321" y="339132"/>
                </a:lnTo>
                <a:lnTo>
                  <a:pt x="41827" y="309625"/>
                </a:lnTo>
                <a:lnTo>
                  <a:pt x="19349" y="274253"/>
                </a:lnTo>
                <a:lnTo>
                  <a:pt x="5027" y="234162"/>
                </a:lnTo>
                <a:lnTo>
                  <a:pt x="0" y="190500"/>
                </a:lnTo>
                <a:close/>
              </a:path>
            </a:pathLst>
          </a:custGeom>
          <a:ln w="9525">
            <a:solidFill>
              <a:srgbClr val="000000"/>
            </a:solidFill>
          </a:ln>
        </p:spPr>
        <p:txBody>
          <a:bodyPr wrap="square" lIns="0" tIns="0" rIns="0" bIns="0" rtlCol="0"/>
          <a:lstStyle/>
          <a:p>
            <a:endParaRPr/>
          </a:p>
        </p:txBody>
      </p:sp>
      <p:sp>
        <p:nvSpPr>
          <p:cNvPr id="50" name="object 50"/>
          <p:cNvSpPr/>
          <p:nvPr/>
        </p:nvSpPr>
        <p:spPr>
          <a:xfrm>
            <a:off x="4011040" y="2364104"/>
            <a:ext cx="69850" cy="175895"/>
          </a:xfrm>
          <a:custGeom>
            <a:avLst/>
            <a:gdLst/>
            <a:ahLst/>
            <a:cxnLst/>
            <a:rect l="l" t="t" r="r" b="b"/>
            <a:pathLst>
              <a:path w="69850" h="175894">
                <a:moveTo>
                  <a:pt x="0" y="175514"/>
                </a:moveTo>
                <a:lnTo>
                  <a:pt x="69596" y="0"/>
                </a:lnTo>
              </a:path>
            </a:pathLst>
          </a:custGeom>
          <a:ln w="9525">
            <a:solidFill>
              <a:srgbClr val="000000"/>
            </a:solidFill>
          </a:ln>
        </p:spPr>
        <p:txBody>
          <a:bodyPr wrap="square" lIns="0" tIns="0" rIns="0" bIns="0" rtlCol="0"/>
          <a:lstStyle/>
          <a:p>
            <a:endParaRPr/>
          </a:p>
        </p:txBody>
      </p:sp>
      <p:sp>
        <p:nvSpPr>
          <p:cNvPr id="51" name="object 51"/>
          <p:cNvSpPr/>
          <p:nvPr/>
        </p:nvSpPr>
        <p:spPr>
          <a:xfrm>
            <a:off x="4305300" y="3415029"/>
            <a:ext cx="181610" cy="154940"/>
          </a:xfrm>
          <a:custGeom>
            <a:avLst/>
            <a:gdLst/>
            <a:ahLst/>
            <a:cxnLst/>
            <a:rect l="l" t="t" r="r" b="b"/>
            <a:pathLst>
              <a:path w="181610" h="154939">
                <a:moveTo>
                  <a:pt x="0" y="0"/>
                </a:moveTo>
                <a:lnTo>
                  <a:pt x="181483" y="154686"/>
                </a:lnTo>
              </a:path>
            </a:pathLst>
          </a:custGeom>
          <a:ln w="9525">
            <a:solidFill>
              <a:srgbClr val="000000"/>
            </a:solidFill>
          </a:ln>
        </p:spPr>
        <p:txBody>
          <a:bodyPr wrap="square" lIns="0" tIns="0" rIns="0" bIns="0" rtlCol="0"/>
          <a:lstStyle/>
          <a:p>
            <a:endParaRPr/>
          </a:p>
        </p:txBody>
      </p:sp>
      <p:sp>
        <p:nvSpPr>
          <p:cNvPr id="52" name="object 52"/>
          <p:cNvSpPr/>
          <p:nvPr/>
        </p:nvSpPr>
        <p:spPr>
          <a:xfrm>
            <a:off x="4070096" y="3415029"/>
            <a:ext cx="235585" cy="156845"/>
          </a:xfrm>
          <a:custGeom>
            <a:avLst/>
            <a:gdLst/>
            <a:ahLst/>
            <a:cxnLst/>
            <a:rect l="l" t="t" r="r" b="b"/>
            <a:pathLst>
              <a:path w="235585" h="156845">
                <a:moveTo>
                  <a:pt x="235203" y="0"/>
                </a:moveTo>
                <a:lnTo>
                  <a:pt x="0" y="156591"/>
                </a:lnTo>
              </a:path>
            </a:pathLst>
          </a:custGeom>
          <a:ln w="9524">
            <a:solidFill>
              <a:srgbClr val="000000"/>
            </a:solidFill>
          </a:ln>
        </p:spPr>
        <p:txBody>
          <a:bodyPr wrap="square" lIns="0" tIns="0" rIns="0" bIns="0" rtlCol="0"/>
          <a:lstStyle/>
          <a:p>
            <a:endParaRPr/>
          </a:p>
        </p:txBody>
      </p:sp>
      <p:sp>
        <p:nvSpPr>
          <p:cNvPr id="53" name="object 53"/>
          <p:cNvSpPr txBox="1"/>
          <p:nvPr/>
        </p:nvSpPr>
        <p:spPr>
          <a:xfrm>
            <a:off x="4003294" y="3599434"/>
            <a:ext cx="542290" cy="239395"/>
          </a:xfrm>
          <a:prstGeom prst="rect">
            <a:avLst/>
          </a:prstGeom>
        </p:spPr>
        <p:txBody>
          <a:bodyPr vert="horz" wrap="square" lIns="0" tIns="12700" rIns="0" bIns="0" rtlCol="0">
            <a:spAutoFit/>
          </a:bodyPr>
          <a:lstStyle/>
          <a:p>
            <a:pPr marL="12700">
              <a:lnSpc>
                <a:spcPct val="100000"/>
              </a:lnSpc>
              <a:spcBef>
                <a:spcPts val="100"/>
              </a:spcBef>
              <a:tabLst>
                <a:tab pos="429895" algn="l"/>
              </a:tabLst>
            </a:pPr>
            <a:r>
              <a:rPr sz="1400" b="1" dirty="0">
                <a:solidFill>
                  <a:srgbClr val="FF0000"/>
                </a:solidFill>
                <a:latin typeface="Arial"/>
                <a:cs typeface="Arial"/>
              </a:rPr>
              <a:t>b	c</a:t>
            </a:r>
            <a:endParaRPr sz="1400">
              <a:latin typeface="Arial"/>
              <a:cs typeface="Arial"/>
            </a:endParaRPr>
          </a:p>
        </p:txBody>
      </p:sp>
      <p:sp>
        <p:nvSpPr>
          <p:cNvPr id="54" name="object 54"/>
          <p:cNvSpPr/>
          <p:nvPr/>
        </p:nvSpPr>
        <p:spPr>
          <a:xfrm>
            <a:off x="2814192" y="1761489"/>
            <a:ext cx="419100" cy="1289050"/>
          </a:xfrm>
          <a:custGeom>
            <a:avLst/>
            <a:gdLst/>
            <a:ahLst/>
            <a:cxnLst/>
            <a:rect l="l" t="t" r="r" b="b"/>
            <a:pathLst>
              <a:path w="419100" h="1289050">
                <a:moveTo>
                  <a:pt x="209423" y="0"/>
                </a:moveTo>
                <a:lnTo>
                  <a:pt x="0" y="1289050"/>
                </a:lnTo>
                <a:lnTo>
                  <a:pt x="418719" y="1289050"/>
                </a:lnTo>
                <a:lnTo>
                  <a:pt x="209423" y="0"/>
                </a:lnTo>
                <a:close/>
              </a:path>
            </a:pathLst>
          </a:custGeom>
          <a:solidFill>
            <a:srgbClr val="DDDDDD"/>
          </a:solidFill>
        </p:spPr>
        <p:txBody>
          <a:bodyPr wrap="square" lIns="0" tIns="0" rIns="0" bIns="0" rtlCol="0"/>
          <a:lstStyle/>
          <a:p>
            <a:endParaRPr/>
          </a:p>
        </p:txBody>
      </p:sp>
      <p:sp>
        <p:nvSpPr>
          <p:cNvPr id="55" name="object 55"/>
          <p:cNvSpPr/>
          <p:nvPr/>
        </p:nvSpPr>
        <p:spPr>
          <a:xfrm>
            <a:off x="2814192" y="1761489"/>
            <a:ext cx="419100" cy="1289050"/>
          </a:xfrm>
          <a:custGeom>
            <a:avLst/>
            <a:gdLst/>
            <a:ahLst/>
            <a:cxnLst/>
            <a:rect l="l" t="t" r="r" b="b"/>
            <a:pathLst>
              <a:path w="419100" h="1289050">
                <a:moveTo>
                  <a:pt x="0" y="1289050"/>
                </a:moveTo>
                <a:lnTo>
                  <a:pt x="209423" y="0"/>
                </a:lnTo>
                <a:lnTo>
                  <a:pt x="418719" y="1289050"/>
                </a:lnTo>
                <a:lnTo>
                  <a:pt x="0" y="1289050"/>
                </a:lnTo>
                <a:close/>
              </a:path>
            </a:pathLst>
          </a:custGeom>
          <a:ln w="25400">
            <a:solidFill>
              <a:srgbClr val="A1A1A1"/>
            </a:solidFill>
          </a:ln>
        </p:spPr>
        <p:txBody>
          <a:bodyPr wrap="square" lIns="0" tIns="0" rIns="0" bIns="0" rtlCol="0"/>
          <a:lstStyle/>
          <a:p>
            <a:endParaRPr/>
          </a:p>
        </p:txBody>
      </p:sp>
      <p:sp>
        <p:nvSpPr>
          <p:cNvPr id="56" name="object 56"/>
          <p:cNvSpPr txBox="1"/>
          <p:nvPr/>
        </p:nvSpPr>
        <p:spPr>
          <a:xfrm>
            <a:off x="2959100" y="2717038"/>
            <a:ext cx="132715"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0000"/>
                </a:solidFill>
                <a:latin typeface="Calibri"/>
                <a:cs typeface="Calibri"/>
              </a:rPr>
              <a:t>L</a:t>
            </a:r>
            <a:endParaRPr sz="2000">
              <a:latin typeface="Calibri"/>
              <a:cs typeface="Calibri"/>
            </a:endParaRPr>
          </a:p>
        </p:txBody>
      </p:sp>
      <p:sp>
        <p:nvSpPr>
          <p:cNvPr id="57" name="object 57"/>
          <p:cNvSpPr/>
          <p:nvPr/>
        </p:nvSpPr>
        <p:spPr>
          <a:xfrm>
            <a:off x="4080636" y="1075055"/>
            <a:ext cx="419100" cy="1289050"/>
          </a:xfrm>
          <a:custGeom>
            <a:avLst/>
            <a:gdLst/>
            <a:ahLst/>
            <a:cxnLst/>
            <a:rect l="l" t="t" r="r" b="b"/>
            <a:pathLst>
              <a:path w="419100" h="1289050">
                <a:moveTo>
                  <a:pt x="209296" y="0"/>
                </a:moveTo>
                <a:lnTo>
                  <a:pt x="0" y="1289050"/>
                </a:lnTo>
                <a:lnTo>
                  <a:pt x="418718" y="1289050"/>
                </a:lnTo>
                <a:lnTo>
                  <a:pt x="209296" y="0"/>
                </a:lnTo>
                <a:close/>
              </a:path>
            </a:pathLst>
          </a:custGeom>
          <a:solidFill>
            <a:srgbClr val="DDDDDD"/>
          </a:solidFill>
        </p:spPr>
        <p:txBody>
          <a:bodyPr wrap="square" lIns="0" tIns="0" rIns="0" bIns="0" rtlCol="0"/>
          <a:lstStyle/>
          <a:p>
            <a:endParaRPr/>
          </a:p>
        </p:txBody>
      </p:sp>
      <p:sp>
        <p:nvSpPr>
          <p:cNvPr id="58" name="object 58"/>
          <p:cNvSpPr/>
          <p:nvPr/>
        </p:nvSpPr>
        <p:spPr>
          <a:xfrm>
            <a:off x="4080636" y="1075055"/>
            <a:ext cx="419100" cy="1289050"/>
          </a:xfrm>
          <a:custGeom>
            <a:avLst/>
            <a:gdLst/>
            <a:ahLst/>
            <a:cxnLst/>
            <a:rect l="l" t="t" r="r" b="b"/>
            <a:pathLst>
              <a:path w="419100" h="1289050">
                <a:moveTo>
                  <a:pt x="0" y="1289050"/>
                </a:moveTo>
                <a:lnTo>
                  <a:pt x="209296" y="0"/>
                </a:lnTo>
                <a:lnTo>
                  <a:pt x="418718" y="1289050"/>
                </a:lnTo>
                <a:lnTo>
                  <a:pt x="0" y="1289050"/>
                </a:lnTo>
                <a:close/>
              </a:path>
            </a:pathLst>
          </a:custGeom>
          <a:ln w="25400">
            <a:solidFill>
              <a:srgbClr val="A1A1A1"/>
            </a:solidFill>
          </a:ln>
        </p:spPr>
        <p:txBody>
          <a:bodyPr wrap="square" lIns="0" tIns="0" rIns="0" bIns="0" rtlCol="0"/>
          <a:lstStyle/>
          <a:p>
            <a:endParaRPr/>
          </a:p>
        </p:txBody>
      </p:sp>
      <p:sp>
        <p:nvSpPr>
          <p:cNvPr id="59" name="object 59"/>
          <p:cNvSpPr txBox="1"/>
          <p:nvPr/>
        </p:nvSpPr>
        <p:spPr>
          <a:xfrm>
            <a:off x="4208779" y="2030349"/>
            <a:ext cx="16383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0000"/>
                </a:solidFill>
                <a:latin typeface="Calibri"/>
                <a:cs typeface="Calibri"/>
              </a:rPr>
              <a:t>R</a:t>
            </a:r>
            <a:endParaRPr sz="2000">
              <a:latin typeface="Calibri"/>
              <a:cs typeface="Calibri"/>
            </a:endParaRPr>
          </a:p>
        </p:txBody>
      </p:sp>
      <p:sp>
        <p:nvSpPr>
          <p:cNvPr id="60" name="object 60"/>
          <p:cNvSpPr/>
          <p:nvPr/>
        </p:nvSpPr>
        <p:spPr>
          <a:xfrm>
            <a:off x="3278632" y="2168905"/>
            <a:ext cx="389890" cy="375920"/>
          </a:xfrm>
          <a:custGeom>
            <a:avLst/>
            <a:gdLst/>
            <a:ahLst/>
            <a:cxnLst/>
            <a:rect l="l" t="t" r="r" b="b"/>
            <a:pathLst>
              <a:path w="389889" h="375919">
                <a:moveTo>
                  <a:pt x="194817" y="0"/>
                </a:moveTo>
                <a:lnTo>
                  <a:pt x="0" y="375920"/>
                </a:lnTo>
                <a:lnTo>
                  <a:pt x="389508" y="375920"/>
                </a:lnTo>
                <a:lnTo>
                  <a:pt x="194817" y="0"/>
                </a:lnTo>
                <a:close/>
              </a:path>
            </a:pathLst>
          </a:custGeom>
          <a:solidFill>
            <a:srgbClr val="DDDDDD"/>
          </a:solidFill>
        </p:spPr>
        <p:txBody>
          <a:bodyPr wrap="square" lIns="0" tIns="0" rIns="0" bIns="0" rtlCol="0"/>
          <a:lstStyle/>
          <a:p>
            <a:endParaRPr/>
          </a:p>
        </p:txBody>
      </p:sp>
      <p:sp>
        <p:nvSpPr>
          <p:cNvPr id="61" name="object 61"/>
          <p:cNvSpPr/>
          <p:nvPr/>
        </p:nvSpPr>
        <p:spPr>
          <a:xfrm>
            <a:off x="3278632" y="2168905"/>
            <a:ext cx="389890" cy="375920"/>
          </a:xfrm>
          <a:custGeom>
            <a:avLst/>
            <a:gdLst/>
            <a:ahLst/>
            <a:cxnLst/>
            <a:rect l="l" t="t" r="r" b="b"/>
            <a:pathLst>
              <a:path w="389889" h="375919">
                <a:moveTo>
                  <a:pt x="0" y="375920"/>
                </a:moveTo>
                <a:lnTo>
                  <a:pt x="194817" y="0"/>
                </a:lnTo>
                <a:lnTo>
                  <a:pt x="389508" y="375920"/>
                </a:lnTo>
                <a:lnTo>
                  <a:pt x="0" y="375920"/>
                </a:lnTo>
                <a:close/>
              </a:path>
            </a:pathLst>
          </a:custGeom>
          <a:ln w="25400">
            <a:solidFill>
              <a:srgbClr val="A1A1A1"/>
            </a:solidFill>
          </a:ln>
        </p:spPr>
        <p:txBody>
          <a:bodyPr wrap="square" lIns="0" tIns="0" rIns="0" bIns="0" rtlCol="0"/>
          <a:lstStyle/>
          <a:p>
            <a:endParaRPr/>
          </a:p>
        </p:txBody>
      </p:sp>
      <p:sp>
        <p:nvSpPr>
          <p:cNvPr id="62" name="object 62"/>
          <p:cNvSpPr txBox="1"/>
          <p:nvPr/>
        </p:nvSpPr>
        <p:spPr>
          <a:xfrm>
            <a:off x="3387597" y="1700885"/>
            <a:ext cx="180975" cy="841375"/>
          </a:xfrm>
          <a:prstGeom prst="rect">
            <a:avLst/>
          </a:prstGeom>
        </p:spPr>
        <p:txBody>
          <a:bodyPr vert="horz" wrap="square" lIns="0" tIns="115570" rIns="0" bIns="0" rtlCol="0">
            <a:spAutoFit/>
          </a:bodyPr>
          <a:lstStyle/>
          <a:p>
            <a:pPr marL="12700">
              <a:lnSpc>
                <a:spcPct val="100000"/>
              </a:lnSpc>
              <a:spcBef>
                <a:spcPts val="910"/>
              </a:spcBef>
            </a:pPr>
            <a:r>
              <a:rPr sz="2000" dirty="0">
                <a:latin typeface="Arial"/>
                <a:cs typeface="Arial"/>
              </a:rPr>
              <a:t>Z</a:t>
            </a:r>
            <a:endParaRPr sz="2000">
              <a:latin typeface="Arial"/>
              <a:cs typeface="Arial"/>
            </a:endParaRPr>
          </a:p>
          <a:p>
            <a:pPr marL="25400">
              <a:lnSpc>
                <a:spcPct val="100000"/>
              </a:lnSpc>
              <a:spcBef>
                <a:spcPts val="810"/>
              </a:spcBef>
            </a:pPr>
            <a:r>
              <a:rPr sz="2000" dirty="0">
                <a:solidFill>
                  <a:srgbClr val="FF0000"/>
                </a:solidFill>
                <a:latin typeface="Calibri"/>
                <a:cs typeface="Calibri"/>
              </a:rPr>
              <a:t>a</a:t>
            </a:r>
            <a:endParaRPr sz="2000">
              <a:latin typeface="Calibri"/>
              <a:cs typeface="Calibri"/>
            </a:endParaRPr>
          </a:p>
        </p:txBody>
      </p:sp>
      <p:sp>
        <p:nvSpPr>
          <p:cNvPr id="63" name="object 63"/>
          <p:cNvSpPr/>
          <p:nvPr/>
        </p:nvSpPr>
        <p:spPr>
          <a:xfrm>
            <a:off x="6049771" y="3198748"/>
            <a:ext cx="389890" cy="375920"/>
          </a:xfrm>
          <a:custGeom>
            <a:avLst/>
            <a:gdLst/>
            <a:ahLst/>
            <a:cxnLst/>
            <a:rect l="l" t="t" r="r" b="b"/>
            <a:pathLst>
              <a:path w="389889" h="375920">
                <a:moveTo>
                  <a:pt x="194817" y="0"/>
                </a:moveTo>
                <a:lnTo>
                  <a:pt x="0" y="375792"/>
                </a:lnTo>
                <a:lnTo>
                  <a:pt x="389508" y="375792"/>
                </a:lnTo>
                <a:lnTo>
                  <a:pt x="194817" y="0"/>
                </a:lnTo>
                <a:close/>
              </a:path>
            </a:pathLst>
          </a:custGeom>
          <a:solidFill>
            <a:srgbClr val="DDDDDD"/>
          </a:solidFill>
        </p:spPr>
        <p:txBody>
          <a:bodyPr wrap="square" lIns="0" tIns="0" rIns="0" bIns="0" rtlCol="0"/>
          <a:lstStyle/>
          <a:p>
            <a:endParaRPr/>
          </a:p>
        </p:txBody>
      </p:sp>
      <p:sp>
        <p:nvSpPr>
          <p:cNvPr id="64" name="object 64"/>
          <p:cNvSpPr/>
          <p:nvPr/>
        </p:nvSpPr>
        <p:spPr>
          <a:xfrm>
            <a:off x="6049771" y="3198748"/>
            <a:ext cx="389890" cy="375920"/>
          </a:xfrm>
          <a:custGeom>
            <a:avLst/>
            <a:gdLst/>
            <a:ahLst/>
            <a:cxnLst/>
            <a:rect l="l" t="t" r="r" b="b"/>
            <a:pathLst>
              <a:path w="389889" h="375920">
                <a:moveTo>
                  <a:pt x="0" y="375792"/>
                </a:moveTo>
                <a:lnTo>
                  <a:pt x="194817" y="0"/>
                </a:lnTo>
                <a:lnTo>
                  <a:pt x="389508" y="375792"/>
                </a:lnTo>
                <a:lnTo>
                  <a:pt x="0" y="375792"/>
                </a:lnTo>
                <a:close/>
              </a:path>
            </a:pathLst>
          </a:custGeom>
          <a:ln w="25400">
            <a:solidFill>
              <a:srgbClr val="A1A1A1"/>
            </a:solidFill>
          </a:ln>
        </p:spPr>
        <p:txBody>
          <a:bodyPr wrap="square" lIns="0" tIns="0" rIns="0" bIns="0" rtlCol="0"/>
          <a:lstStyle/>
          <a:p>
            <a:endParaRPr/>
          </a:p>
        </p:txBody>
      </p:sp>
      <p:sp>
        <p:nvSpPr>
          <p:cNvPr id="65" name="object 65"/>
          <p:cNvSpPr txBox="1"/>
          <p:nvPr/>
        </p:nvSpPr>
        <p:spPr>
          <a:xfrm>
            <a:off x="6161659" y="2736951"/>
            <a:ext cx="180975" cy="835025"/>
          </a:xfrm>
          <a:prstGeom prst="rect">
            <a:avLst/>
          </a:prstGeom>
        </p:spPr>
        <p:txBody>
          <a:bodyPr vert="horz" wrap="square" lIns="0" tIns="112395" rIns="0" bIns="0" rtlCol="0">
            <a:spAutoFit/>
          </a:bodyPr>
          <a:lstStyle/>
          <a:p>
            <a:pPr marL="12700">
              <a:lnSpc>
                <a:spcPct val="100000"/>
              </a:lnSpc>
              <a:spcBef>
                <a:spcPts val="885"/>
              </a:spcBef>
            </a:pPr>
            <a:r>
              <a:rPr sz="2000" dirty="0">
                <a:latin typeface="Arial"/>
                <a:cs typeface="Arial"/>
              </a:rPr>
              <a:t>Z</a:t>
            </a:r>
            <a:endParaRPr sz="2000">
              <a:latin typeface="Arial"/>
              <a:cs typeface="Arial"/>
            </a:endParaRPr>
          </a:p>
          <a:p>
            <a:pPr marL="30480">
              <a:lnSpc>
                <a:spcPct val="100000"/>
              </a:lnSpc>
              <a:spcBef>
                <a:spcPts val="785"/>
              </a:spcBef>
            </a:pPr>
            <a:r>
              <a:rPr sz="2000" dirty="0">
                <a:solidFill>
                  <a:srgbClr val="FF0000"/>
                </a:solidFill>
                <a:latin typeface="Calibri"/>
                <a:cs typeface="Calibri"/>
              </a:rPr>
              <a:t>c</a:t>
            </a:r>
            <a:endParaRPr sz="2000">
              <a:latin typeface="Calibri"/>
              <a:cs typeface="Calibri"/>
            </a:endParaRPr>
          </a:p>
        </p:txBody>
      </p:sp>
      <p:sp>
        <p:nvSpPr>
          <p:cNvPr id="66" name="object 66"/>
          <p:cNvSpPr/>
          <p:nvPr/>
        </p:nvSpPr>
        <p:spPr>
          <a:xfrm>
            <a:off x="4795901" y="1470913"/>
            <a:ext cx="419100" cy="1289050"/>
          </a:xfrm>
          <a:custGeom>
            <a:avLst/>
            <a:gdLst/>
            <a:ahLst/>
            <a:cxnLst/>
            <a:rect l="l" t="t" r="r" b="b"/>
            <a:pathLst>
              <a:path w="419100" h="1289050">
                <a:moveTo>
                  <a:pt x="209296" y="0"/>
                </a:moveTo>
                <a:lnTo>
                  <a:pt x="0" y="1289050"/>
                </a:lnTo>
                <a:lnTo>
                  <a:pt x="418719" y="1289050"/>
                </a:lnTo>
                <a:lnTo>
                  <a:pt x="209296" y="0"/>
                </a:lnTo>
                <a:close/>
              </a:path>
            </a:pathLst>
          </a:custGeom>
          <a:solidFill>
            <a:srgbClr val="DDDDDD"/>
          </a:solidFill>
        </p:spPr>
        <p:txBody>
          <a:bodyPr wrap="square" lIns="0" tIns="0" rIns="0" bIns="0" rtlCol="0"/>
          <a:lstStyle/>
          <a:p>
            <a:endParaRPr/>
          </a:p>
        </p:txBody>
      </p:sp>
      <p:sp>
        <p:nvSpPr>
          <p:cNvPr id="67" name="object 67"/>
          <p:cNvSpPr/>
          <p:nvPr/>
        </p:nvSpPr>
        <p:spPr>
          <a:xfrm>
            <a:off x="4795901" y="1470913"/>
            <a:ext cx="419100" cy="1289050"/>
          </a:xfrm>
          <a:custGeom>
            <a:avLst/>
            <a:gdLst/>
            <a:ahLst/>
            <a:cxnLst/>
            <a:rect l="l" t="t" r="r" b="b"/>
            <a:pathLst>
              <a:path w="419100" h="1289050">
                <a:moveTo>
                  <a:pt x="0" y="1289050"/>
                </a:moveTo>
                <a:lnTo>
                  <a:pt x="209296" y="0"/>
                </a:lnTo>
                <a:lnTo>
                  <a:pt x="418719" y="1289050"/>
                </a:lnTo>
                <a:lnTo>
                  <a:pt x="0" y="1289050"/>
                </a:lnTo>
                <a:close/>
              </a:path>
            </a:pathLst>
          </a:custGeom>
          <a:ln w="25400">
            <a:solidFill>
              <a:srgbClr val="A1A1A1"/>
            </a:solidFill>
          </a:ln>
        </p:spPr>
        <p:txBody>
          <a:bodyPr wrap="square" lIns="0" tIns="0" rIns="0" bIns="0" rtlCol="0"/>
          <a:lstStyle/>
          <a:p>
            <a:endParaRPr/>
          </a:p>
        </p:txBody>
      </p:sp>
      <p:sp>
        <p:nvSpPr>
          <p:cNvPr id="68" name="object 68"/>
          <p:cNvSpPr txBox="1"/>
          <p:nvPr/>
        </p:nvSpPr>
        <p:spPr>
          <a:xfrm>
            <a:off x="4940934" y="2426335"/>
            <a:ext cx="132715"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0000"/>
                </a:solidFill>
                <a:latin typeface="Calibri"/>
                <a:cs typeface="Calibri"/>
              </a:rPr>
              <a:t>L</a:t>
            </a:r>
            <a:endParaRPr sz="2000">
              <a:latin typeface="Calibri"/>
              <a:cs typeface="Calibri"/>
            </a:endParaRPr>
          </a:p>
        </p:txBody>
      </p:sp>
      <p:sp>
        <p:nvSpPr>
          <p:cNvPr id="69" name="object 69"/>
          <p:cNvSpPr/>
          <p:nvPr/>
        </p:nvSpPr>
        <p:spPr>
          <a:xfrm>
            <a:off x="6439280" y="1509775"/>
            <a:ext cx="419100" cy="1289685"/>
          </a:xfrm>
          <a:custGeom>
            <a:avLst/>
            <a:gdLst/>
            <a:ahLst/>
            <a:cxnLst/>
            <a:rect l="l" t="t" r="r" b="b"/>
            <a:pathLst>
              <a:path w="419100" h="1289685">
                <a:moveTo>
                  <a:pt x="209296" y="0"/>
                </a:moveTo>
                <a:lnTo>
                  <a:pt x="0" y="1289177"/>
                </a:lnTo>
                <a:lnTo>
                  <a:pt x="418719" y="1289177"/>
                </a:lnTo>
                <a:lnTo>
                  <a:pt x="209296" y="0"/>
                </a:lnTo>
                <a:close/>
              </a:path>
            </a:pathLst>
          </a:custGeom>
          <a:solidFill>
            <a:srgbClr val="DDDDDD"/>
          </a:solidFill>
        </p:spPr>
        <p:txBody>
          <a:bodyPr wrap="square" lIns="0" tIns="0" rIns="0" bIns="0" rtlCol="0"/>
          <a:lstStyle/>
          <a:p>
            <a:endParaRPr/>
          </a:p>
        </p:txBody>
      </p:sp>
      <p:sp>
        <p:nvSpPr>
          <p:cNvPr id="70" name="object 70"/>
          <p:cNvSpPr/>
          <p:nvPr/>
        </p:nvSpPr>
        <p:spPr>
          <a:xfrm>
            <a:off x="6439280" y="1509775"/>
            <a:ext cx="419100" cy="1289685"/>
          </a:xfrm>
          <a:custGeom>
            <a:avLst/>
            <a:gdLst/>
            <a:ahLst/>
            <a:cxnLst/>
            <a:rect l="l" t="t" r="r" b="b"/>
            <a:pathLst>
              <a:path w="419100" h="1289685">
                <a:moveTo>
                  <a:pt x="0" y="1289177"/>
                </a:moveTo>
                <a:lnTo>
                  <a:pt x="209296" y="0"/>
                </a:lnTo>
                <a:lnTo>
                  <a:pt x="418719" y="1289177"/>
                </a:lnTo>
                <a:lnTo>
                  <a:pt x="0" y="1289177"/>
                </a:lnTo>
                <a:close/>
              </a:path>
            </a:pathLst>
          </a:custGeom>
          <a:ln w="25400">
            <a:solidFill>
              <a:srgbClr val="A1A1A1"/>
            </a:solidFill>
          </a:ln>
        </p:spPr>
        <p:txBody>
          <a:bodyPr wrap="square" lIns="0" tIns="0" rIns="0" bIns="0" rtlCol="0"/>
          <a:lstStyle/>
          <a:p>
            <a:endParaRPr/>
          </a:p>
        </p:txBody>
      </p:sp>
      <p:sp>
        <p:nvSpPr>
          <p:cNvPr id="71" name="object 71"/>
          <p:cNvSpPr txBox="1"/>
          <p:nvPr/>
        </p:nvSpPr>
        <p:spPr>
          <a:xfrm>
            <a:off x="6567931" y="2465324"/>
            <a:ext cx="16383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0000"/>
                </a:solidFill>
                <a:latin typeface="Calibri"/>
                <a:cs typeface="Calibri"/>
              </a:rPr>
              <a:t>R</a:t>
            </a:r>
            <a:endParaRPr sz="2000">
              <a:latin typeface="Calibri"/>
              <a:cs typeface="Calibri"/>
            </a:endParaRPr>
          </a:p>
        </p:txBody>
      </p:sp>
      <p:sp>
        <p:nvSpPr>
          <p:cNvPr id="72" name="object 72"/>
          <p:cNvSpPr/>
          <p:nvPr/>
        </p:nvSpPr>
        <p:spPr>
          <a:xfrm>
            <a:off x="6934200" y="1711960"/>
            <a:ext cx="381000" cy="315595"/>
          </a:xfrm>
          <a:custGeom>
            <a:avLst/>
            <a:gdLst/>
            <a:ahLst/>
            <a:cxnLst/>
            <a:rect l="l" t="t" r="r" b="b"/>
            <a:pathLst>
              <a:path w="381000" h="315594">
                <a:moveTo>
                  <a:pt x="223393" y="0"/>
                </a:moveTo>
                <a:lnTo>
                  <a:pt x="223393" y="78866"/>
                </a:lnTo>
                <a:lnTo>
                  <a:pt x="0" y="78866"/>
                </a:lnTo>
                <a:lnTo>
                  <a:pt x="0" y="236347"/>
                </a:lnTo>
                <a:lnTo>
                  <a:pt x="223393" y="236347"/>
                </a:lnTo>
                <a:lnTo>
                  <a:pt x="223393" y="315087"/>
                </a:lnTo>
                <a:lnTo>
                  <a:pt x="381000" y="157606"/>
                </a:lnTo>
                <a:lnTo>
                  <a:pt x="223393" y="0"/>
                </a:lnTo>
                <a:close/>
              </a:path>
            </a:pathLst>
          </a:custGeom>
          <a:solidFill>
            <a:srgbClr val="808080"/>
          </a:solidFill>
        </p:spPr>
        <p:txBody>
          <a:bodyPr wrap="square" lIns="0" tIns="0" rIns="0" bIns="0" rtlCol="0"/>
          <a:lstStyle/>
          <a:p>
            <a:endParaRPr/>
          </a:p>
        </p:txBody>
      </p:sp>
      <p:sp>
        <p:nvSpPr>
          <p:cNvPr id="73" name="object 73"/>
          <p:cNvSpPr/>
          <p:nvPr/>
        </p:nvSpPr>
        <p:spPr>
          <a:xfrm>
            <a:off x="8077200" y="1622171"/>
            <a:ext cx="533400" cy="381000"/>
          </a:xfrm>
          <a:custGeom>
            <a:avLst/>
            <a:gdLst/>
            <a:ahLst/>
            <a:cxnLst/>
            <a:rect l="l" t="t" r="r" b="b"/>
            <a:pathLst>
              <a:path w="533400" h="381000">
                <a:moveTo>
                  <a:pt x="0" y="190500"/>
                </a:moveTo>
                <a:lnTo>
                  <a:pt x="5034" y="146797"/>
                </a:lnTo>
                <a:lnTo>
                  <a:pt x="19372" y="106691"/>
                </a:lnTo>
                <a:lnTo>
                  <a:pt x="41867" y="71321"/>
                </a:lnTo>
                <a:lnTo>
                  <a:pt x="71374" y="41827"/>
                </a:lnTo>
                <a:lnTo>
                  <a:pt x="106746" y="19349"/>
                </a:lnTo>
                <a:lnTo>
                  <a:pt x="146837" y="5027"/>
                </a:lnTo>
                <a:lnTo>
                  <a:pt x="190500" y="0"/>
                </a:lnTo>
                <a:lnTo>
                  <a:pt x="342900" y="0"/>
                </a:lnTo>
                <a:lnTo>
                  <a:pt x="386562" y="5027"/>
                </a:lnTo>
                <a:lnTo>
                  <a:pt x="426653" y="19349"/>
                </a:lnTo>
                <a:lnTo>
                  <a:pt x="462025" y="41827"/>
                </a:lnTo>
                <a:lnTo>
                  <a:pt x="491532" y="71321"/>
                </a:lnTo>
                <a:lnTo>
                  <a:pt x="514027" y="106691"/>
                </a:lnTo>
                <a:lnTo>
                  <a:pt x="528365" y="146797"/>
                </a:lnTo>
                <a:lnTo>
                  <a:pt x="533400" y="190500"/>
                </a:lnTo>
                <a:lnTo>
                  <a:pt x="528365" y="234162"/>
                </a:lnTo>
                <a:lnTo>
                  <a:pt x="514027" y="274253"/>
                </a:lnTo>
                <a:lnTo>
                  <a:pt x="491532" y="309625"/>
                </a:lnTo>
                <a:lnTo>
                  <a:pt x="462025" y="339132"/>
                </a:lnTo>
                <a:lnTo>
                  <a:pt x="426653" y="361627"/>
                </a:lnTo>
                <a:lnTo>
                  <a:pt x="386562" y="375965"/>
                </a:lnTo>
                <a:lnTo>
                  <a:pt x="342900" y="381000"/>
                </a:lnTo>
                <a:lnTo>
                  <a:pt x="190500" y="381000"/>
                </a:lnTo>
                <a:lnTo>
                  <a:pt x="146837" y="375965"/>
                </a:lnTo>
                <a:lnTo>
                  <a:pt x="106746" y="361627"/>
                </a:lnTo>
                <a:lnTo>
                  <a:pt x="71374" y="339132"/>
                </a:lnTo>
                <a:lnTo>
                  <a:pt x="41867" y="309625"/>
                </a:lnTo>
                <a:lnTo>
                  <a:pt x="19372" y="274253"/>
                </a:lnTo>
                <a:lnTo>
                  <a:pt x="5034" y="234162"/>
                </a:lnTo>
                <a:lnTo>
                  <a:pt x="0" y="190500"/>
                </a:lnTo>
                <a:close/>
              </a:path>
            </a:pathLst>
          </a:custGeom>
          <a:ln w="9525">
            <a:solidFill>
              <a:srgbClr val="000000"/>
            </a:solidFill>
          </a:ln>
        </p:spPr>
        <p:txBody>
          <a:bodyPr wrap="square" lIns="0" tIns="0" rIns="0" bIns="0" rtlCol="0"/>
          <a:lstStyle/>
          <a:p>
            <a:endParaRPr/>
          </a:p>
        </p:txBody>
      </p:sp>
      <p:sp>
        <p:nvSpPr>
          <p:cNvPr id="74" name="object 74"/>
          <p:cNvSpPr/>
          <p:nvPr/>
        </p:nvSpPr>
        <p:spPr>
          <a:xfrm>
            <a:off x="8144891" y="2006092"/>
            <a:ext cx="389890" cy="375920"/>
          </a:xfrm>
          <a:custGeom>
            <a:avLst/>
            <a:gdLst/>
            <a:ahLst/>
            <a:cxnLst/>
            <a:rect l="l" t="t" r="r" b="b"/>
            <a:pathLst>
              <a:path w="389890" h="375919">
                <a:moveTo>
                  <a:pt x="194817" y="0"/>
                </a:moveTo>
                <a:lnTo>
                  <a:pt x="0" y="375920"/>
                </a:lnTo>
                <a:lnTo>
                  <a:pt x="389508" y="375920"/>
                </a:lnTo>
                <a:lnTo>
                  <a:pt x="194817" y="0"/>
                </a:lnTo>
                <a:close/>
              </a:path>
            </a:pathLst>
          </a:custGeom>
          <a:solidFill>
            <a:srgbClr val="DDDDDD"/>
          </a:solidFill>
        </p:spPr>
        <p:txBody>
          <a:bodyPr wrap="square" lIns="0" tIns="0" rIns="0" bIns="0" rtlCol="0"/>
          <a:lstStyle/>
          <a:p>
            <a:endParaRPr/>
          </a:p>
        </p:txBody>
      </p:sp>
      <p:sp>
        <p:nvSpPr>
          <p:cNvPr id="75" name="object 75"/>
          <p:cNvSpPr/>
          <p:nvPr/>
        </p:nvSpPr>
        <p:spPr>
          <a:xfrm>
            <a:off x="8144891" y="2006092"/>
            <a:ext cx="389890" cy="375920"/>
          </a:xfrm>
          <a:custGeom>
            <a:avLst/>
            <a:gdLst/>
            <a:ahLst/>
            <a:cxnLst/>
            <a:rect l="l" t="t" r="r" b="b"/>
            <a:pathLst>
              <a:path w="389890" h="375919">
                <a:moveTo>
                  <a:pt x="0" y="375920"/>
                </a:moveTo>
                <a:lnTo>
                  <a:pt x="194817" y="0"/>
                </a:lnTo>
                <a:lnTo>
                  <a:pt x="389508" y="375920"/>
                </a:lnTo>
                <a:lnTo>
                  <a:pt x="0" y="375920"/>
                </a:lnTo>
                <a:close/>
              </a:path>
            </a:pathLst>
          </a:custGeom>
          <a:ln w="25400">
            <a:solidFill>
              <a:srgbClr val="A1A1A1"/>
            </a:solidFill>
          </a:ln>
        </p:spPr>
        <p:txBody>
          <a:bodyPr wrap="square" lIns="0" tIns="0" rIns="0" bIns="0" rtlCol="0"/>
          <a:lstStyle/>
          <a:p>
            <a:endParaRPr/>
          </a:p>
        </p:txBody>
      </p:sp>
      <p:sp>
        <p:nvSpPr>
          <p:cNvPr id="76" name="object 76"/>
          <p:cNvSpPr txBox="1"/>
          <p:nvPr/>
        </p:nvSpPr>
        <p:spPr>
          <a:xfrm>
            <a:off x="8254745" y="1537436"/>
            <a:ext cx="180975" cy="842010"/>
          </a:xfrm>
          <a:prstGeom prst="rect">
            <a:avLst/>
          </a:prstGeom>
        </p:spPr>
        <p:txBody>
          <a:bodyPr vert="horz" wrap="square" lIns="0" tIns="115570" rIns="0" bIns="0" rtlCol="0">
            <a:spAutoFit/>
          </a:bodyPr>
          <a:lstStyle/>
          <a:p>
            <a:pPr marL="12700">
              <a:lnSpc>
                <a:spcPct val="100000"/>
              </a:lnSpc>
              <a:spcBef>
                <a:spcPts val="910"/>
              </a:spcBef>
            </a:pPr>
            <a:r>
              <a:rPr sz="2000" dirty="0">
                <a:latin typeface="Arial"/>
                <a:cs typeface="Arial"/>
              </a:rPr>
              <a:t>Z</a:t>
            </a:r>
            <a:endParaRPr sz="2000">
              <a:latin typeface="Arial"/>
              <a:cs typeface="Arial"/>
            </a:endParaRPr>
          </a:p>
          <a:p>
            <a:pPr marL="33020">
              <a:lnSpc>
                <a:spcPct val="100000"/>
              </a:lnSpc>
              <a:spcBef>
                <a:spcPts val="815"/>
              </a:spcBef>
            </a:pPr>
            <a:r>
              <a:rPr sz="2000" dirty="0">
                <a:solidFill>
                  <a:srgbClr val="FF0000"/>
                </a:solidFill>
                <a:latin typeface="Calibri"/>
                <a:cs typeface="Calibri"/>
              </a:rPr>
              <a:t>c</a:t>
            </a:r>
            <a:endParaRPr sz="2000">
              <a:latin typeface="Calibri"/>
              <a:cs typeface="Calibri"/>
            </a:endParaRPr>
          </a:p>
        </p:txBody>
      </p:sp>
      <p:sp>
        <p:nvSpPr>
          <p:cNvPr id="77" name="object 77"/>
          <p:cNvSpPr/>
          <p:nvPr/>
        </p:nvSpPr>
        <p:spPr>
          <a:xfrm>
            <a:off x="8610600" y="1525650"/>
            <a:ext cx="419100" cy="1289050"/>
          </a:xfrm>
          <a:custGeom>
            <a:avLst/>
            <a:gdLst/>
            <a:ahLst/>
            <a:cxnLst/>
            <a:rect l="l" t="t" r="r" b="b"/>
            <a:pathLst>
              <a:path w="419100" h="1289050">
                <a:moveTo>
                  <a:pt x="209423" y="0"/>
                </a:moveTo>
                <a:lnTo>
                  <a:pt x="0" y="1289050"/>
                </a:lnTo>
                <a:lnTo>
                  <a:pt x="418719" y="1289050"/>
                </a:lnTo>
                <a:lnTo>
                  <a:pt x="209423" y="0"/>
                </a:lnTo>
                <a:close/>
              </a:path>
            </a:pathLst>
          </a:custGeom>
          <a:solidFill>
            <a:srgbClr val="DDDDDD"/>
          </a:solidFill>
        </p:spPr>
        <p:txBody>
          <a:bodyPr wrap="square" lIns="0" tIns="0" rIns="0" bIns="0" rtlCol="0"/>
          <a:lstStyle/>
          <a:p>
            <a:endParaRPr/>
          </a:p>
        </p:txBody>
      </p:sp>
      <p:sp>
        <p:nvSpPr>
          <p:cNvPr id="78" name="object 78"/>
          <p:cNvSpPr/>
          <p:nvPr/>
        </p:nvSpPr>
        <p:spPr>
          <a:xfrm>
            <a:off x="8610600" y="1525650"/>
            <a:ext cx="419100" cy="1289050"/>
          </a:xfrm>
          <a:custGeom>
            <a:avLst/>
            <a:gdLst/>
            <a:ahLst/>
            <a:cxnLst/>
            <a:rect l="l" t="t" r="r" b="b"/>
            <a:pathLst>
              <a:path w="419100" h="1289050">
                <a:moveTo>
                  <a:pt x="0" y="1289050"/>
                </a:moveTo>
                <a:lnTo>
                  <a:pt x="209423" y="0"/>
                </a:lnTo>
                <a:lnTo>
                  <a:pt x="418719" y="1289050"/>
                </a:lnTo>
                <a:lnTo>
                  <a:pt x="0" y="1289050"/>
                </a:lnTo>
                <a:close/>
              </a:path>
            </a:pathLst>
          </a:custGeom>
          <a:ln w="25400">
            <a:solidFill>
              <a:srgbClr val="A1A1A1"/>
            </a:solidFill>
          </a:ln>
        </p:spPr>
        <p:txBody>
          <a:bodyPr wrap="square" lIns="0" tIns="0" rIns="0" bIns="0" rtlCol="0"/>
          <a:lstStyle/>
          <a:p>
            <a:endParaRPr/>
          </a:p>
        </p:txBody>
      </p:sp>
      <p:sp>
        <p:nvSpPr>
          <p:cNvPr id="79" name="object 79"/>
          <p:cNvSpPr txBox="1"/>
          <p:nvPr/>
        </p:nvSpPr>
        <p:spPr>
          <a:xfrm>
            <a:off x="8739631" y="2481199"/>
            <a:ext cx="16383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0000"/>
                </a:solidFill>
                <a:latin typeface="Calibri"/>
                <a:cs typeface="Calibri"/>
              </a:rPr>
              <a:t>R</a:t>
            </a:r>
            <a:endParaRPr sz="2000">
              <a:latin typeface="Calibri"/>
              <a:cs typeface="Calibri"/>
            </a:endParaRPr>
          </a:p>
        </p:txBody>
      </p:sp>
      <p:sp>
        <p:nvSpPr>
          <p:cNvPr id="80" name="object 80"/>
          <p:cNvSpPr/>
          <p:nvPr/>
        </p:nvSpPr>
        <p:spPr>
          <a:xfrm>
            <a:off x="7389876" y="1105916"/>
            <a:ext cx="419100" cy="1289050"/>
          </a:xfrm>
          <a:custGeom>
            <a:avLst/>
            <a:gdLst/>
            <a:ahLst/>
            <a:cxnLst/>
            <a:rect l="l" t="t" r="r" b="b"/>
            <a:pathLst>
              <a:path w="419100" h="1289050">
                <a:moveTo>
                  <a:pt x="209296" y="0"/>
                </a:moveTo>
                <a:lnTo>
                  <a:pt x="0" y="1289050"/>
                </a:lnTo>
                <a:lnTo>
                  <a:pt x="418719" y="1289050"/>
                </a:lnTo>
                <a:lnTo>
                  <a:pt x="209296" y="0"/>
                </a:lnTo>
                <a:close/>
              </a:path>
            </a:pathLst>
          </a:custGeom>
          <a:solidFill>
            <a:srgbClr val="DDDDDD"/>
          </a:solidFill>
        </p:spPr>
        <p:txBody>
          <a:bodyPr wrap="square" lIns="0" tIns="0" rIns="0" bIns="0" rtlCol="0"/>
          <a:lstStyle/>
          <a:p>
            <a:endParaRPr/>
          </a:p>
        </p:txBody>
      </p:sp>
      <p:sp>
        <p:nvSpPr>
          <p:cNvPr id="81" name="object 81"/>
          <p:cNvSpPr/>
          <p:nvPr/>
        </p:nvSpPr>
        <p:spPr>
          <a:xfrm>
            <a:off x="7389876" y="1105916"/>
            <a:ext cx="419100" cy="1289050"/>
          </a:xfrm>
          <a:custGeom>
            <a:avLst/>
            <a:gdLst/>
            <a:ahLst/>
            <a:cxnLst/>
            <a:rect l="l" t="t" r="r" b="b"/>
            <a:pathLst>
              <a:path w="419100" h="1289050">
                <a:moveTo>
                  <a:pt x="0" y="1289050"/>
                </a:moveTo>
                <a:lnTo>
                  <a:pt x="209296" y="0"/>
                </a:lnTo>
                <a:lnTo>
                  <a:pt x="418719" y="1289050"/>
                </a:lnTo>
                <a:lnTo>
                  <a:pt x="0" y="1289050"/>
                </a:lnTo>
                <a:close/>
              </a:path>
            </a:pathLst>
          </a:custGeom>
          <a:ln w="25400">
            <a:solidFill>
              <a:srgbClr val="A1A1A1"/>
            </a:solidFill>
          </a:ln>
        </p:spPr>
        <p:txBody>
          <a:bodyPr wrap="square" lIns="0" tIns="0" rIns="0" bIns="0" rtlCol="0"/>
          <a:lstStyle/>
          <a:p>
            <a:endParaRPr/>
          </a:p>
        </p:txBody>
      </p:sp>
      <p:sp>
        <p:nvSpPr>
          <p:cNvPr id="82" name="object 82"/>
          <p:cNvSpPr txBox="1"/>
          <p:nvPr/>
        </p:nvSpPr>
        <p:spPr>
          <a:xfrm>
            <a:off x="7535418" y="2061210"/>
            <a:ext cx="132715"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0000"/>
                </a:solidFill>
                <a:latin typeface="Calibri"/>
                <a:cs typeface="Calibri"/>
              </a:rPr>
              <a:t>L</a:t>
            </a:r>
            <a:endParaRPr sz="2000">
              <a:latin typeface="Calibri"/>
              <a:cs typeface="Calibri"/>
            </a:endParaRPr>
          </a:p>
        </p:txBody>
      </p:sp>
      <p:sp>
        <p:nvSpPr>
          <p:cNvPr id="83" name="object 83"/>
          <p:cNvSpPr/>
          <p:nvPr/>
        </p:nvSpPr>
        <p:spPr>
          <a:xfrm>
            <a:off x="7466076" y="3034029"/>
            <a:ext cx="533400" cy="381000"/>
          </a:xfrm>
          <a:custGeom>
            <a:avLst/>
            <a:gdLst/>
            <a:ahLst/>
            <a:cxnLst/>
            <a:rect l="l" t="t" r="r" b="b"/>
            <a:pathLst>
              <a:path w="533400" h="381000">
                <a:moveTo>
                  <a:pt x="0" y="190500"/>
                </a:moveTo>
                <a:lnTo>
                  <a:pt x="5027" y="146837"/>
                </a:lnTo>
                <a:lnTo>
                  <a:pt x="19349" y="106746"/>
                </a:lnTo>
                <a:lnTo>
                  <a:pt x="41827" y="71374"/>
                </a:lnTo>
                <a:lnTo>
                  <a:pt x="71321" y="41867"/>
                </a:lnTo>
                <a:lnTo>
                  <a:pt x="106691" y="19372"/>
                </a:lnTo>
                <a:lnTo>
                  <a:pt x="146797" y="5034"/>
                </a:lnTo>
                <a:lnTo>
                  <a:pt x="190500" y="0"/>
                </a:lnTo>
                <a:lnTo>
                  <a:pt x="342900" y="0"/>
                </a:lnTo>
                <a:lnTo>
                  <a:pt x="386562" y="5034"/>
                </a:lnTo>
                <a:lnTo>
                  <a:pt x="426653" y="19372"/>
                </a:lnTo>
                <a:lnTo>
                  <a:pt x="462025" y="41867"/>
                </a:lnTo>
                <a:lnTo>
                  <a:pt x="491532" y="71374"/>
                </a:lnTo>
                <a:lnTo>
                  <a:pt x="514027" y="106746"/>
                </a:lnTo>
                <a:lnTo>
                  <a:pt x="528365" y="146837"/>
                </a:lnTo>
                <a:lnTo>
                  <a:pt x="533400" y="190500"/>
                </a:lnTo>
                <a:lnTo>
                  <a:pt x="528365" y="234202"/>
                </a:lnTo>
                <a:lnTo>
                  <a:pt x="514027" y="274308"/>
                </a:lnTo>
                <a:lnTo>
                  <a:pt x="491532" y="309678"/>
                </a:lnTo>
                <a:lnTo>
                  <a:pt x="462025" y="339172"/>
                </a:lnTo>
                <a:lnTo>
                  <a:pt x="426653" y="361650"/>
                </a:lnTo>
                <a:lnTo>
                  <a:pt x="386562" y="375972"/>
                </a:lnTo>
                <a:lnTo>
                  <a:pt x="342900" y="381000"/>
                </a:lnTo>
                <a:lnTo>
                  <a:pt x="190500" y="381000"/>
                </a:lnTo>
                <a:lnTo>
                  <a:pt x="146797" y="375972"/>
                </a:lnTo>
                <a:lnTo>
                  <a:pt x="106691" y="361650"/>
                </a:lnTo>
                <a:lnTo>
                  <a:pt x="71321" y="339172"/>
                </a:lnTo>
                <a:lnTo>
                  <a:pt x="41827" y="309678"/>
                </a:lnTo>
                <a:lnTo>
                  <a:pt x="19349" y="274308"/>
                </a:lnTo>
                <a:lnTo>
                  <a:pt x="5027" y="234202"/>
                </a:lnTo>
                <a:lnTo>
                  <a:pt x="0" y="190500"/>
                </a:lnTo>
                <a:close/>
              </a:path>
            </a:pathLst>
          </a:custGeom>
          <a:ln w="9525">
            <a:solidFill>
              <a:srgbClr val="000000"/>
            </a:solidFill>
          </a:ln>
        </p:spPr>
        <p:txBody>
          <a:bodyPr wrap="square" lIns="0" tIns="0" rIns="0" bIns="0" rtlCol="0"/>
          <a:lstStyle/>
          <a:p>
            <a:endParaRPr/>
          </a:p>
        </p:txBody>
      </p:sp>
      <p:sp>
        <p:nvSpPr>
          <p:cNvPr id="84" name="object 84"/>
          <p:cNvSpPr/>
          <p:nvPr/>
        </p:nvSpPr>
        <p:spPr>
          <a:xfrm>
            <a:off x="7608569" y="2539619"/>
            <a:ext cx="533400" cy="381000"/>
          </a:xfrm>
          <a:custGeom>
            <a:avLst/>
            <a:gdLst/>
            <a:ahLst/>
            <a:cxnLst/>
            <a:rect l="l" t="t" r="r" b="b"/>
            <a:pathLst>
              <a:path w="533400" h="381000">
                <a:moveTo>
                  <a:pt x="0" y="190500"/>
                </a:moveTo>
                <a:lnTo>
                  <a:pt x="5034" y="146837"/>
                </a:lnTo>
                <a:lnTo>
                  <a:pt x="19372" y="106746"/>
                </a:lnTo>
                <a:lnTo>
                  <a:pt x="41867" y="71374"/>
                </a:lnTo>
                <a:lnTo>
                  <a:pt x="71374" y="41867"/>
                </a:lnTo>
                <a:lnTo>
                  <a:pt x="106746" y="19372"/>
                </a:lnTo>
                <a:lnTo>
                  <a:pt x="146837" y="5034"/>
                </a:lnTo>
                <a:lnTo>
                  <a:pt x="190500" y="0"/>
                </a:lnTo>
                <a:lnTo>
                  <a:pt x="342900" y="0"/>
                </a:lnTo>
                <a:lnTo>
                  <a:pt x="386602" y="5034"/>
                </a:lnTo>
                <a:lnTo>
                  <a:pt x="426708" y="19372"/>
                </a:lnTo>
                <a:lnTo>
                  <a:pt x="462078" y="41867"/>
                </a:lnTo>
                <a:lnTo>
                  <a:pt x="491572" y="71374"/>
                </a:lnTo>
                <a:lnTo>
                  <a:pt x="514050" y="106746"/>
                </a:lnTo>
                <a:lnTo>
                  <a:pt x="528372" y="146837"/>
                </a:lnTo>
                <a:lnTo>
                  <a:pt x="533400" y="190500"/>
                </a:lnTo>
                <a:lnTo>
                  <a:pt x="528372" y="234162"/>
                </a:lnTo>
                <a:lnTo>
                  <a:pt x="514050" y="274253"/>
                </a:lnTo>
                <a:lnTo>
                  <a:pt x="491572" y="309625"/>
                </a:lnTo>
                <a:lnTo>
                  <a:pt x="462078" y="339132"/>
                </a:lnTo>
                <a:lnTo>
                  <a:pt x="426708" y="361627"/>
                </a:lnTo>
                <a:lnTo>
                  <a:pt x="386602" y="375965"/>
                </a:lnTo>
                <a:lnTo>
                  <a:pt x="342900" y="381000"/>
                </a:lnTo>
                <a:lnTo>
                  <a:pt x="190500" y="381000"/>
                </a:lnTo>
                <a:lnTo>
                  <a:pt x="146837" y="375965"/>
                </a:lnTo>
                <a:lnTo>
                  <a:pt x="106746" y="361627"/>
                </a:lnTo>
                <a:lnTo>
                  <a:pt x="71374" y="339132"/>
                </a:lnTo>
                <a:lnTo>
                  <a:pt x="41867" y="309625"/>
                </a:lnTo>
                <a:lnTo>
                  <a:pt x="19372" y="274253"/>
                </a:lnTo>
                <a:lnTo>
                  <a:pt x="5034" y="234162"/>
                </a:lnTo>
                <a:lnTo>
                  <a:pt x="0" y="190500"/>
                </a:lnTo>
                <a:close/>
              </a:path>
            </a:pathLst>
          </a:custGeom>
          <a:ln w="9525">
            <a:solidFill>
              <a:srgbClr val="000000"/>
            </a:solidFill>
          </a:ln>
        </p:spPr>
        <p:txBody>
          <a:bodyPr wrap="square" lIns="0" tIns="0" rIns="0" bIns="0" rtlCol="0"/>
          <a:lstStyle/>
          <a:p>
            <a:endParaRPr/>
          </a:p>
        </p:txBody>
      </p:sp>
      <p:sp>
        <p:nvSpPr>
          <p:cNvPr id="85" name="object 85"/>
          <p:cNvSpPr txBox="1"/>
          <p:nvPr/>
        </p:nvSpPr>
        <p:spPr>
          <a:xfrm>
            <a:off x="7636002" y="2558033"/>
            <a:ext cx="337820" cy="825500"/>
          </a:xfrm>
          <a:prstGeom prst="rect">
            <a:avLst/>
          </a:prstGeom>
        </p:spPr>
        <p:txBody>
          <a:bodyPr vert="horz" wrap="square" lIns="0" tIns="13335" rIns="0" bIns="0" rtlCol="0">
            <a:spAutoFit/>
          </a:bodyPr>
          <a:lstStyle/>
          <a:p>
            <a:pPr marL="154940">
              <a:lnSpc>
                <a:spcPct val="100000"/>
              </a:lnSpc>
              <a:spcBef>
                <a:spcPts val="105"/>
              </a:spcBef>
            </a:pPr>
            <a:r>
              <a:rPr sz="2000" dirty="0">
                <a:latin typeface="Arial"/>
                <a:cs typeface="Arial"/>
              </a:rPr>
              <a:t>Y</a:t>
            </a:r>
            <a:endParaRPr sz="2000">
              <a:latin typeface="Arial"/>
              <a:cs typeface="Arial"/>
            </a:endParaRPr>
          </a:p>
          <a:p>
            <a:pPr marL="12700">
              <a:lnSpc>
                <a:spcPct val="100000"/>
              </a:lnSpc>
              <a:spcBef>
                <a:spcPts val="1495"/>
              </a:spcBef>
            </a:pPr>
            <a:r>
              <a:rPr sz="2000" dirty="0">
                <a:latin typeface="Arial"/>
                <a:cs typeface="Arial"/>
              </a:rPr>
              <a:t>X</a:t>
            </a:r>
            <a:endParaRPr sz="2000">
              <a:latin typeface="Arial"/>
              <a:cs typeface="Arial"/>
            </a:endParaRPr>
          </a:p>
        </p:txBody>
      </p:sp>
      <p:sp>
        <p:nvSpPr>
          <p:cNvPr id="86" name="object 86"/>
          <p:cNvSpPr/>
          <p:nvPr/>
        </p:nvSpPr>
        <p:spPr>
          <a:xfrm>
            <a:off x="7732776" y="2920619"/>
            <a:ext cx="142875" cy="113664"/>
          </a:xfrm>
          <a:custGeom>
            <a:avLst/>
            <a:gdLst/>
            <a:ahLst/>
            <a:cxnLst/>
            <a:rect l="l" t="t" r="r" b="b"/>
            <a:pathLst>
              <a:path w="142875" h="113664">
                <a:moveTo>
                  <a:pt x="0" y="113410"/>
                </a:moveTo>
                <a:lnTo>
                  <a:pt x="142494" y="0"/>
                </a:lnTo>
              </a:path>
            </a:pathLst>
          </a:custGeom>
          <a:ln w="9525">
            <a:solidFill>
              <a:srgbClr val="000000"/>
            </a:solidFill>
          </a:ln>
        </p:spPr>
        <p:txBody>
          <a:bodyPr wrap="square" lIns="0" tIns="0" rIns="0" bIns="0" rtlCol="0"/>
          <a:lstStyle/>
          <a:p>
            <a:endParaRPr/>
          </a:p>
        </p:txBody>
      </p:sp>
      <p:sp>
        <p:nvSpPr>
          <p:cNvPr id="87" name="object 87"/>
          <p:cNvSpPr/>
          <p:nvPr/>
        </p:nvSpPr>
        <p:spPr>
          <a:xfrm>
            <a:off x="7732776" y="3415029"/>
            <a:ext cx="181610" cy="154940"/>
          </a:xfrm>
          <a:custGeom>
            <a:avLst/>
            <a:gdLst/>
            <a:ahLst/>
            <a:cxnLst/>
            <a:rect l="l" t="t" r="r" b="b"/>
            <a:pathLst>
              <a:path w="181609" h="154939">
                <a:moveTo>
                  <a:pt x="0" y="0"/>
                </a:moveTo>
                <a:lnTo>
                  <a:pt x="181482" y="154686"/>
                </a:lnTo>
              </a:path>
            </a:pathLst>
          </a:custGeom>
          <a:ln w="9525">
            <a:solidFill>
              <a:srgbClr val="000000"/>
            </a:solidFill>
          </a:ln>
        </p:spPr>
        <p:txBody>
          <a:bodyPr wrap="square" lIns="0" tIns="0" rIns="0" bIns="0" rtlCol="0"/>
          <a:lstStyle/>
          <a:p>
            <a:endParaRPr/>
          </a:p>
        </p:txBody>
      </p:sp>
      <p:sp>
        <p:nvSpPr>
          <p:cNvPr id="88" name="object 88"/>
          <p:cNvSpPr/>
          <p:nvPr/>
        </p:nvSpPr>
        <p:spPr>
          <a:xfrm>
            <a:off x="7497571" y="3415029"/>
            <a:ext cx="235585" cy="156845"/>
          </a:xfrm>
          <a:custGeom>
            <a:avLst/>
            <a:gdLst/>
            <a:ahLst/>
            <a:cxnLst/>
            <a:rect l="l" t="t" r="r" b="b"/>
            <a:pathLst>
              <a:path w="235584" h="156845">
                <a:moveTo>
                  <a:pt x="235203" y="0"/>
                </a:moveTo>
                <a:lnTo>
                  <a:pt x="0" y="156591"/>
                </a:lnTo>
              </a:path>
            </a:pathLst>
          </a:custGeom>
          <a:ln w="9524">
            <a:solidFill>
              <a:srgbClr val="000000"/>
            </a:solidFill>
          </a:ln>
        </p:spPr>
        <p:txBody>
          <a:bodyPr wrap="square" lIns="0" tIns="0" rIns="0" bIns="0" rtlCol="0"/>
          <a:lstStyle/>
          <a:p>
            <a:endParaRPr/>
          </a:p>
        </p:txBody>
      </p:sp>
      <p:sp>
        <p:nvSpPr>
          <p:cNvPr id="89" name="object 89"/>
          <p:cNvSpPr/>
          <p:nvPr/>
        </p:nvSpPr>
        <p:spPr>
          <a:xfrm>
            <a:off x="7808594" y="2394966"/>
            <a:ext cx="66675" cy="144780"/>
          </a:xfrm>
          <a:custGeom>
            <a:avLst/>
            <a:gdLst/>
            <a:ahLst/>
            <a:cxnLst/>
            <a:rect l="l" t="t" r="r" b="b"/>
            <a:pathLst>
              <a:path w="66675" h="144780">
                <a:moveTo>
                  <a:pt x="66675" y="144653"/>
                </a:moveTo>
                <a:lnTo>
                  <a:pt x="0" y="0"/>
                </a:lnTo>
              </a:path>
            </a:pathLst>
          </a:custGeom>
          <a:ln w="9525">
            <a:solidFill>
              <a:srgbClr val="000000"/>
            </a:solidFill>
          </a:ln>
        </p:spPr>
        <p:txBody>
          <a:bodyPr wrap="square" lIns="0" tIns="0" rIns="0" bIns="0" rtlCol="0"/>
          <a:lstStyle/>
          <a:p>
            <a:endParaRPr/>
          </a:p>
        </p:txBody>
      </p:sp>
      <p:sp>
        <p:nvSpPr>
          <p:cNvPr id="90" name="object 90"/>
          <p:cNvSpPr txBox="1"/>
          <p:nvPr/>
        </p:nvSpPr>
        <p:spPr>
          <a:xfrm>
            <a:off x="7454900" y="3606165"/>
            <a:ext cx="548005" cy="239395"/>
          </a:xfrm>
          <a:prstGeom prst="rect">
            <a:avLst/>
          </a:prstGeom>
        </p:spPr>
        <p:txBody>
          <a:bodyPr vert="horz" wrap="square" lIns="0" tIns="12700" rIns="0" bIns="0" rtlCol="0">
            <a:spAutoFit/>
          </a:bodyPr>
          <a:lstStyle/>
          <a:p>
            <a:pPr marL="12700">
              <a:lnSpc>
                <a:spcPct val="100000"/>
              </a:lnSpc>
              <a:spcBef>
                <a:spcPts val="100"/>
              </a:spcBef>
              <a:tabLst>
                <a:tab pos="425450" algn="l"/>
              </a:tabLst>
            </a:pPr>
            <a:r>
              <a:rPr sz="1400" b="1" dirty="0">
                <a:solidFill>
                  <a:srgbClr val="FF0000"/>
                </a:solidFill>
                <a:latin typeface="Arial"/>
                <a:cs typeface="Arial"/>
              </a:rPr>
              <a:t>a	</a:t>
            </a:r>
            <a:r>
              <a:rPr sz="2100" b="1" baseline="1984" dirty="0">
                <a:solidFill>
                  <a:srgbClr val="FF0000"/>
                </a:solidFill>
                <a:latin typeface="Arial"/>
                <a:cs typeface="Arial"/>
              </a:rPr>
              <a:t>b</a:t>
            </a:r>
            <a:endParaRPr sz="2100" baseline="1984">
              <a:latin typeface="Arial"/>
              <a:cs typeface="Arial"/>
            </a:endParaRPr>
          </a:p>
        </p:txBody>
      </p:sp>
      <p:sp>
        <p:nvSpPr>
          <p:cNvPr id="91" name="object 91"/>
          <p:cNvSpPr/>
          <p:nvPr/>
        </p:nvSpPr>
        <p:spPr>
          <a:xfrm>
            <a:off x="136004" y="919988"/>
            <a:ext cx="4542155" cy="2957830"/>
          </a:xfrm>
          <a:custGeom>
            <a:avLst/>
            <a:gdLst/>
            <a:ahLst/>
            <a:cxnLst/>
            <a:rect l="l" t="t" r="r" b="b"/>
            <a:pathLst>
              <a:path w="4542155" h="2957829">
                <a:moveTo>
                  <a:pt x="0" y="2957576"/>
                </a:moveTo>
                <a:lnTo>
                  <a:pt x="4541647" y="2957576"/>
                </a:lnTo>
                <a:lnTo>
                  <a:pt x="4541647" y="0"/>
                </a:lnTo>
                <a:lnTo>
                  <a:pt x="0" y="0"/>
                </a:lnTo>
                <a:lnTo>
                  <a:pt x="0" y="2957576"/>
                </a:lnTo>
                <a:close/>
              </a:path>
            </a:pathLst>
          </a:custGeom>
          <a:ln w="28574">
            <a:solidFill>
              <a:srgbClr val="A1A1A1"/>
            </a:solidFill>
          </a:ln>
        </p:spPr>
        <p:txBody>
          <a:bodyPr wrap="square" lIns="0" tIns="0" rIns="0" bIns="0" rtlCol="0"/>
          <a:lstStyle/>
          <a:p>
            <a:endParaRPr/>
          </a:p>
        </p:txBody>
      </p:sp>
      <p:sp>
        <p:nvSpPr>
          <p:cNvPr id="92" name="object 92"/>
          <p:cNvSpPr/>
          <p:nvPr/>
        </p:nvSpPr>
        <p:spPr>
          <a:xfrm>
            <a:off x="147828" y="3935003"/>
            <a:ext cx="534924" cy="380929"/>
          </a:xfrm>
          <a:prstGeom prst="rect">
            <a:avLst/>
          </a:prstGeom>
          <a:blipFill>
            <a:blip r:embed="rId5" cstate="print"/>
            <a:stretch>
              <a:fillRect/>
            </a:stretch>
          </a:blipFill>
        </p:spPr>
        <p:txBody>
          <a:bodyPr wrap="square" lIns="0" tIns="0" rIns="0" bIns="0" rtlCol="0"/>
          <a:lstStyle/>
          <a:p>
            <a:endParaRPr/>
          </a:p>
        </p:txBody>
      </p:sp>
      <p:sp>
        <p:nvSpPr>
          <p:cNvPr id="93" name="object 93"/>
          <p:cNvSpPr/>
          <p:nvPr/>
        </p:nvSpPr>
        <p:spPr>
          <a:xfrm>
            <a:off x="123444" y="3854196"/>
            <a:ext cx="641604" cy="618744"/>
          </a:xfrm>
          <a:prstGeom prst="rect">
            <a:avLst/>
          </a:prstGeom>
          <a:blipFill>
            <a:blip r:embed="rId6" cstate="print"/>
            <a:stretch>
              <a:fillRect/>
            </a:stretch>
          </a:blipFill>
        </p:spPr>
        <p:txBody>
          <a:bodyPr wrap="square" lIns="0" tIns="0" rIns="0" bIns="0" rtlCol="0"/>
          <a:lstStyle/>
          <a:p>
            <a:endParaRPr/>
          </a:p>
        </p:txBody>
      </p:sp>
      <p:sp>
        <p:nvSpPr>
          <p:cNvPr id="94" name="object 94"/>
          <p:cNvSpPr/>
          <p:nvPr/>
        </p:nvSpPr>
        <p:spPr>
          <a:xfrm>
            <a:off x="186702" y="3949827"/>
            <a:ext cx="457200" cy="304800"/>
          </a:xfrm>
          <a:prstGeom prst="rect">
            <a:avLst/>
          </a:prstGeom>
          <a:blipFill>
            <a:blip r:embed="rId4" cstate="print"/>
            <a:stretch>
              <a:fillRect/>
            </a:stretch>
          </a:blipFill>
        </p:spPr>
        <p:txBody>
          <a:bodyPr wrap="square" lIns="0" tIns="0" rIns="0" bIns="0" rtlCol="0"/>
          <a:lstStyle/>
          <a:p>
            <a:endParaRPr/>
          </a:p>
        </p:txBody>
      </p:sp>
      <p:sp>
        <p:nvSpPr>
          <p:cNvPr id="95" name="object 95"/>
          <p:cNvSpPr txBox="1"/>
          <p:nvPr/>
        </p:nvSpPr>
        <p:spPr>
          <a:xfrm>
            <a:off x="186702" y="3949827"/>
            <a:ext cx="457200" cy="304800"/>
          </a:xfrm>
          <a:prstGeom prst="rect">
            <a:avLst/>
          </a:prstGeom>
          <a:ln w="9525">
            <a:solidFill>
              <a:srgbClr val="D7D7D7"/>
            </a:solidFill>
          </a:ln>
        </p:spPr>
        <p:txBody>
          <a:bodyPr vert="horz" wrap="square" lIns="0" tIns="0" rIns="0" bIns="0" rtlCol="0">
            <a:spAutoFit/>
          </a:bodyPr>
          <a:lstStyle/>
          <a:p>
            <a:pPr marL="130810">
              <a:lnSpc>
                <a:spcPts val="2280"/>
              </a:lnSpc>
            </a:pPr>
            <a:r>
              <a:rPr sz="2000" dirty="0">
                <a:latin typeface="Calibri"/>
                <a:cs typeface="Calibri"/>
              </a:rPr>
              <a:t>4.</a:t>
            </a:r>
            <a:endParaRPr sz="2000">
              <a:latin typeface="Calibri"/>
              <a:cs typeface="Calibri"/>
            </a:endParaRPr>
          </a:p>
        </p:txBody>
      </p:sp>
      <p:sp>
        <p:nvSpPr>
          <p:cNvPr id="96" name="object 96"/>
          <p:cNvSpPr/>
          <p:nvPr/>
        </p:nvSpPr>
        <p:spPr>
          <a:xfrm>
            <a:off x="4657216" y="3900423"/>
            <a:ext cx="4390390" cy="2957830"/>
          </a:xfrm>
          <a:custGeom>
            <a:avLst/>
            <a:gdLst/>
            <a:ahLst/>
            <a:cxnLst/>
            <a:rect l="l" t="t" r="r" b="b"/>
            <a:pathLst>
              <a:path w="4390390" h="2957829">
                <a:moveTo>
                  <a:pt x="0" y="2957575"/>
                </a:moveTo>
                <a:lnTo>
                  <a:pt x="4390136" y="2957575"/>
                </a:lnTo>
                <a:lnTo>
                  <a:pt x="4390136" y="0"/>
                </a:lnTo>
                <a:lnTo>
                  <a:pt x="0" y="0"/>
                </a:lnTo>
                <a:lnTo>
                  <a:pt x="0" y="2957575"/>
                </a:lnTo>
                <a:close/>
              </a:path>
            </a:pathLst>
          </a:custGeom>
          <a:ln w="28574">
            <a:solidFill>
              <a:srgbClr val="A1A1A1"/>
            </a:solidFill>
          </a:ln>
        </p:spPr>
        <p:txBody>
          <a:bodyPr wrap="square" lIns="0" tIns="0" rIns="0" bIns="0" rtlCol="0"/>
          <a:lstStyle/>
          <a:p>
            <a:endParaRPr/>
          </a:p>
        </p:txBody>
      </p:sp>
      <p:sp>
        <p:nvSpPr>
          <p:cNvPr id="97" name="object 97"/>
          <p:cNvSpPr txBox="1"/>
          <p:nvPr/>
        </p:nvSpPr>
        <p:spPr>
          <a:xfrm>
            <a:off x="776427" y="3961257"/>
            <a:ext cx="85280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00FF"/>
                </a:solidFill>
                <a:latin typeface="Arial"/>
                <a:cs typeface="Arial"/>
              </a:rPr>
              <a:t>Zig-Zag</a:t>
            </a:r>
            <a:endParaRPr sz="1800">
              <a:latin typeface="Arial"/>
              <a:cs typeface="Arial"/>
            </a:endParaRPr>
          </a:p>
        </p:txBody>
      </p:sp>
      <p:sp>
        <p:nvSpPr>
          <p:cNvPr id="98" name="object 98"/>
          <p:cNvSpPr/>
          <p:nvPr/>
        </p:nvSpPr>
        <p:spPr>
          <a:xfrm>
            <a:off x="2195829" y="4955921"/>
            <a:ext cx="381000" cy="315595"/>
          </a:xfrm>
          <a:custGeom>
            <a:avLst/>
            <a:gdLst/>
            <a:ahLst/>
            <a:cxnLst/>
            <a:rect l="l" t="t" r="r" b="b"/>
            <a:pathLst>
              <a:path w="381000" h="315595">
                <a:moveTo>
                  <a:pt x="223519" y="0"/>
                </a:moveTo>
                <a:lnTo>
                  <a:pt x="223519" y="78866"/>
                </a:lnTo>
                <a:lnTo>
                  <a:pt x="0" y="78866"/>
                </a:lnTo>
                <a:lnTo>
                  <a:pt x="0" y="236346"/>
                </a:lnTo>
                <a:lnTo>
                  <a:pt x="223519" y="236346"/>
                </a:lnTo>
                <a:lnTo>
                  <a:pt x="223519" y="315086"/>
                </a:lnTo>
                <a:lnTo>
                  <a:pt x="381000" y="157606"/>
                </a:lnTo>
                <a:lnTo>
                  <a:pt x="223519" y="0"/>
                </a:lnTo>
                <a:close/>
              </a:path>
            </a:pathLst>
          </a:custGeom>
          <a:solidFill>
            <a:srgbClr val="808080"/>
          </a:solidFill>
        </p:spPr>
        <p:txBody>
          <a:bodyPr wrap="square" lIns="0" tIns="0" rIns="0" bIns="0" rtlCol="0"/>
          <a:lstStyle/>
          <a:p>
            <a:endParaRPr/>
          </a:p>
        </p:txBody>
      </p:sp>
      <p:sp>
        <p:nvSpPr>
          <p:cNvPr id="99" name="object 99"/>
          <p:cNvSpPr/>
          <p:nvPr/>
        </p:nvSpPr>
        <p:spPr>
          <a:xfrm>
            <a:off x="186359" y="4700015"/>
            <a:ext cx="419100" cy="1289685"/>
          </a:xfrm>
          <a:custGeom>
            <a:avLst/>
            <a:gdLst/>
            <a:ahLst/>
            <a:cxnLst/>
            <a:rect l="l" t="t" r="r" b="b"/>
            <a:pathLst>
              <a:path w="419100" h="1289685">
                <a:moveTo>
                  <a:pt x="209372" y="0"/>
                </a:moveTo>
                <a:lnTo>
                  <a:pt x="0" y="1289138"/>
                </a:lnTo>
                <a:lnTo>
                  <a:pt x="418731" y="1289138"/>
                </a:lnTo>
                <a:lnTo>
                  <a:pt x="209372" y="0"/>
                </a:lnTo>
                <a:close/>
              </a:path>
            </a:pathLst>
          </a:custGeom>
          <a:solidFill>
            <a:srgbClr val="DDDDDD"/>
          </a:solidFill>
        </p:spPr>
        <p:txBody>
          <a:bodyPr wrap="square" lIns="0" tIns="0" rIns="0" bIns="0" rtlCol="0"/>
          <a:lstStyle/>
          <a:p>
            <a:endParaRPr/>
          </a:p>
        </p:txBody>
      </p:sp>
      <p:sp>
        <p:nvSpPr>
          <p:cNvPr id="100" name="object 100"/>
          <p:cNvSpPr/>
          <p:nvPr/>
        </p:nvSpPr>
        <p:spPr>
          <a:xfrm>
            <a:off x="186359" y="4700015"/>
            <a:ext cx="419100" cy="1289685"/>
          </a:xfrm>
          <a:custGeom>
            <a:avLst/>
            <a:gdLst/>
            <a:ahLst/>
            <a:cxnLst/>
            <a:rect l="l" t="t" r="r" b="b"/>
            <a:pathLst>
              <a:path w="419100" h="1289685">
                <a:moveTo>
                  <a:pt x="0" y="1289138"/>
                </a:moveTo>
                <a:lnTo>
                  <a:pt x="209372" y="0"/>
                </a:lnTo>
                <a:lnTo>
                  <a:pt x="418731" y="1289138"/>
                </a:lnTo>
                <a:lnTo>
                  <a:pt x="0" y="1289138"/>
                </a:lnTo>
                <a:close/>
              </a:path>
            </a:pathLst>
          </a:custGeom>
          <a:ln w="25400">
            <a:solidFill>
              <a:srgbClr val="A1A1A1"/>
            </a:solidFill>
          </a:ln>
        </p:spPr>
        <p:txBody>
          <a:bodyPr wrap="square" lIns="0" tIns="0" rIns="0" bIns="0" rtlCol="0"/>
          <a:lstStyle/>
          <a:p>
            <a:endParaRPr/>
          </a:p>
        </p:txBody>
      </p:sp>
      <p:sp>
        <p:nvSpPr>
          <p:cNvPr id="101" name="object 101"/>
          <p:cNvSpPr txBox="1"/>
          <p:nvPr/>
        </p:nvSpPr>
        <p:spPr>
          <a:xfrm>
            <a:off x="330809" y="5656275"/>
            <a:ext cx="132715"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0000"/>
                </a:solidFill>
                <a:latin typeface="Calibri"/>
                <a:cs typeface="Calibri"/>
              </a:rPr>
              <a:t>L</a:t>
            </a:r>
            <a:endParaRPr sz="2000">
              <a:latin typeface="Calibri"/>
              <a:cs typeface="Calibri"/>
            </a:endParaRPr>
          </a:p>
        </p:txBody>
      </p:sp>
      <p:sp>
        <p:nvSpPr>
          <p:cNvPr id="102" name="object 102"/>
          <p:cNvSpPr/>
          <p:nvPr/>
        </p:nvSpPr>
        <p:spPr>
          <a:xfrm>
            <a:off x="1732152" y="4739004"/>
            <a:ext cx="419100" cy="1289685"/>
          </a:xfrm>
          <a:custGeom>
            <a:avLst/>
            <a:gdLst/>
            <a:ahLst/>
            <a:cxnLst/>
            <a:rect l="l" t="t" r="r" b="b"/>
            <a:pathLst>
              <a:path w="419100" h="1289685">
                <a:moveTo>
                  <a:pt x="209296" y="0"/>
                </a:moveTo>
                <a:lnTo>
                  <a:pt x="0" y="1289100"/>
                </a:lnTo>
                <a:lnTo>
                  <a:pt x="418719" y="1289100"/>
                </a:lnTo>
                <a:lnTo>
                  <a:pt x="209296" y="0"/>
                </a:lnTo>
                <a:close/>
              </a:path>
            </a:pathLst>
          </a:custGeom>
          <a:solidFill>
            <a:srgbClr val="DDDDDD"/>
          </a:solidFill>
        </p:spPr>
        <p:txBody>
          <a:bodyPr wrap="square" lIns="0" tIns="0" rIns="0" bIns="0" rtlCol="0"/>
          <a:lstStyle/>
          <a:p>
            <a:endParaRPr/>
          </a:p>
        </p:txBody>
      </p:sp>
      <p:sp>
        <p:nvSpPr>
          <p:cNvPr id="103" name="object 103"/>
          <p:cNvSpPr/>
          <p:nvPr/>
        </p:nvSpPr>
        <p:spPr>
          <a:xfrm>
            <a:off x="1732152" y="4739004"/>
            <a:ext cx="419100" cy="1289685"/>
          </a:xfrm>
          <a:custGeom>
            <a:avLst/>
            <a:gdLst/>
            <a:ahLst/>
            <a:cxnLst/>
            <a:rect l="l" t="t" r="r" b="b"/>
            <a:pathLst>
              <a:path w="419100" h="1289685">
                <a:moveTo>
                  <a:pt x="0" y="1289100"/>
                </a:moveTo>
                <a:lnTo>
                  <a:pt x="209296" y="0"/>
                </a:lnTo>
                <a:lnTo>
                  <a:pt x="418719" y="1289100"/>
                </a:lnTo>
                <a:lnTo>
                  <a:pt x="0" y="1289100"/>
                </a:lnTo>
                <a:close/>
              </a:path>
            </a:pathLst>
          </a:custGeom>
          <a:ln w="25400">
            <a:solidFill>
              <a:srgbClr val="A1A1A1"/>
            </a:solidFill>
          </a:ln>
        </p:spPr>
        <p:txBody>
          <a:bodyPr wrap="square" lIns="0" tIns="0" rIns="0" bIns="0" rtlCol="0"/>
          <a:lstStyle/>
          <a:p>
            <a:endParaRPr/>
          </a:p>
        </p:txBody>
      </p:sp>
      <p:sp>
        <p:nvSpPr>
          <p:cNvPr id="104" name="object 104"/>
          <p:cNvSpPr txBox="1"/>
          <p:nvPr/>
        </p:nvSpPr>
        <p:spPr>
          <a:xfrm>
            <a:off x="1860042" y="5695289"/>
            <a:ext cx="163830"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0000"/>
                </a:solidFill>
                <a:latin typeface="Calibri"/>
                <a:cs typeface="Calibri"/>
              </a:rPr>
              <a:t>R</a:t>
            </a:r>
            <a:endParaRPr sz="2000">
              <a:latin typeface="Calibri"/>
              <a:cs typeface="Calibri"/>
            </a:endParaRPr>
          </a:p>
        </p:txBody>
      </p:sp>
      <p:sp>
        <p:nvSpPr>
          <p:cNvPr id="105" name="object 105"/>
          <p:cNvSpPr/>
          <p:nvPr/>
        </p:nvSpPr>
        <p:spPr>
          <a:xfrm>
            <a:off x="1007287" y="6174371"/>
            <a:ext cx="389890" cy="375920"/>
          </a:xfrm>
          <a:custGeom>
            <a:avLst/>
            <a:gdLst/>
            <a:ahLst/>
            <a:cxnLst/>
            <a:rect l="l" t="t" r="r" b="b"/>
            <a:pathLst>
              <a:path w="389890" h="375920">
                <a:moveTo>
                  <a:pt x="194729" y="0"/>
                </a:moveTo>
                <a:lnTo>
                  <a:pt x="0" y="375856"/>
                </a:lnTo>
                <a:lnTo>
                  <a:pt x="389458" y="375856"/>
                </a:lnTo>
                <a:lnTo>
                  <a:pt x="194729" y="0"/>
                </a:lnTo>
                <a:close/>
              </a:path>
            </a:pathLst>
          </a:custGeom>
          <a:solidFill>
            <a:srgbClr val="DDDDDD"/>
          </a:solidFill>
        </p:spPr>
        <p:txBody>
          <a:bodyPr wrap="square" lIns="0" tIns="0" rIns="0" bIns="0" rtlCol="0"/>
          <a:lstStyle/>
          <a:p>
            <a:endParaRPr/>
          </a:p>
        </p:txBody>
      </p:sp>
      <p:sp>
        <p:nvSpPr>
          <p:cNvPr id="106" name="object 106"/>
          <p:cNvSpPr/>
          <p:nvPr/>
        </p:nvSpPr>
        <p:spPr>
          <a:xfrm>
            <a:off x="1007287" y="6174371"/>
            <a:ext cx="389890" cy="375920"/>
          </a:xfrm>
          <a:custGeom>
            <a:avLst/>
            <a:gdLst/>
            <a:ahLst/>
            <a:cxnLst/>
            <a:rect l="l" t="t" r="r" b="b"/>
            <a:pathLst>
              <a:path w="389890" h="375920">
                <a:moveTo>
                  <a:pt x="0" y="375856"/>
                </a:moveTo>
                <a:lnTo>
                  <a:pt x="194729" y="0"/>
                </a:lnTo>
                <a:lnTo>
                  <a:pt x="389458" y="375856"/>
                </a:lnTo>
                <a:lnTo>
                  <a:pt x="0" y="375856"/>
                </a:lnTo>
                <a:close/>
              </a:path>
            </a:pathLst>
          </a:custGeom>
          <a:ln w="25400">
            <a:solidFill>
              <a:srgbClr val="A1A1A1"/>
            </a:solidFill>
          </a:ln>
        </p:spPr>
        <p:txBody>
          <a:bodyPr wrap="square" lIns="0" tIns="0" rIns="0" bIns="0" rtlCol="0"/>
          <a:lstStyle/>
          <a:p>
            <a:endParaRPr/>
          </a:p>
        </p:txBody>
      </p:sp>
      <p:sp>
        <p:nvSpPr>
          <p:cNvPr id="107" name="object 107"/>
          <p:cNvSpPr/>
          <p:nvPr/>
        </p:nvSpPr>
        <p:spPr>
          <a:xfrm>
            <a:off x="3738117" y="5945441"/>
            <a:ext cx="533400" cy="381000"/>
          </a:xfrm>
          <a:custGeom>
            <a:avLst/>
            <a:gdLst/>
            <a:ahLst/>
            <a:cxnLst/>
            <a:rect l="l" t="t" r="r" b="b"/>
            <a:pathLst>
              <a:path w="533400" h="381000">
                <a:moveTo>
                  <a:pt x="0" y="190500"/>
                </a:moveTo>
                <a:lnTo>
                  <a:pt x="5034" y="146821"/>
                </a:lnTo>
                <a:lnTo>
                  <a:pt x="19372" y="106724"/>
                </a:lnTo>
                <a:lnTo>
                  <a:pt x="41867" y="71353"/>
                </a:lnTo>
                <a:lnTo>
                  <a:pt x="71374" y="41851"/>
                </a:lnTo>
                <a:lnTo>
                  <a:pt x="106746" y="19363"/>
                </a:lnTo>
                <a:lnTo>
                  <a:pt x="146837" y="5031"/>
                </a:lnTo>
                <a:lnTo>
                  <a:pt x="190500" y="0"/>
                </a:lnTo>
                <a:lnTo>
                  <a:pt x="342900" y="0"/>
                </a:lnTo>
                <a:lnTo>
                  <a:pt x="386602" y="5031"/>
                </a:lnTo>
                <a:lnTo>
                  <a:pt x="426708" y="19363"/>
                </a:lnTo>
                <a:lnTo>
                  <a:pt x="462078" y="41851"/>
                </a:lnTo>
                <a:lnTo>
                  <a:pt x="491572" y="71353"/>
                </a:lnTo>
                <a:lnTo>
                  <a:pt x="514050" y="106724"/>
                </a:lnTo>
                <a:lnTo>
                  <a:pt x="528372" y="146821"/>
                </a:lnTo>
                <a:lnTo>
                  <a:pt x="533400" y="190500"/>
                </a:lnTo>
                <a:lnTo>
                  <a:pt x="528372" y="234182"/>
                </a:lnTo>
                <a:lnTo>
                  <a:pt x="514050" y="274281"/>
                </a:lnTo>
                <a:lnTo>
                  <a:pt x="491572" y="309651"/>
                </a:lnTo>
                <a:lnTo>
                  <a:pt x="462078" y="339152"/>
                </a:lnTo>
                <a:lnTo>
                  <a:pt x="426708" y="361638"/>
                </a:lnTo>
                <a:lnTo>
                  <a:pt x="386602" y="375969"/>
                </a:lnTo>
                <a:lnTo>
                  <a:pt x="342900" y="381000"/>
                </a:lnTo>
                <a:lnTo>
                  <a:pt x="190500" y="381000"/>
                </a:lnTo>
                <a:lnTo>
                  <a:pt x="146837" y="375969"/>
                </a:lnTo>
                <a:lnTo>
                  <a:pt x="106746" y="361638"/>
                </a:lnTo>
                <a:lnTo>
                  <a:pt x="71374" y="339152"/>
                </a:lnTo>
                <a:lnTo>
                  <a:pt x="41867" y="309651"/>
                </a:lnTo>
                <a:lnTo>
                  <a:pt x="19372" y="274281"/>
                </a:lnTo>
                <a:lnTo>
                  <a:pt x="5034" y="234182"/>
                </a:lnTo>
                <a:lnTo>
                  <a:pt x="0" y="190500"/>
                </a:lnTo>
                <a:close/>
              </a:path>
            </a:pathLst>
          </a:custGeom>
          <a:ln w="9525">
            <a:solidFill>
              <a:srgbClr val="000000"/>
            </a:solidFill>
          </a:ln>
        </p:spPr>
        <p:txBody>
          <a:bodyPr wrap="square" lIns="0" tIns="0" rIns="0" bIns="0" rtlCol="0"/>
          <a:lstStyle/>
          <a:p>
            <a:endParaRPr/>
          </a:p>
        </p:txBody>
      </p:sp>
      <p:sp>
        <p:nvSpPr>
          <p:cNvPr id="108" name="object 108"/>
          <p:cNvSpPr txBox="1"/>
          <p:nvPr/>
        </p:nvSpPr>
        <p:spPr>
          <a:xfrm>
            <a:off x="3907282" y="5964732"/>
            <a:ext cx="195580"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Arial"/>
                <a:cs typeface="Arial"/>
              </a:rPr>
              <a:t>X</a:t>
            </a:r>
            <a:endParaRPr sz="2000">
              <a:latin typeface="Arial"/>
              <a:cs typeface="Arial"/>
            </a:endParaRPr>
          </a:p>
        </p:txBody>
      </p:sp>
      <p:sp>
        <p:nvSpPr>
          <p:cNvPr id="109" name="object 109"/>
          <p:cNvSpPr/>
          <p:nvPr/>
        </p:nvSpPr>
        <p:spPr>
          <a:xfrm>
            <a:off x="4004817" y="6326441"/>
            <a:ext cx="147320" cy="149860"/>
          </a:xfrm>
          <a:custGeom>
            <a:avLst/>
            <a:gdLst/>
            <a:ahLst/>
            <a:cxnLst/>
            <a:rect l="l" t="t" r="r" b="b"/>
            <a:pathLst>
              <a:path w="147320" h="149860">
                <a:moveTo>
                  <a:pt x="147193" y="149428"/>
                </a:moveTo>
                <a:lnTo>
                  <a:pt x="0" y="0"/>
                </a:lnTo>
              </a:path>
            </a:pathLst>
          </a:custGeom>
          <a:ln w="9525">
            <a:solidFill>
              <a:srgbClr val="000000"/>
            </a:solidFill>
          </a:ln>
        </p:spPr>
        <p:txBody>
          <a:bodyPr wrap="square" lIns="0" tIns="0" rIns="0" bIns="0" rtlCol="0"/>
          <a:lstStyle/>
          <a:p>
            <a:endParaRPr/>
          </a:p>
        </p:txBody>
      </p:sp>
      <p:sp>
        <p:nvSpPr>
          <p:cNvPr id="110" name="object 110"/>
          <p:cNvSpPr/>
          <p:nvPr/>
        </p:nvSpPr>
        <p:spPr>
          <a:xfrm>
            <a:off x="3270377" y="5031104"/>
            <a:ext cx="533400" cy="381000"/>
          </a:xfrm>
          <a:custGeom>
            <a:avLst/>
            <a:gdLst/>
            <a:ahLst/>
            <a:cxnLst/>
            <a:rect l="l" t="t" r="r" b="b"/>
            <a:pathLst>
              <a:path w="533400" h="381000">
                <a:moveTo>
                  <a:pt x="0" y="190500"/>
                </a:moveTo>
                <a:lnTo>
                  <a:pt x="5034" y="146797"/>
                </a:lnTo>
                <a:lnTo>
                  <a:pt x="19372" y="106691"/>
                </a:lnTo>
                <a:lnTo>
                  <a:pt x="41867" y="71321"/>
                </a:lnTo>
                <a:lnTo>
                  <a:pt x="71374" y="41827"/>
                </a:lnTo>
                <a:lnTo>
                  <a:pt x="106746" y="19349"/>
                </a:lnTo>
                <a:lnTo>
                  <a:pt x="146837" y="5027"/>
                </a:lnTo>
                <a:lnTo>
                  <a:pt x="190500" y="0"/>
                </a:lnTo>
                <a:lnTo>
                  <a:pt x="342900" y="0"/>
                </a:lnTo>
                <a:lnTo>
                  <a:pt x="386602" y="5027"/>
                </a:lnTo>
                <a:lnTo>
                  <a:pt x="426708" y="19349"/>
                </a:lnTo>
                <a:lnTo>
                  <a:pt x="462078" y="41827"/>
                </a:lnTo>
                <a:lnTo>
                  <a:pt x="491572" y="71321"/>
                </a:lnTo>
                <a:lnTo>
                  <a:pt x="514050" y="106691"/>
                </a:lnTo>
                <a:lnTo>
                  <a:pt x="528372" y="146797"/>
                </a:lnTo>
                <a:lnTo>
                  <a:pt x="533400" y="190500"/>
                </a:lnTo>
                <a:lnTo>
                  <a:pt x="528372" y="234162"/>
                </a:lnTo>
                <a:lnTo>
                  <a:pt x="514050" y="274253"/>
                </a:lnTo>
                <a:lnTo>
                  <a:pt x="491572" y="309625"/>
                </a:lnTo>
                <a:lnTo>
                  <a:pt x="462078" y="339132"/>
                </a:lnTo>
                <a:lnTo>
                  <a:pt x="426708" y="361627"/>
                </a:lnTo>
                <a:lnTo>
                  <a:pt x="386602" y="375965"/>
                </a:lnTo>
                <a:lnTo>
                  <a:pt x="342900" y="381000"/>
                </a:lnTo>
                <a:lnTo>
                  <a:pt x="190500" y="381000"/>
                </a:lnTo>
                <a:lnTo>
                  <a:pt x="146837" y="375965"/>
                </a:lnTo>
                <a:lnTo>
                  <a:pt x="106746" y="361627"/>
                </a:lnTo>
                <a:lnTo>
                  <a:pt x="71374" y="339132"/>
                </a:lnTo>
                <a:lnTo>
                  <a:pt x="41867" y="309625"/>
                </a:lnTo>
                <a:lnTo>
                  <a:pt x="19372" y="274253"/>
                </a:lnTo>
                <a:lnTo>
                  <a:pt x="5034" y="234162"/>
                </a:lnTo>
                <a:lnTo>
                  <a:pt x="0" y="190500"/>
                </a:lnTo>
                <a:close/>
              </a:path>
            </a:pathLst>
          </a:custGeom>
          <a:ln w="9525">
            <a:solidFill>
              <a:srgbClr val="000000"/>
            </a:solidFill>
          </a:ln>
        </p:spPr>
        <p:txBody>
          <a:bodyPr wrap="square" lIns="0" tIns="0" rIns="0" bIns="0" rtlCol="0"/>
          <a:lstStyle/>
          <a:p>
            <a:endParaRPr/>
          </a:p>
        </p:txBody>
      </p:sp>
      <p:sp>
        <p:nvSpPr>
          <p:cNvPr id="111" name="object 111"/>
          <p:cNvSpPr/>
          <p:nvPr/>
        </p:nvSpPr>
        <p:spPr>
          <a:xfrm>
            <a:off x="4004817" y="5725617"/>
            <a:ext cx="69850" cy="220345"/>
          </a:xfrm>
          <a:custGeom>
            <a:avLst/>
            <a:gdLst/>
            <a:ahLst/>
            <a:cxnLst/>
            <a:rect l="l" t="t" r="r" b="b"/>
            <a:pathLst>
              <a:path w="69850" h="220345">
                <a:moveTo>
                  <a:pt x="0" y="219824"/>
                </a:moveTo>
                <a:lnTo>
                  <a:pt x="69596" y="0"/>
                </a:lnTo>
              </a:path>
            </a:pathLst>
          </a:custGeom>
          <a:ln w="9525">
            <a:solidFill>
              <a:srgbClr val="000000"/>
            </a:solidFill>
          </a:ln>
        </p:spPr>
        <p:txBody>
          <a:bodyPr wrap="square" lIns="0" tIns="0" rIns="0" bIns="0" rtlCol="0"/>
          <a:lstStyle/>
          <a:p>
            <a:endParaRPr/>
          </a:p>
        </p:txBody>
      </p:sp>
      <p:sp>
        <p:nvSpPr>
          <p:cNvPr id="112" name="object 112"/>
          <p:cNvSpPr txBox="1"/>
          <p:nvPr/>
        </p:nvSpPr>
        <p:spPr>
          <a:xfrm>
            <a:off x="4090796" y="6504533"/>
            <a:ext cx="125095"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FF0000"/>
                </a:solidFill>
                <a:latin typeface="Arial"/>
                <a:cs typeface="Arial"/>
              </a:rPr>
              <a:t>c</a:t>
            </a:r>
            <a:endParaRPr sz="1400">
              <a:latin typeface="Arial"/>
              <a:cs typeface="Arial"/>
            </a:endParaRPr>
          </a:p>
        </p:txBody>
      </p:sp>
      <p:sp>
        <p:nvSpPr>
          <p:cNvPr id="113" name="object 113"/>
          <p:cNvSpPr/>
          <p:nvPr/>
        </p:nvSpPr>
        <p:spPr>
          <a:xfrm>
            <a:off x="2646552" y="4471161"/>
            <a:ext cx="419100" cy="1289685"/>
          </a:xfrm>
          <a:custGeom>
            <a:avLst/>
            <a:gdLst/>
            <a:ahLst/>
            <a:cxnLst/>
            <a:rect l="l" t="t" r="r" b="b"/>
            <a:pathLst>
              <a:path w="419100" h="1289685">
                <a:moveTo>
                  <a:pt x="209296" y="0"/>
                </a:moveTo>
                <a:lnTo>
                  <a:pt x="0" y="1289062"/>
                </a:lnTo>
                <a:lnTo>
                  <a:pt x="418719" y="1289062"/>
                </a:lnTo>
                <a:lnTo>
                  <a:pt x="209296" y="0"/>
                </a:lnTo>
                <a:close/>
              </a:path>
            </a:pathLst>
          </a:custGeom>
          <a:solidFill>
            <a:srgbClr val="DDDDDD"/>
          </a:solidFill>
        </p:spPr>
        <p:txBody>
          <a:bodyPr wrap="square" lIns="0" tIns="0" rIns="0" bIns="0" rtlCol="0"/>
          <a:lstStyle/>
          <a:p>
            <a:endParaRPr/>
          </a:p>
        </p:txBody>
      </p:sp>
      <p:sp>
        <p:nvSpPr>
          <p:cNvPr id="114" name="object 114"/>
          <p:cNvSpPr/>
          <p:nvPr/>
        </p:nvSpPr>
        <p:spPr>
          <a:xfrm>
            <a:off x="2646552" y="4471161"/>
            <a:ext cx="419100" cy="1289685"/>
          </a:xfrm>
          <a:custGeom>
            <a:avLst/>
            <a:gdLst/>
            <a:ahLst/>
            <a:cxnLst/>
            <a:rect l="l" t="t" r="r" b="b"/>
            <a:pathLst>
              <a:path w="419100" h="1289685">
                <a:moveTo>
                  <a:pt x="0" y="1289062"/>
                </a:moveTo>
                <a:lnTo>
                  <a:pt x="209296" y="0"/>
                </a:lnTo>
                <a:lnTo>
                  <a:pt x="418719" y="1289062"/>
                </a:lnTo>
                <a:lnTo>
                  <a:pt x="0" y="1289062"/>
                </a:lnTo>
                <a:close/>
              </a:path>
            </a:pathLst>
          </a:custGeom>
          <a:ln w="25400">
            <a:solidFill>
              <a:srgbClr val="A1A1A1"/>
            </a:solidFill>
          </a:ln>
        </p:spPr>
        <p:txBody>
          <a:bodyPr wrap="square" lIns="0" tIns="0" rIns="0" bIns="0" rtlCol="0"/>
          <a:lstStyle/>
          <a:p>
            <a:endParaRPr/>
          </a:p>
        </p:txBody>
      </p:sp>
      <p:sp>
        <p:nvSpPr>
          <p:cNvPr id="115" name="object 115"/>
          <p:cNvSpPr txBox="1"/>
          <p:nvPr/>
        </p:nvSpPr>
        <p:spPr>
          <a:xfrm>
            <a:off x="2791460" y="5427370"/>
            <a:ext cx="132715"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0000"/>
                </a:solidFill>
                <a:latin typeface="Calibri"/>
                <a:cs typeface="Calibri"/>
              </a:rPr>
              <a:t>L</a:t>
            </a:r>
            <a:endParaRPr sz="2000">
              <a:latin typeface="Calibri"/>
              <a:cs typeface="Calibri"/>
            </a:endParaRPr>
          </a:p>
        </p:txBody>
      </p:sp>
      <p:sp>
        <p:nvSpPr>
          <p:cNvPr id="116" name="object 116"/>
          <p:cNvSpPr/>
          <p:nvPr/>
        </p:nvSpPr>
        <p:spPr>
          <a:xfrm>
            <a:off x="4074414" y="4436490"/>
            <a:ext cx="419100" cy="1289685"/>
          </a:xfrm>
          <a:custGeom>
            <a:avLst/>
            <a:gdLst/>
            <a:ahLst/>
            <a:cxnLst/>
            <a:rect l="l" t="t" r="r" b="b"/>
            <a:pathLst>
              <a:path w="419100" h="1289685">
                <a:moveTo>
                  <a:pt x="209423" y="0"/>
                </a:moveTo>
                <a:lnTo>
                  <a:pt x="0" y="1289126"/>
                </a:lnTo>
                <a:lnTo>
                  <a:pt x="418719" y="1289126"/>
                </a:lnTo>
                <a:lnTo>
                  <a:pt x="209423" y="0"/>
                </a:lnTo>
                <a:close/>
              </a:path>
            </a:pathLst>
          </a:custGeom>
          <a:solidFill>
            <a:srgbClr val="DDDDDD"/>
          </a:solidFill>
        </p:spPr>
        <p:txBody>
          <a:bodyPr wrap="square" lIns="0" tIns="0" rIns="0" bIns="0" rtlCol="0"/>
          <a:lstStyle/>
          <a:p>
            <a:endParaRPr/>
          </a:p>
        </p:txBody>
      </p:sp>
      <p:sp>
        <p:nvSpPr>
          <p:cNvPr id="117" name="object 117"/>
          <p:cNvSpPr/>
          <p:nvPr/>
        </p:nvSpPr>
        <p:spPr>
          <a:xfrm>
            <a:off x="4074414" y="4436490"/>
            <a:ext cx="419100" cy="1289685"/>
          </a:xfrm>
          <a:custGeom>
            <a:avLst/>
            <a:gdLst/>
            <a:ahLst/>
            <a:cxnLst/>
            <a:rect l="l" t="t" r="r" b="b"/>
            <a:pathLst>
              <a:path w="419100" h="1289685">
                <a:moveTo>
                  <a:pt x="0" y="1289126"/>
                </a:moveTo>
                <a:lnTo>
                  <a:pt x="209423" y="0"/>
                </a:lnTo>
                <a:lnTo>
                  <a:pt x="418719" y="1289126"/>
                </a:lnTo>
                <a:lnTo>
                  <a:pt x="0" y="1289126"/>
                </a:lnTo>
                <a:close/>
              </a:path>
            </a:pathLst>
          </a:custGeom>
          <a:ln w="25400">
            <a:solidFill>
              <a:srgbClr val="A1A1A1"/>
            </a:solidFill>
          </a:ln>
        </p:spPr>
        <p:txBody>
          <a:bodyPr wrap="square" lIns="0" tIns="0" rIns="0" bIns="0" rtlCol="0"/>
          <a:lstStyle/>
          <a:p>
            <a:endParaRPr/>
          </a:p>
        </p:txBody>
      </p:sp>
      <p:sp>
        <p:nvSpPr>
          <p:cNvPr id="118" name="object 118"/>
          <p:cNvSpPr txBox="1"/>
          <p:nvPr/>
        </p:nvSpPr>
        <p:spPr>
          <a:xfrm>
            <a:off x="4202684" y="5392623"/>
            <a:ext cx="163830"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0000"/>
                </a:solidFill>
                <a:latin typeface="Calibri"/>
                <a:cs typeface="Calibri"/>
              </a:rPr>
              <a:t>R</a:t>
            </a:r>
            <a:endParaRPr sz="2000">
              <a:latin typeface="Calibri"/>
              <a:cs typeface="Calibri"/>
            </a:endParaRPr>
          </a:p>
        </p:txBody>
      </p:sp>
      <p:sp>
        <p:nvSpPr>
          <p:cNvPr id="119" name="object 119"/>
          <p:cNvSpPr/>
          <p:nvPr/>
        </p:nvSpPr>
        <p:spPr>
          <a:xfrm>
            <a:off x="3338195" y="5415026"/>
            <a:ext cx="389890" cy="375920"/>
          </a:xfrm>
          <a:custGeom>
            <a:avLst/>
            <a:gdLst/>
            <a:ahLst/>
            <a:cxnLst/>
            <a:rect l="l" t="t" r="r" b="b"/>
            <a:pathLst>
              <a:path w="389889" h="375920">
                <a:moveTo>
                  <a:pt x="194690" y="0"/>
                </a:moveTo>
                <a:lnTo>
                  <a:pt x="0" y="375843"/>
                </a:lnTo>
                <a:lnTo>
                  <a:pt x="389381" y="375843"/>
                </a:lnTo>
                <a:lnTo>
                  <a:pt x="194690" y="0"/>
                </a:lnTo>
                <a:close/>
              </a:path>
            </a:pathLst>
          </a:custGeom>
          <a:solidFill>
            <a:srgbClr val="DDDDDD"/>
          </a:solidFill>
        </p:spPr>
        <p:txBody>
          <a:bodyPr wrap="square" lIns="0" tIns="0" rIns="0" bIns="0" rtlCol="0"/>
          <a:lstStyle/>
          <a:p>
            <a:endParaRPr/>
          </a:p>
        </p:txBody>
      </p:sp>
      <p:sp>
        <p:nvSpPr>
          <p:cNvPr id="120" name="object 120"/>
          <p:cNvSpPr/>
          <p:nvPr/>
        </p:nvSpPr>
        <p:spPr>
          <a:xfrm>
            <a:off x="3338195" y="5415026"/>
            <a:ext cx="389890" cy="375920"/>
          </a:xfrm>
          <a:custGeom>
            <a:avLst/>
            <a:gdLst/>
            <a:ahLst/>
            <a:cxnLst/>
            <a:rect l="l" t="t" r="r" b="b"/>
            <a:pathLst>
              <a:path w="389889" h="375920">
                <a:moveTo>
                  <a:pt x="0" y="375843"/>
                </a:moveTo>
                <a:lnTo>
                  <a:pt x="194690" y="0"/>
                </a:lnTo>
                <a:lnTo>
                  <a:pt x="389381" y="375843"/>
                </a:lnTo>
                <a:lnTo>
                  <a:pt x="0" y="375843"/>
                </a:lnTo>
                <a:close/>
              </a:path>
            </a:pathLst>
          </a:custGeom>
          <a:ln w="25400">
            <a:solidFill>
              <a:srgbClr val="A1A1A1"/>
            </a:solidFill>
          </a:ln>
        </p:spPr>
        <p:txBody>
          <a:bodyPr wrap="square" lIns="0" tIns="0" rIns="0" bIns="0" rtlCol="0"/>
          <a:lstStyle/>
          <a:p>
            <a:endParaRPr/>
          </a:p>
        </p:txBody>
      </p:sp>
      <p:sp>
        <p:nvSpPr>
          <p:cNvPr id="121" name="object 121"/>
          <p:cNvSpPr txBox="1"/>
          <p:nvPr/>
        </p:nvSpPr>
        <p:spPr>
          <a:xfrm>
            <a:off x="3447034" y="4947737"/>
            <a:ext cx="180975" cy="841375"/>
          </a:xfrm>
          <a:prstGeom prst="rect">
            <a:avLst/>
          </a:prstGeom>
        </p:spPr>
        <p:txBody>
          <a:bodyPr vert="horz" wrap="square" lIns="0" tIns="115570" rIns="0" bIns="0" rtlCol="0">
            <a:spAutoFit/>
          </a:bodyPr>
          <a:lstStyle/>
          <a:p>
            <a:pPr marL="12700">
              <a:lnSpc>
                <a:spcPct val="100000"/>
              </a:lnSpc>
              <a:spcBef>
                <a:spcPts val="910"/>
              </a:spcBef>
            </a:pPr>
            <a:r>
              <a:rPr sz="2000" dirty="0">
                <a:latin typeface="Arial"/>
                <a:cs typeface="Arial"/>
              </a:rPr>
              <a:t>Z</a:t>
            </a:r>
            <a:endParaRPr sz="2000">
              <a:latin typeface="Arial"/>
              <a:cs typeface="Arial"/>
            </a:endParaRPr>
          </a:p>
          <a:p>
            <a:pPr marL="19685">
              <a:lnSpc>
                <a:spcPct val="100000"/>
              </a:lnSpc>
              <a:spcBef>
                <a:spcPts val="810"/>
              </a:spcBef>
            </a:pPr>
            <a:r>
              <a:rPr sz="2000" dirty="0">
                <a:solidFill>
                  <a:srgbClr val="FF0000"/>
                </a:solidFill>
                <a:latin typeface="Calibri"/>
                <a:cs typeface="Calibri"/>
              </a:rPr>
              <a:t>b</a:t>
            </a:r>
            <a:endParaRPr sz="2000">
              <a:latin typeface="Calibri"/>
              <a:cs typeface="Calibri"/>
            </a:endParaRPr>
          </a:p>
        </p:txBody>
      </p:sp>
      <p:sp>
        <p:nvSpPr>
          <p:cNvPr id="122" name="object 122"/>
          <p:cNvSpPr/>
          <p:nvPr/>
        </p:nvSpPr>
        <p:spPr>
          <a:xfrm>
            <a:off x="115533" y="3900423"/>
            <a:ext cx="4542155" cy="2957830"/>
          </a:xfrm>
          <a:custGeom>
            <a:avLst/>
            <a:gdLst/>
            <a:ahLst/>
            <a:cxnLst/>
            <a:rect l="l" t="t" r="r" b="b"/>
            <a:pathLst>
              <a:path w="4542155" h="2957829">
                <a:moveTo>
                  <a:pt x="0" y="2957576"/>
                </a:moveTo>
                <a:lnTo>
                  <a:pt x="4541647" y="2957576"/>
                </a:lnTo>
                <a:lnTo>
                  <a:pt x="4541647" y="0"/>
                </a:lnTo>
                <a:lnTo>
                  <a:pt x="0" y="0"/>
                </a:lnTo>
                <a:lnTo>
                  <a:pt x="0" y="2957576"/>
                </a:lnTo>
                <a:close/>
              </a:path>
            </a:pathLst>
          </a:custGeom>
          <a:ln w="28574">
            <a:solidFill>
              <a:srgbClr val="A1A1A1"/>
            </a:solidFill>
          </a:ln>
        </p:spPr>
        <p:txBody>
          <a:bodyPr wrap="square" lIns="0" tIns="0" rIns="0" bIns="0" rtlCol="0"/>
          <a:lstStyle/>
          <a:p>
            <a:endParaRPr/>
          </a:p>
        </p:txBody>
      </p:sp>
      <p:sp>
        <p:nvSpPr>
          <p:cNvPr id="123" name="object 123"/>
          <p:cNvSpPr/>
          <p:nvPr/>
        </p:nvSpPr>
        <p:spPr>
          <a:xfrm>
            <a:off x="948359" y="4644897"/>
            <a:ext cx="533400" cy="381000"/>
          </a:xfrm>
          <a:custGeom>
            <a:avLst/>
            <a:gdLst/>
            <a:ahLst/>
            <a:cxnLst/>
            <a:rect l="l" t="t" r="r" b="b"/>
            <a:pathLst>
              <a:path w="533400" h="381000">
                <a:moveTo>
                  <a:pt x="0" y="190500"/>
                </a:moveTo>
                <a:lnTo>
                  <a:pt x="5030" y="146837"/>
                </a:lnTo>
                <a:lnTo>
                  <a:pt x="19361" y="106746"/>
                </a:lnTo>
                <a:lnTo>
                  <a:pt x="41847" y="71374"/>
                </a:lnTo>
                <a:lnTo>
                  <a:pt x="71348" y="41867"/>
                </a:lnTo>
                <a:lnTo>
                  <a:pt x="106718" y="19372"/>
                </a:lnTo>
                <a:lnTo>
                  <a:pt x="146817" y="5034"/>
                </a:lnTo>
                <a:lnTo>
                  <a:pt x="190500" y="0"/>
                </a:lnTo>
                <a:lnTo>
                  <a:pt x="342849" y="0"/>
                </a:lnTo>
                <a:lnTo>
                  <a:pt x="386552" y="5034"/>
                </a:lnTo>
                <a:lnTo>
                  <a:pt x="426658" y="19372"/>
                </a:lnTo>
                <a:lnTo>
                  <a:pt x="462027" y="41867"/>
                </a:lnTo>
                <a:lnTo>
                  <a:pt x="491521" y="71374"/>
                </a:lnTo>
                <a:lnTo>
                  <a:pt x="513999" y="106746"/>
                </a:lnTo>
                <a:lnTo>
                  <a:pt x="528321" y="146837"/>
                </a:lnTo>
                <a:lnTo>
                  <a:pt x="533349" y="190500"/>
                </a:lnTo>
                <a:lnTo>
                  <a:pt x="528321" y="234162"/>
                </a:lnTo>
                <a:lnTo>
                  <a:pt x="513999" y="274253"/>
                </a:lnTo>
                <a:lnTo>
                  <a:pt x="491521" y="309625"/>
                </a:lnTo>
                <a:lnTo>
                  <a:pt x="462027" y="339132"/>
                </a:lnTo>
                <a:lnTo>
                  <a:pt x="426658" y="361627"/>
                </a:lnTo>
                <a:lnTo>
                  <a:pt x="386552" y="375965"/>
                </a:lnTo>
                <a:lnTo>
                  <a:pt x="342849" y="381000"/>
                </a:lnTo>
                <a:lnTo>
                  <a:pt x="190500" y="381000"/>
                </a:lnTo>
                <a:lnTo>
                  <a:pt x="146817" y="375965"/>
                </a:lnTo>
                <a:lnTo>
                  <a:pt x="106718" y="361627"/>
                </a:lnTo>
                <a:lnTo>
                  <a:pt x="71348" y="339132"/>
                </a:lnTo>
                <a:lnTo>
                  <a:pt x="41847" y="309625"/>
                </a:lnTo>
                <a:lnTo>
                  <a:pt x="19361" y="274253"/>
                </a:lnTo>
                <a:lnTo>
                  <a:pt x="5030" y="234162"/>
                </a:lnTo>
                <a:lnTo>
                  <a:pt x="0" y="190500"/>
                </a:lnTo>
                <a:close/>
              </a:path>
            </a:pathLst>
          </a:custGeom>
          <a:ln w="9525">
            <a:solidFill>
              <a:srgbClr val="000000"/>
            </a:solidFill>
          </a:ln>
        </p:spPr>
        <p:txBody>
          <a:bodyPr wrap="square" lIns="0" tIns="0" rIns="0" bIns="0" rtlCol="0"/>
          <a:lstStyle/>
          <a:p>
            <a:endParaRPr/>
          </a:p>
        </p:txBody>
      </p:sp>
      <p:sp>
        <p:nvSpPr>
          <p:cNvPr id="124" name="object 124"/>
          <p:cNvSpPr txBox="1"/>
          <p:nvPr/>
        </p:nvSpPr>
        <p:spPr>
          <a:xfrm>
            <a:off x="1117193" y="4663821"/>
            <a:ext cx="195580"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Arial"/>
                <a:cs typeface="Arial"/>
              </a:rPr>
              <a:t>X</a:t>
            </a:r>
            <a:endParaRPr sz="2000">
              <a:latin typeface="Arial"/>
              <a:cs typeface="Arial"/>
            </a:endParaRPr>
          </a:p>
        </p:txBody>
      </p:sp>
      <p:sp>
        <p:nvSpPr>
          <p:cNvPr id="125" name="object 125"/>
          <p:cNvSpPr/>
          <p:nvPr/>
        </p:nvSpPr>
        <p:spPr>
          <a:xfrm>
            <a:off x="713511" y="5178297"/>
            <a:ext cx="533400" cy="381000"/>
          </a:xfrm>
          <a:custGeom>
            <a:avLst/>
            <a:gdLst/>
            <a:ahLst/>
            <a:cxnLst/>
            <a:rect l="l" t="t" r="r" b="b"/>
            <a:pathLst>
              <a:path w="533400" h="381000">
                <a:moveTo>
                  <a:pt x="0" y="190499"/>
                </a:moveTo>
                <a:lnTo>
                  <a:pt x="5031" y="146837"/>
                </a:lnTo>
                <a:lnTo>
                  <a:pt x="19363" y="106746"/>
                </a:lnTo>
                <a:lnTo>
                  <a:pt x="41851" y="71374"/>
                </a:lnTo>
                <a:lnTo>
                  <a:pt x="71353" y="41867"/>
                </a:lnTo>
                <a:lnTo>
                  <a:pt x="106724" y="19372"/>
                </a:lnTo>
                <a:lnTo>
                  <a:pt x="146821" y="5034"/>
                </a:lnTo>
                <a:lnTo>
                  <a:pt x="190500" y="0"/>
                </a:lnTo>
                <a:lnTo>
                  <a:pt x="342900" y="0"/>
                </a:lnTo>
                <a:lnTo>
                  <a:pt x="386578" y="5034"/>
                </a:lnTo>
                <a:lnTo>
                  <a:pt x="426675" y="19372"/>
                </a:lnTo>
                <a:lnTo>
                  <a:pt x="462046" y="41867"/>
                </a:lnTo>
                <a:lnTo>
                  <a:pt x="491548" y="71374"/>
                </a:lnTo>
                <a:lnTo>
                  <a:pt x="514036" y="106746"/>
                </a:lnTo>
                <a:lnTo>
                  <a:pt x="528368" y="146837"/>
                </a:lnTo>
                <a:lnTo>
                  <a:pt x="533400" y="190499"/>
                </a:lnTo>
                <a:lnTo>
                  <a:pt x="528368" y="234162"/>
                </a:lnTo>
                <a:lnTo>
                  <a:pt x="514036" y="274253"/>
                </a:lnTo>
                <a:lnTo>
                  <a:pt x="491548" y="309625"/>
                </a:lnTo>
                <a:lnTo>
                  <a:pt x="462046" y="339132"/>
                </a:lnTo>
                <a:lnTo>
                  <a:pt x="426675" y="361627"/>
                </a:lnTo>
                <a:lnTo>
                  <a:pt x="386578" y="375965"/>
                </a:lnTo>
                <a:lnTo>
                  <a:pt x="342900" y="380999"/>
                </a:lnTo>
                <a:lnTo>
                  <a:pt x="190500" y="380999"/>
                </a:lnTo>
                <a:lnTo>
                  <a:pt x="146821" y="375965"/>
                </a:lnTo>
                <a:lnTo>
                  <a:pt x="106724" y="361627"/>
                </a:lnTo>
                <a:lnTo>
                  <a:pt x="71353" y="339132"/>
                </a:lnTo>
                <a:lnTo>
                  <a:pt x="41851" y="309625"/>
                </a:lnTo>
                <a:lnTo>
                  <a:pt x="19363" y="274253"/>
                </a:lnTo>
                <a:lnTo>
                  <a:pt x="5031" y="234162"/>
                </a:lnTo>
                <a:lnTo>
                  <a:pt x="0" y="190499"/>
                </a:lnTo>
                <a:close/>
              </a:path>
            </a:pathLst>
          </a:custGeom>
          <a:ln w="9525">
            <a:solidFill>
              <a:srgbClr val="000000"/>
            </a:solidFill>
          </a:ln>
        </p:spPr>
        <p:txBody>
          <a:bodyPr wrap="square" lIns="0" tIns="0" rIns="0" bIns="0" rtlCol="0"/>
          <a:lstStyle/>
          <a:p>
            <a:endParaRPr/>
          </a:p>
        </p:txBody>
      </p:sp>
      <p:sp>
        <p:nvSpPr>
          <p:cNvPr id="126" name="object 126"/>
          <p:cNvSpPr txBox="1"/>
          <p:nvPr/>
        </p:nvSpPr>
        <p:spPr>
          <a:xfrm>
            <a:off x="882192" y="5197297"/>
            <a:ext cx="195580" cy="331470"/>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Y</a:t>
            </a:r>
            <a:endParaRPr sz="2000">
              <a:latin typeface="Arial"/>
              <a:cs typeface="Arial"/>
            </a:endParaRPr>
          </a:p>
        </p:txBody>
      </p:sp>
      <p:sp>
        <p:nvSpPr>
          <p:cNvPr id="127" name="object 127"/>
          <p:cNvSpPr/>
          <p:nvPr/>
        </p:nvSpPr>
        <p:spPr>
          <a:xfrm>
            <a:off x="980211" y="5025897"/>
            <a:ext cx="234950" cy="152400"/>
          </a:xfrm>
          <a:custGeom>
            <a:avLst/>
            <a:gdLst/>
            <a:ahLst/>
            <a:cxnLst/>
            <a:rect l="l" t="t" r="r" b="b"/>
            <a:pathLst>
              <a:path w="234950" h="152400">
                <a:moveTo>
                  <a:pt x="234848" y="0"/>
                </a:moveTo>
                <a:lnTo>
                  <a:pt x="0" y="152400"/>
                </a:lnTo>
              </a:path>
            </a:pathLst>
          </a:custGeom>
          <a:ln w="9525">
            <a:solidFill>
              <a:srgbClr val="000000"/>
            </a:solidFill>
          </a:ln>
        </p:spPr>
        <p:txBody>
          <a:bodyPr wrap="square" lIns="0" tIns="0" rIns="0" bIns="0" rtlCol="0"/>
          <a:lstStyle/>
          <a:p>
            <a:endParaRPr/>
          </a:p>
        </p:txBody>
      </p:sp>
      <p:sp>
        <p:nvSpPr>
          <p:cNvPr id="128" name="object 128"/>
          <p:cNvSpPr/>
          <p:nvPr/>
        </p:nvSpPr>
        <p:spPr>
          <a:xfrm>
            <a:off x="774522" y="5559297"/>
            <a:ext cx="205740" cy="234315"/>
          </a:xfrm>
          <a:custGeom>
            <a:avLst/>
            <a:gdLst/>
            <a:ahLst/>
            <a:cxnLst/>
            <a:rect l="l" t="t" r="r" b="b"/>
            <a:pathLst>
              <a:path w="205740" h="234314">
                <a:moveTo>
                  <a:pt x="205689" y="0"/>
                </a:moveTo>
                <a:lnTo>
                  <a:pt x="0" y="233743"/>
                </a:lnTo>
              </a:path>
            </a:pathLst>
          </a:custGeom>
          <a:ln w="9525">
            <a:solidFill>
              <a:srgbClr val="000000"/>
            </a:solidFill>
          </a:ln>
        </p:spPr>
        <p:txBody>
          <a:bodyPr wrap="square" lIns="0" tIns="0" rIns="0" bIns="0" rtlCol="0"/>
          <a:lstStyle/>
          <a:p>
            <a:endParaRPr/>
          </a:p>
        </p:txBody>
      </p:sp>
      <p:sp>
        <p:nvSpPr>
          <p:cNvPr id="129" name="object 129"/>
          <p:cNvSpPr/>
          <p:nvPr/>
        </p:nvSpPr>
        <p:spPr>
          <a:xfrm>
            <a:off x="1215059" y="5025897"/>
            <a:ext cx="316230" cy="163195"/>
          </a:xfrm>
          <a:custGeom>
            <a:avLst/>
            <a:gdLst/>
            <a:ahLst/>
            <a:cxnLst/>
            <a:rect l="l" t="t" r="r" b="b"/>
            <a:pathLst>
              <a:path w="316230" h="163195">
                <a:moveTo>
                  <a:pt x="0" y="0"/>
                </a:moveTo>
                <a:lnTo>
                  <a:pt x="315671" y="162687"/>
                </a:lnTo>
              </a:path>
            </a:pathLst>
          </a:custGeom>
          <a:ln w="9524">
            <a:solidFill>
              <a:srgbClr val="000000"/>
            </a:solidFill>
          </a:ln>
        </p:spPr>
        <p:txBody>
          <a:bodyPr wrap="square" lIns="0" tIns="0" rIns="0" bIns="0" rtlCol="0"/>
          <a:lstStyle/>
          <a:p>
            <a:endParaRPr/>
          </a:p>
        </p:txBody>
      </p:sp>
      <p:sp>
        <p:nvSpPr>
          <p:cNvPr id="130" name="object 130"/>
          <p:cNvSpPr/>
          <p:nvPr/>
        </p:nvSpPr>
        <p:spPr>
          <a:xfrm>
            <a:off x="980211" y="5559297"/>
            <a:ext cx="234950" cy="236220"/>
          </a:xfrm>
          <a:custGeom>
            <a:avLst/>
            <a:gdLst/>
            <a:ahLst/>
            <a:cxnLst/>
            <a:rect l="l" t="t" r="r" b="b"/>
            <a:pathLst>
              <a:path w="234950" h="236220">
                <a:moveTo>
                  <a:pt x="0" y="0"/>
                </a:moveTo>
                <a:lnTo>
                  <a:pt x="234848" y="235915"/>
                </a:lnTo>
              </a:path>
            </a:pathLst>
          </a:custGeom>
          <a:ln w="9525">
            <a:solidFill>
              <a:srgbClr val="000000"/>
            </a:solidFill>
          </a:ln>
        </p:spPr>
        <p:txBody>
          <a:bodyPr wrap="square" lIns="0" tIns="0" rIns="0" bIns="0" rtlCol="0"/>
          <a:lstStyle/>
          <a:p>
            <a:endParaRPr/>
          </a:p>
        </p:txBody>
      </p:sp>
      <p:sp>
        <p:nvSpPr>
          <p:cNvPr id="131" name="object 131"/>
          <p:cNvSpPr/>
          <p:nvPr/>
        </p:nvSpPr>
        <p:spPr>
          <a:xfrm>
            <a:off x="948359" y="5795213"/>
            <a:ext cx="533400" cy="381000"/>
          </a:xfrm>
          <a:custGeom>
            <a:avLst/>
            <a:gdLst/>
            <a:ahLst/>
            <a:cxnLst/>
            <a:rect l="l" t="t" r="r" b="b"/>
            <a:pathLst>
              <a:path w="533400" h="381000">
                <a:moveTo>
                  <a:pt x="342849" y="0"/>
                </a:moveTo>
                <a:lnTo>
                  <a:pt x="190500" y="0"/>
                </a:lnTo>
                <a:lnTo>
                  <a:pt x="146817" y="5031"/>
                </a:lnTo>
                <a:lnTo>
                  <a:pt x="106718" y="19363"/>
                </a:lnTo>
                <a:lnTo>
                  <a:pt x="71348" y="41851"/>
                </a:lnTo>
                <a:lnTo>
                  <a:pt x="41847" y="71353"/>
                </a:lnTo>
                <a:lnTo>
                  <a:pt x="19361" y="106724"/>
                </a:lnTo>
                <a:lnTo>
                  <a:pt x="5030" y="146821"/>
                </a:lnTo>
                <a:lnTo>
                  <a:pt x="0" y="190499"/>
                </a:lnTo>
                <a:lnTo>
                  <a:pt x="5030" y="234178"/>
                </a:lnTo>
                <a:lnTo>
                  <a:pt x="19361" y="274275"/>
                </a:lnTo>
                <a:lnTo>
                  <a:pt x="41847" y="309646"/>
                </a:lnTo>
                <a:lnTo>
                  <a:pt x="71348" y="339148"/>
                </a:lnTo>
                <a:lnTo>
                  <a:pt x="106718" y="361636"/>
                </a:lnTo>
                <a:lnTo>
                  <a:pt x="146817" y="375968"/>
                </a:lnTo>
                <a:lnTo>
                  <a:pt x="190500" y="380999"/>
                </a:lnTo>
                <a:lnTo>
                  <a:pt x="342849" y="380999"/>
                </a:lnTo>
                <a:lnTo>
                  <a:pt x="386552" y="375968"/>
                </a:lnTo>
                <a:lnTo>
                  <a:pt x="426658" y="361636"/>
                </a:lnTo>
                <a:lnTo>
                  <a:pt x="462027" y="339148"/>
                </a:lnTo>
                <a:lnTo>
                  <a:pt x="491521" y="309646"/>
                </a:lnTo>
                <a:lnTo>
                  <a:pt x="513999" y="274275"/>
                </a:lnTo>
                <a:lnTo>
                  <a:pt x="528321" y="234178"/>
                </a:lnTo>
                <a:lnTo>
                  <a:pt x="533349" y="190499"/>
                </a:lnTo>
                <a:lnTo>
                  <a:pt x="528321" y="146821"/>
                </a:lnTo>
                <a:lnTo>
                  <a:pt x="513999" y="106724"/>
                </a:lnTo>
                <a:lnTo>
                  <a:pt x="491521" y="71353"/>
                </a:lnTo>
                <a:lnTo>
                  <a:pt x="462027" y="41851"/>
                </a:lnTo>
                <a:lnTo>
                  <a:pt x="426658" y="19363"/>
                </a:lnTo>
                <a:lnTo>
                  <a:pt x="386552" y="5031"/>
                </a:lnTo>
                <a:lnTo>
                  <a:pt x="342849" y="0"/>
                </a:lnTo>
                <a:close/>
              </a:path>
            </a:pathLst>
          </a:custGeom>
          <a:solidFill>
            <a:srgbClr val="FFFFFF"/>
          </a:solidFill>
        </p:spPr>
        <p:txBody>
          <a:bodyPr wrap="square" lIns="0" tIns="0" rIns="0" bIns="0" rtlCol="0"/>
          <a:lstStyle/>
          <a:p>
            <a:endParaRPr/>
          </a:p>
        </p:txBody>
      </p:sp>
      <p:sp>
        <p:nvSpPr>
          <p:cNvPr id="132" name="object 132"/>
          <p:cNvSpPr/>
          <p:nvPr/>
        </p:nvSpPr>
        <p:spPr>
          <a:xfrm>
            <a:off x="948359" y="5795213"/>
            <a:ext cx="533400" cy="381000"/>
          </a:xfrm>
          <a:custGeom>
            <a:avLst/>
            <a:gdLst/>
            <a:ahLst/>
            <a:cxnLst/>
            <a:rect l="l" t="t" r="r" b="b"/>
            <a:pathLst>
              <a:path w="533400" h="381000">
                <a:moveTo>
                  <a:pt x="0" y="190499"/>
                </a:moveTo>
                <a:lnTo>
                  <a:pt x="5030" y="146821"/>
                </a:lnTo>
                <a:lnTo>
                  <a:pt x="19361" y="106724"/>
                </a:lnTo>
                <a:lnTo>
                  <a:pt x="41847" y="71353"/>
                </a:lnTo>
                <a:lnTo>
                  <a:pt x="71348" y="41851"/>
                </a:lnTo>
                <a:lnTo>
                  <a:pt x="106718" y="19363"/>
                </a:lnTo>
                <a:lnTo>
                  <a:pt x="146817" y="5031"/>
                </a:lnTo>
                <a:lnTo>
                  <a:pt x="190500" y="0"/>
                </a:lnTo>
                <a:lnTo>
                  <a:pt x="342849" y="0"/>
                </a:lnTo>
                <a:lnTo>
                  <a:pt x="386552" y="5031"/>
                </a:lnTo>
                <a:lnTo>
                  <a:pt x="426658" y="19363"/>
                </a:lnTo>
                <a:lnTo>
                  <a:pt x="462027" y="41851"/>
                </a:lnTo>
                <a:lnTo>
                  <a:pt x="491521" y="71353"/>
                </a:lnTo>
                <a:lnTo>
                  <a:pt x="513999" y="106724"/>
                </a:lnTo>
                <a:lnTo>
                  <a:pt x="528321" y="146821"/>
                </a:lnTo>
                <a:lnTo>
                  <a:pt x="533349" y="190499"/>
                </a:lnTo>
                <a:lnTo>
                  <a:pt x="528321" y="234178"/>
                </a:lnTo>
                <a:lnTo>
                  <a:pt x="513999" y="274275"/>
                </a:lnTo>
                <a:lnTo>
                  <a:pt x="491521" y="309646"/>
                </a:lnTo>
                <a:lnTo>
                  <a:pt x="462027" y="339148"/>
                </a:lnTo>
                <a:lnTo>
                  <a:pt x="426658" y="361636"/>
                </a:lnTo>
                <a:lnTo>
                  <a:pt x="386552" y="375968"/>
                </a:lnTo>
                <a:lnTo>
                  <a:pt x="342849" y="380999"/>
                </a:lnTo>
                <a:lnTo>
                  <a:pt x="190500" y="380999"/>
                </a:lnTo>
                <a:lnTo>
                  <a:pt x="146817" y="375968"/>
                </a:lnTo>
                <a:lnTo>
                  <a:pt x="106718" y="361636"/>
                </a:lnTo>
                <a:lnTo>
                  <a:pt x="71348" y="339148"/>
                </a:lnTo>
                <a:lnTo>
                  <a:pt x="41847" y="309646"/>
                </a:lnTo>
                <a:lnTo>
                  <a:pt x="19361" y="274275"/>
                </a:lnTo>
                <a:lnTo>
                  <a:pt x="5030" y="234178"/>
                </a:lnTo>
                <a:lnTo>
                  <a:pt x="0" y="190499"/>
                </a:lnTo>
                <a:close/>
              </a:path>
            </a:pathLst>
          </a:custGeom>
          <a:ln w="9525">
            <a:solidFill>
              <a:srgbClr val="000000"/>
            </a:solidFill>
          </a:ln>
        </p:spPr>
        <p:txBody>
          <a:bodyPr wrap="square" lIns="0" tIns="0" rIns="0" bIns="0" rtlCol="0"/>
          <a:lstStyle/>
          <a:p>
            <a:endParaRPr/>
          </a:p>
        </p:txBody>
      </p:sp>
      <p:sp>
        <p:nvSpPr>
          <p:cNvPr id="133" name="object 133"/>
          <p:cNvSpPr txBox="1"/>
          <p:nvPr/>
        </p:nvSpPr>
        <p:spPr>
          <a:xfrm>
            <a:off x="1122984" y="5716930"/>
            <a:ext cx="182880" cy="831850"/>
          </a:xfrm>
          <a:prstGeom prst="rect">
            <a:avLst/>
          </a:prstGeom>
        </p:spPr>
        <p:txBody>
          <a:bodyPr vert="horz" wrap="square" lIns="0" tIns="110489" rIns="0" bIns="0" rtlCol="0">
            <a:spAutoFit/>
          </a:bodyPr>
          <a:lstStyle/>
          <a:p>
            <a:pPr marL="13970">
              <a:lnSpc>
                <a:spcPct val="100000"/>
              </a:lnSpc>
              <a:spcBef>
                <a:spcPts val="869"/>
              </a:spcBef>
            </a:pPr>
            <a:r>
              <a:rPr sz="2000" dirty="0">
                <a:latin typeface="Arial"/>
                <a:cs typeface="Arial"/>
              </a:rPr>
              <a:t>Z</a:t>
            </a:r>
            <a:endParaRPr sz="2000">
              <a:latin typeface="Arial"/>
              <a:cs typeface="Arial"/>
            </a:endParaRPr>
          </a:p>
          <a:p>
            <a:pPr marL="12700">
              <a:lnSpc>
                <a:spcPct val="100000"/>
              </a:lnSpc>
              <a:spcBef>
                <a:spcPts val="775"/>
              </a:spcBef>
            </a:pPr>
            <a:r>
              <a:rPr sz="2000" dirty="0">
                <a:solidFill>
                  <a:srgbClr val="FF0000"/>
                </a:solidFill>
                <a:latin typeface="Calibri"/>
                <a:cs typeface="Calibri"/>
              </a:rPr>
              <a:t>b</a:t>
            </a:r>
            <a:endParaRPr sz="2000">
              <a:latin typeface="Calibri"/>
              <a:cs typeface="Calibri"/>
            </a:endParaRPr>
          </a:p>
        </p:txBody>
      </p:sp>
      <p:sp>
        <p:nvSpPr>
          <p:cNvPr id="134" name="object 134"/>
          <p:cNvSpPr txBox="1"/>
          <p:nvPr/>
        </p:nvSpPr>
        <p:spPr>
          <a:xfrm>
            <a:off x="711809" y="5821476"/>
            <a:ext cx="125095"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FF0000"/>
                </a:solidFill>
                <a:latin typeface="Arial"/>
                <a:cs typeface="Arial"/>
              </a:rPr>
              <a:t>a</a:t>
            </a:r>
            <a:endParaRPr sz="1400">
              <a:latin typeface="Arial"/>
              <a:cs typeface="Arial"/>
            </a:endParaRPr>
          </a:p>
        </p:txBody>
      </p:sp>
      <p:sp>
        <p:nvSpPr>
          <p:cNvPr id="135" name="object 135"/>
          <p:cNvSpPr txBox="1"/>
          <p:nvPr/>
        </p:nvSpPr>
        <p:spPr>
          <a:xfrm>
            <a:off x="1468374" y="5216778"/>
            <a:ext cx="125095"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FF0000"/>
                </a:solidFill>
                <a:latin typeface="Arial"/>
                <a:cs typeface="Arial"/>
              </a:rPr>
              <a:t>c</a:t>
            </a:r>
            <a:endParaRPr sz="1400">
              <a:latin typeface="Arial"/>
              <a:cs typeface="Arial"/>
            </a:endParaRPr>
          </a:p>
        </p:txBody>
      </p:sp>
      <p:sp>
        <p:nvSpPr>
          <p:cNvPr id="136" name="object 136"/>
          <p:cNvSpPr/>
          <p:nvPr/>
        </p:nvSpPr>
        <p:spPr>
          <a:xfrm>
            <a:off x="2887091" y="5945441"/>
            <a:ext cx="533400" cy="381000"/>
          </a:xfrm>
          <a:custGeom>
            <a:avLst/>
            <a:gdLst/>
            <a:ahLst/>
            <a:cxnLst/>
            <a:rect l="l" t="t" r="r" b="b"/>
            <a:pathLst>
              <a:path w="533400" h="381000">
                <a:moveTo>
                  <a:pt x="0" y="190500"/>
                </a:moveTo>
                <a:lnTo>
                  <a:pt x="5034" y="146821"/>
                </a:lnTo>
                <a:lnTo>
                  <a:pt x="19372" y="106724"/>
                </a:lnTo>
                <a:lnTo>
                  <a:pt x="41867" y="71353"/>
                </a:lnTo>
                <a:lnTo>
                  <a:pt x="71374" y="41851"/>
                </a:lnTo>
                <a:lnTo>
                  <a:pt x="106746" y="19363"/>
                </a:lnTo>
                <a:lnTo>
                  <a:pt x="146837" y="5031"/>
                </a:lnTo>
                <a:lnTo>
                  <a:pt x="190500" y="0"/>
                </a:lnTo>
                <a:lnTo>
                  <a:pt x="342900" y="0"/>
                </a:lnTo>
                <a:lnTo>
                  <a:pt x="386562" y="5031"/>
                </a:lnTo>
                <a:lnTo>
                  <a:pt x="426653" y="19363"/>
                </a:lnTo>
                <a:lnTo>
                  <a:pt x="462025" y="41851"/>
                </a:lnTo>
                <a:lnTo>
                  <a:pt x="491532" y="71353"/>
                </a:lnTo>
                <a:lnTo>
                  <a:pt x="514027" y="106724"/>
                </a:lnTo>
                <a:lnTo>
                  <a:pt x="528365" y="146821"/>
                </a:lnTo>
                <a:lnTo>
                  <a:pt x="533399" y="190500"/>
                </a:lnTo>
                <a:lnTo>
                  <a:pt x="528365" y="234182"/>
                </a:lnTo>
                <a:lnTo>
                  <a:pt x="514027" y="274281"/>
                </a:lnTo>
                <a:lnTo>
                  <a:pt x="491532" y="309651"/>
                </a:lnTo>
                <a:lnTo>
                  <a:pt x="462025" y="339152"/>
                </a:lnTo>
                <a:lnTo>
                  <a:pt x="426653" y="361638"/>
                </a:lnTo>
                <a:lnTo>
                  <a:pt x="386562" y="375969"/>
                </a:lnTo>
                <a:lnTo>
                  <a:pt x="342900" y="381000"/>
                </a:lnTo>
                <a:lnTo>
                  <a:pt x="190500" y="381000"/>
                </a:lnTo>
                <a:lnTo>
                  <a:pt x="146837" y="375969"/>
                </a:lnTo>
                <a:lnTo>
                  <a:pt x="106746" y="361638"/>
                </a:lnTo>
                <a:lnTo>
                  <a:pt x="71374" y="339152"/>
                </a:lnTo>
                <a:lnTo>
                  <a:pt x="41867" y="309651"/>
                </a:lnTo>
                <a:lnTo>
                  <a:pt x="19372" y="274281"/>
                </a:lnTo>
                <a:lnTo>
                  <a:pt x="5034" y="234182"/>
                </a:lnTo>
                <a:lnTo>
                  <a:pt x="0" y="190500"/>
                </a:lnTo>
                <a:close/>
              </a:path>
            </a:pathLst>
          </a:custGeom>
          <a:ln w="9525">
            <a:solidFill>
              <a:srgbClr val="000000"/>
            </a:solidFill>
          </a:ln>
        </p:spPr>
        <p:txBody>
          <a:bodyPr wrap="square" lIns="0" tIns="0" rIns="0" bIns="0" rtlCol="0"/>
          <a:lstStyle/>
          <a:p>
            <a:endParaRPr/>
          </a:p>
        </p:txBody>
      </p:sp>
      <p:sp>
        <p:nvSpPr>
          <p:cNvPr id="137" name="object 137"/>
          <p:cNvSpPr txBox="1"/>
          <p:nvPr/>
        </p:nvSpPr>
        <p:spPr>
          <a:xfrm>
            <a:off x="3056001" y="5964732"/>
            <a:ext cx="195580"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Arial"/>
                <a:cs typeface="Arial"/>
              </a:rPr>
              <a:t>Y</a:t>
            </a:r>
            <a:endParaRPr sz="2000">
              <a:latin typeface="Arial"/>
              <a:cs typeface="Arial"/>
            </a:endParaRPr>
          </a:p>
        </p:txBody>
      </p:sp>
      <p:sp>
        <p:nvSpPr>
          <p:cNvPr id="138" name="object 138"/>
          <p:cNvSpPr/>
          <p:nvPr/>
        </p:nvSpPr>
        <p:spPr>
          <a:xfrm>
            <a:off x="3065272" y="5760224"/>
            <a:ext cx="88900" cy="185420"/>
          </a:xfrm>
          <a:custGeom>
            <a:avLst/>
            <a:gdLst/>
            <a:ahLst/>
            <a:cxnLst/>
            <a:rect l="l" t="t" r="r" b="b"/>
            <a:pathLst>
              <a:path w="88900" h="185420">
                <a:moveTo>
                  <a:pt x="88518" y="185216"/>
                </a:moveTo>
                <a:lnTo>
                  <a:pt x="0" y="0"/>
                </a:lnTo>
              </a:path>
            </a:pathLst>
          </a:custGeom>
          <a:ln w="9525">
            <a:solidFill>
              <a:srgbClr val="000000"/>
            </a:solidFill>
          </a:ln>
        </p:spPr>
        <p:txBody>
          <a:bodyPr wrap="square" lIns="0" tIns="0" rIns="0" bIns="0" rtlCol="0"/>
          <a:lstStyle/>
          <a:p>
            <a:endParaRPr/>
          </a:p>
        </p:txBody>
      </p:sp>
      <p:sp>
        <p:nvSpPr>
          <p:cNvPr id="139" name="object 139"/>
          <p:cNvSpPr txBox="1"/>
          <p:nvPr/>
        </p:nvSpPr>
        <p:spPr>
          <a:xfrm>
            <a:off x="2883535" y="6504533"/>
            <a:ext cx="125095"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FF0000"/>
                </a:solidFill>
                <a:latin typeface="Arial"/>
                <a:cs typeface="Arial"/>
              </a:rPr>
              <a:t>a</a:t>
            </a:r>
            <a:endParaRPr sz="1400">
              <a:latin typeface="Arial"/>
              <a:cs typeface="Arial"/>
            </a:endParaRPr>
          </a:p>
        </p:txBody>
      </p:sp>
      <p:sp>
        <p:nvSpPr>
          <p:cNvPr id="140" name="object 140"/>
          <p:cNvSpPr/>
          <p:nvPr/>
        </p:nvSpPr>
        <p:spPr>
          <a:xfrm>
            <a:off x="2945002" y="6326441"/>
            <a:ext cx="208915" cy="149860"/>
          </a:xfrm>
          <a:custGeom>
            <a:avLst/>
            <a:gdLst/>
            <a:ahLst/>
            <a:cxnLst/>
            <a:rect l="l" t="t" r="r" b="b"/>
            <a:pathLst>
              <a:path w="208914" h="149860">
                <a:moveTo>
                  <a:pt x="0" y="149428"/>
                </a:moveTo>
                <a:lnTo>
                  <a:pt x="208788" y="0"/>
                </a:lnTo>
              </a:path>
            </a:pathLst>
          </a:custGeom>
          <a:ln w="9525">
            <a:solidFill>
              <a:srgbClr val="000000"/>
            </a:solidFill>
          </a:ln>
        </p:spPr>
        <p:txBody>
          <a:bodyPr wrap="square" lIns="0" tIns="0" rIns="0" bIns="0" rtlCol="0"/>
          <a:lstStyle/>
          <a:p>
            <a:endParaRPr/>
          </a:p>
        </p:txBody>
      </p:sp>
      <p:sp>
        <p:nvSpPr>
          <p:cNvPr id="141" name="object 141"/>
          <p:cNvSpPr/>
          <p:nvPr/>
        </p:nvSpPr>
        <p:spPr>
          <a:xfrm>
            <a:off x="6691376" y="4942332"/>
            <a:ext cx="381000" cy="315595"/>
          </a:xfrm>
          <a:custGeom>
            <a:avLst/>
            <a:gdLst/>
            <a:ahLst/>
            <a:cxnLst/>
            <a:rect l="l" t="t" r="r" b="b"/>
            <a:pathLst>
              <a:path w="381000" h="315595">
                <a:moveTo>
                  <a:pt x="223393" y="0"/>
                </a:moveTo>
                <a:lnTo>
                  <a:pt x="223393" y="78867"/>
                </a:lnTo>
                <a:lnTo>
                  <a:pt x="0" y="78867"/>
                </a:lnTo>
                <a:lnTo>
                  <a:pt x="0" y="236347"/>
                </a:lnTo>
                <a:lnTo>
                  <a:pt x="223393" y="236347"/>
                </a:lnTo>
                <a:lnTo>
                  <a:pt x="223393" y="315087"/>
                </a:lnTo>
                <a:lnTo>
                  <a:pt x="381000" y="157607"/>
                </a:lnTo>
                <a:lnTo>
                  <a:pt x="223393" y="0"/>
                </a:lnTo>
                <a:close/>
              </a:path>
            </a:pathLst>
          </a:custGeom>
          <a:solidFill>
            <a:srgbClr val="808080"/>
          </a:solidFill>
        </p:spPr>
        <p:txBody>
          <a:bodyPr wrap="square" lIns="0" tIns="0" rIns="0" bIns="0" rtlCol="0"/>
          <a:lstStyle/>
          <a:p>
            <a:endParaRPr/>
          </a:p>
        </p:txBody>
      </p:sp>
      <p:sp>
        <p:nvSpPr>
          <p:cNvPr id="142" name="object 142"/>
          <p:cNvSpPr/>
          <p:nvPr/>
        </p:nvSpPr>
        <p:spPr>
          <a:xfrm>
            <a:off x="4742434" y="4686427"/>
            <a:ext cx="419100" cy="1289685"/>
          </a:xfrm>
          <a:custGeom>
            <a:avLst/>
            <a:gdLst/>
            <a:ahLst/>
            <a:cxnLst/>
            <a:rect l="l" t="t" r="r" b="b"/>
            <a:pathLst>
              <a:path w="419100" h="1289685">
                <a:moveTo>
                  <a:pt x="209295" y="0"/>
                </a:moveTo>
                <a:lnTo>
                  <a:pt x="0" y="1289151"/>
                </a:lnTo>
                <a:lnTo>
                  <a:pt x="418718" y="1289151"/>
                </a:lnTo>
                <a:lnTo>
                  <a:pt x="209295" y="0"/>
                </a:lnTo>
                <a:close/>
              </a:path>
            </a:pathLst>
          </a:custGeom>
          <a:solidFill>
            <a:srgbClr val="DDDDDD"/>
          </a:solidFill>
        </p:spPr>
        <p:txBody>
          <a:bodyPr wrap="square" lIns="0" tIns="0" rIns="0" bIns="0" rtlCol="0"/>
          <a:lstStyle/>
          <a:p>
            <a:endParaRPr/>
          </a:p>
        </p:txBody>
      </p:sp>
      <p:sp>
        <p:nvSpPr>
          <p:cNvPr id="143" name="object 143"/>
          <p:cNvSpPr/>
          <p:nvPr/>
        </p:nvSpPr>
        <p:spPr>
          <a:xfrm>
            <a:off x="4742434" y="4686427"/>
            <a:ext cx="419100" cy="1289685"/>
          </a:xfrm>
          <a:custGeom>
            <a:avLst/>
            <a:gdLst/>
            <a:ahLst/>
            <a:cxnLst/>
            <a:rect l="l" t="t" r="r" b="b"/>
            <a:pathLst>
              <a:path w="419100" h="1289685">
                <a:moveTo>
                  <a:pt x="0" y="1289151"/>
                </a:moveTo>
                <a:lnTo>
                  <a:pt x="209295" y="0"/>
                </a:lnTo>
                <a:lnTo>
                  <a:pt x="418718" y="1289151"/>
                </a:lnTo>
                <a:lnTo>
                  <a:pt x="0" y="1289151"/>
                </a:lnTo>
                <a:close/>
              </a:path>
            </a:pathLst>
          </a:custGeom>
          <a:ln w="25400">
            <a:solidFill>
              <a:srgbClr val="A1A1A1"/>
            </a:solidFill>
          </a:ln>
        </p:spPr>
        <p:txBody>
          <a:bodyPr wrap="square" lIns="0" tIns="0" rIns="0" bIns="0" rtlCol="0"/>
          <a:lstStyle/>
          <a:p>
            <a:endParaRPr/>
          </a:p>
        </p:txBody>
      </p:sp>
      <p:sp>
        <p:nvSpPr>
          <p:cNvPr id="144" name="object 144"/>
          <p:cNvSpPr txBox="1"/>
          <p:nvPr/>
        </p:nvSpPr>
        <p:spPr>
          <a:xfrm>
            <a:off x="4887595" y="5642864"/>
            <a:ext cx="132715"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0000"/>
                </a:solidFill>
                <a:latin typeface="Calibri"/>
                <a:cs typeface="Calibri"/>
              </a:rPr>
              <a:t>L</a:t>
            </a:r>
            <a:endParaRPr sz="2000">
              <a:latin typeface="Calibri"/>
              <a:cs typeface="Calibri"/>
            </a:endParaRPr>
          </a:p>
        </p:txBody>
      </p:sp>
      <p:sp>
        <p:nvSpPr>
          <p:cNvPr id="145" name="object 145"/>
          <p:cNvSpPr/>
          <p:nvPr/>
        </p:nvSpPr>
        <p:spPr>
          <a:xfrm>
            <a:off x="6227698" y="4725415"/>
            <a:ext cx="419100" cy="1289685"/>
          </a:xfrm>
          <a:custGeom>
            <a:avLst/>
            <a:gdLst/>
            <a:ahLst/>
            <a:cxnLst/>
            <a:rect l="l" t="t" r="r" b="b"/>
            <a:pathLst>
              <a:path w="419100" h="1289685">
                <a:moveTo>
                  <a:pt x="209296" y="0"/>
                </a:moveTo>
                <a:lnTo>
                  <a:pt x="0" y="1289100"/>
                </a:lnTo>
                <a:lnTo>
                  <a:pt x="418719" y="1289100"/>
                </a:lnTo>
                <a:lnTo>
                  <a:pt x="209296" y="0"/>
                </a:lnTo>
                <a:close/>
              </a:path>
            </a:pathLst>
          </a:custGeom>
          <a:solidFill>
            <a:srgbClr val="DDDDDD"/>
          </a:solidFill>
        </p:spPr>
        <p:txBody>
          <a:bodyPr wrap="square" lIns="0" tIns="0" rIns="0" bIns="0" rtlCol="0"/>
          <a:lstStyle/>
          <a:p>
            <a:endParaRPr/>
          </a:p>
        </p:txBody>
      </p:sp>
      <p:sp>
        <p:nvSpPr>
          <p:cNvPr id="146" name="object 146"/>
          <p:cNvSpPr/>
          <p:nvPr/>
        </p:nvSpPr>
        <p:spPr>
          <a:xfrm>
            <a:off x="6227698" y="4725415"/>
            <a:ext cx="419100" cy="1289685"/>
          </a:xfrm>
          <a:custGeom>
            <a:avLst/>
            <a:gdLst/>
            <a:ahLst/>
            <a:cxnLst/>
            <a:rect l="l" t="t" r="r" b="b"/>
            <a:pathLst>
              <a:path w="419100" h="1289685">
                <a:moveTo>
                  <a:pt x="0" y="1289100"/>
                </a:moveTo>
                <a:lnTo>
                  <a:pt x="209296" y="0"/>
                </a:lnTo>
                <a:lnTo>
                  <a:pt x="418719" y="1289100"/>
                </a:lnTo>
                <a:lnTo>
                  <a:pt x="0" y="1289100"/>
                </a:lnTo>
                <a:close/>
              </a:path>
            </a:pathLst>
          </a:custGeom>
          <a:ln w="25400">
            <a:solidFill>
              <a:srgbClr val="A1A1A1"/>
            </a:solidFill>
          </a:ln>
        </p:spPr>
        <p:txBody>
          <a:bodyPr wrap="square" lIns="0" tIns="0" rIns="0" bIns="0" rtlCol="0"/>
          <a:lstStyle/>
          <a:p>
            <a:endParaRPr/>
          </a:p>
        </p:txBody>
      </p:sp>
      <p:sp>
        <p:nvSpPr>
          <p:cNvPr id="147" name="object 147"/>
          <p:cNvSpPr txBox="1"/>
          <p:nvPr/>
        </p:nvSpPr>
        <p:spPr>
          <a:xfrm>
            <a:off x="6356350" y="5681573"/>
            <a:ext cx="163830"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0000"/>
                </a:solidFill>
                <a:latin typeface="Calibri"/>
                <a:cs typeface="Calibri"/>
              </a:rPr>
              <a:t>R</a:t>
            </a:r>
            <a:endParaRPr sz="2000">
              <a:latin typeface="Calibri"/>
              <a:cs typeface="Calibri"/>
            </a:endParaRPr>
          </a:p>
        </p:txBody>
      </p:sp>
      <p:sp>
        <p:nvSpPr>
          <p:cNvPr id="148" name="object 148"/>
          <p:cNvSpPr/>
          <p:nvPr/>
        </p:nvSpPr>
        <p:spPr>
          <a:xfrm>
            <a:off x="5372227" y="6160782"/>
            <a:ext cx="389890" cy="375920"/>
          </a:xfrm>
          <a:custGeom>
            <a:avLst/>
            <a:gdLst/>
            <a:ahLst/>
            <a:cxnLst/>
            <a:rect l="l" t="t" r="r" b="b"/>
            <a:pathLst>
              <a:path w="389889" h="375920">
                <a:moveTo>
                  <a:pt x="194690" y="0"/>
                </a:moveTo>
                <a:lnTo>
                  <a:pt x="0" y="375856"/>
                </a:lnTo>
                <a:lnTo>
                  <a:pt x="389382" y="375856"/>
                </a:lnTo>
                <a:lnTo>
                  <a:pt x="194690" y="0"/>
                </a:lnTo>
                <a:close/>
              </a:path>
            </a:pathLst>
          </a:custGeom>
          <a:solidFill>
            <a:srgbClr val="DDDDDD"/>
          </a:solidFill>
        </p:spPr>
        <p:txBody>
          <a:bodyPr wrap="square" lIns="0" tIns="0" rIns="0" bIns="0" rtlCol="0"/>
          <a:lstStyle/>
          <a:p>
            <a:endParaRPr/>
          </a:p>
        </p:txBody>
      </p:sp>
      <p:sp>
        <p:nvSpPr>
          <p:cNvPr id="149" name="object 149"/>
          <p:cNvSpPr/>
          <p:nvPr/>
        </p:nvSpPr>
        <p:spPr>
          <a:xfrm>
            <a:off x="5372227" y="6160782"/>
            <a:ext cx="389890" cy="375920"/>
          </a:xfrm>
          <a:custGeom>
            <a:avLst/>
            <a:gdLst/>
            <a:ahLst/>
            <a:cxnLst/>
            <a:rect l="l" t="t" r="r" b="b"/>
            <a:pathLst>
              <a:path w="389889" h="375920">
                <a:moveTo>
                  <a:pt x="0" y="375856"/>
                </a:moveTo>
                <a:lnTo>
                  <a:pt x="194690" y="0"/>
                </a:lnTo>
                <a:lnTo>
                  <a:pt x="389382" y="375856"/>
                </a:lnTo>
                <a:lnTo>
                  <a:pt x="0" y="375856"/>
                </a:lnTo>
                <a:close/>
              </a:path>
            </a:pathLst>
          </a:custGeom>
          <a:ln w="25400">
            <a:solidFill>
              <a:srgbClr val="A1A1A1"/>
            </a:solidFill>
          </a:ln>
        </p:spPr>
        <p:txBody>
          <a:bodyPr wrap="square" lIns="0" tIns="0" rIns="0" bIns="0" rtlCol="0"/>
          <a:lstStyle/>
          <a:p>
            <a:endParaRPr/>
          </a:p>
        </p:txBody>
      </p:sp>
      <p:sp>
        <p:nvSpPr>
          <p:cNvPr id="150" name="object 150"/>
          <p:cNvSpPr/>
          <p:nvPr/>
        </p:nvSpPr>
        <p:spPr>
          <a:xfrm>
            <a:off x="8233664" y="5931852"/>
            <a:ext cx="533400" cy="381000"/>
          </a:xfrm>
          <a:custGeom>
            <a:avLst/>
            <a:gdLst/>
            <a:ahLst/>
            <a:cxnLst/>
            <a:rect l="l" t="t" r="r" b="b"/>
            <a:pathLst>
              <a:path w="533400" h="381000">
                <a:moveTo>
                  <a:pt x="0" y="190500"/>
                </a:moveTo>
                <a:lnTo>
                  <a:pt x="5034" y="146821"/>
                </a:lnTo>
                <a:lnTo>
                  <a:pt x="19372" y="106724"/>
                </a:lnTo>
                <a:lnTo>
                  <a:pt x="41867" y="71353"/>
                </a:lnTo>
                <a:lnTo>
                  <a:pt x="71374" y="41851"/>
                </a:lnTo>
                <a:lnTo>
                  <a:pt x="106746" y="19363"/>
                </a:lnTo>
                <a:lnTo>
                  <a:pt x="146837" y="5031"/>
                </a:lnTo>
                <a:lnTo>
                  <a:pt x="190500" y="0"/>
                </a:lnTo>
                <a:lnTo>
                  <a:pt x="342900" y="0"/>
                </a:lnTo>
                <a:lnTo>
                  <a:pt x="386602" y="5031"/>
                </a:lnTo>
                <a:lnTo>
                  <a:pt x="426708" y="19363"/>
                </a:lnTo>
                <a:lnTo>
                  <a:pt x="462078" y="41851"/>
                </a:lnTo>
                <a:lnTo>
                  <a:pt x="491572" y="71353"/>
                </a:lnTo>
                <a:lnTo>
                  <a:pt x="514050" y="106724"/>
                </a:lnTo>
                <a:lnTo>
                  <a:pt x="528372" y="146821"/>
                </a:lnTo>
                <a:lnTo>
                  <a:pt x="533400" y="190500"/>
                </a:lnTo>
                <a:lnTo>
                  <a:pt x="528372" y="234182"/>
                </a:lnTo>
                <a:lnTo>
                  <a:pt x="514050" y="274281"/>
                </a:lnTo>
                <a:lnTo>
                  <a:pt x="491572" y="309651"/>
                </a:lnTo>
                <a:lnTo>
                  <a:pt x="462078" y="339152"/>
                </a:lnTo>
                <a:lnTo>
                  <a:pt x="426708" y="361638"/>
                </a:lnTo>
                <a:lnTo>
                  <a:pt x="386602" y="375969"/>
                </a:lnTo>
                <a:lnTo>
                  <a:pt x="342900" y="381000"/>
                </a:lnTo>
                <a:lnTo>
                  <a:pt x="190500" y="381000"/>
                </a:lnTo>
                <a:lnTo>
                  <a:pt x="146837" y="375969"/>
                </a:lnTo>
                <a:lnTo>
                  <a:pt x="106746" y="361638"/>
                </a:lnTo>
                <a:lnTo>
                  <a:pt x="71374" y="339152"/>
                </a:lnTo>
                <a:lnTo>
                  <a:pt x="41867" y="309651"/>
                </a:lnTo>
                <a:lnTo>
                  <a:pt x="19372" y="274281"/>
                </a:lnTo>
                <a:lnTo>
                  <a:pt x="5034" y="234182"/>
                </a:lnTo>
                <a:lnTo>
                  <a:pt x="0" y="190500"/>
                </a:lnTo>
                <a:close/>
              </a:path>
            </a:pathLst>
          </a:custGeom>
          <a:ln w="9525">
            <a:solidFill>
              <a:srgbClr val="000000"/>
            </a:solidFill>
          </a:ln>
        </p:spPr>
        <p:txBody>
          <a:bodyPr wrap="square" lIns="0" tIns="0" rIns="0" bIns="0" rtlCol="0"/>
          <a:lstStyle/>
          <a:p>
            <a:endParaRPr/>
          </a:p>
        </p:txBody>
      </p:sp>
      <p:sp>
        <p:nvSpPr>
          <p:cNvPr id="151" name="object 151"/>
          <p:cNvSpPr txBox="1"/>
          <p:nvPr/>
        </p:nvSpPr>
        <p:spPr>
          <a:xfrm>
            <a:off x="8403717" y="5951016"/>
            <a:ext cx="195580" cy="331470"/>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Y</a:t>
            </a:r>
            <a:endParaRPr sz="2000">
              <a:latin typeface="Arial"/>
              <a:cs typeface="Arial"/>
            </a:endParaRPr>
          </a:p>
        </p:txBody>
      </p:sp>
      <p:sp>
        <p:nvSpPr>
          <p:cNvPr id="152" name="object 152"/>
          <p:cNvSpPr/>
          <p:nvPr/>
        </p:nvSpPr>
        <p:spPr>
          <a:xfrm>
            <a:off x="8500364" y="6312852"/>
            <a:ext cx="147320" cy="149860"/>
          </a:xfrm>
          <a:custGeom>
            <a:avLst/>
            <a:gdLst/>
            <a:ahLst/>
            <a:cxnLst/>
            <a:rect l="l" t="t" r="r" b="b"/>
            <a:pathLst>
              <a:path w="147320" h="149860">
                <a:moveTo>
                  <a:pt x="147192" y="149428"/>
                </a:moveTo>
                <a:lnTo>
                  <a:pt x="0" y="0"/>
                </a:lnTo>
              </a:path>
            </a:pathLst>
          </a:custGeom>
          <a:ln w="9525">
            <a:solidFill>
              <a:srgbClr val="000000"/>
            </a:solidFill>
          </a:ln>
        </p:spPr>
        <p:txBody>
          <a:bodyPr wrap="square" lIns="0" tIns="0" rIns="0" bIns="0" rtlCol="0"/>
          <a:lstStyle/>
          <a:p>
            <a:endParaRPr/>
          </a:p>
        </p:txBody>
      </p:sp>
      <p:sp>
        <p:nvSpPr>
          <p:cNvPr id="153" name="object 153"/>
          <p:cNvSpPr/>
          <p:nvPr/>
        </p:nvSpPr>
        <p:spPr>
          <a:xfrm>
            <a:off x="7765922" y="5017515"/>
            <a:ext cx="533400" cy="381000"/>
          </a:xfrm>
          <a:custGeom>
            <a:avLst/>
            <a:gdLst/>
            <a:ahLst/>
            <a:cxnLst/>
            <a:rect l="l" t="t" r="r" b="b"/>
            <a:pathLst>
              <a:path w="533400" h="381000">
                <a:moveTo>
                  <a:pt x="0" y="190499"/>
                </a:moveTo>
                <a:lnTo>
                  <a:pt x="5034" y="146797"/>
                </a:lnTo>
                <a:lnTo>
                  <a:pt x="19372" y="106691"/>
                </a:lnTo>
                <a:lnTo>
                  <a:pt x="41867" y="71321"/>
                </a:lnTo>
                <a:lnTo>
                  <a:pt x="71374" y="41827"/>
                </a:lnTo>
                <a:lnTo>
                  <a:pt x="106746" y="19349"/>
                </a:lnTo>
                <a:lnTo>
                  <a:pt x="146837" y="5027"/>
                </a:lnTo>
                <a:lnTo>
                  <a:pt x="190500" y="0"/>
                </a:lnTo>
                <a:lnTo>
                  <a:pt x="342900" y="0"/>
                </a:lnTo>
                <a:lnTo>
                  <a:pt x="386602" y="5027"/>
                </a:lnTo>
                <a:lnTo>
                  <a:pt x="426708" y="19349"/>
                </a:lnTo>
                <a:lnTo>
                  <a:pt x="462078" y="41827"/>
                </a:lnTo>
                <a:lnTo>
                  <a:pt x="491572" y="71321"/>
                </a:lnTo>
                <a:lnTo>
                  <a:pt x="514050" y="106691"/>
                </a:lnTo>
                <a:lnTo>
                  <a:pt x="528372" y="146797"/>
                </a:lnTo>
                <a:lnTo>
                  <a:pt x="533400" y="190499"/>
                </a:lnTo>
                <a:lnTo>
                  <a:pt x="528372" y="234162"/>
                </a:lnTo>
                <a:lnTo>
                  <a:pt x="514050" y="274253"/>
                </a:lnTo>
                <a:lnTo>
                  <a:pt x="491572" y="309625"/>
                </a:lnTo>
                <a:lnTo>
                  <a:pt x="462078" y="339132"/>
                </a:lnTo>
                <a:lnTo>
                  <a:pt x="426708" y="361627"/>
                </a:lnTo>
                <a:lnTo>
                  <a:pt x="386602" y="375965"/>
                </a:lnTo>
                <a:lnTo>
                  <a:pt x="342900" y="380999"/>
                </a:lnTo>
                <a:lnTo>
                  <a:pt x="190500" y="380999"/>
                </a:lnTo>
                <a:lnTo>
                  <a:pt x="146837" y="375965"/>
                </a:lnTo>
                <a:lnTo>
                  <a:pt x="106746" y="361627"/>
                </a:lnTo>
                <a:lnTo>
                  <a:pt x="71374" y="339132"/>
                </a:lnTo>
                <a:lnTo>
                  <a:pt x="41867" y="309625"/>
                </a:lnTo>
                <a:lnTo>
                  <a:pt x="19372" y="274253"/>
                </a:lnTo>
                <a:lnTo>
                  <a:pt x="5034" y="234162"/>
                </a:lnTo>
                <a:lnTo>
                  <a:pt x="0" y="190499"/>
                </a:lnTo>
                <a:close/>
              </a:path>
            </a:pathLst>
          </a:custGeom>
          <a:ln w="9525">
            <a:solidFill>
              <a:srgbClr val="000000"/>
            </a:solidFill>
          </a:ln>
        </p:spPr>
        <p:txBody>
          <a:bodyPr wrap="square" lIns="0" tIns="0" rIns="0" bIns="0" rtlCol="0"/>
          <a:lstStyle/>
          <a:p>
            <a:endParaRPr/>
          </a:p>
        </p:txBody>
      </p:sp>
      <p:sp>
        <p:nvSpPr>
          <p:cNvPr id="154" name="object 154"/>
          <p:cNvSpPr/>
          <p:nvPr/>
        </p:nvSpPr>
        <p:spPr>
          <a:xfrm>
            <a:off x="8500364" y="5712028"/>
            <a:ext cx="69850" cy="220345"/>
          </a:xfrm>
          <a:custGeom>
            <a:avLst/>
            <a:gdLst/>
            <a:ahLst/>
            <a:cxnLst/>
            <a:rect l="l" t="t" r="r" b="b"/>
            <a:pathLst>
              <a:path w="69850" h="220345">
                <a:moveTo>
                  <a:pt x="0" y="219824"/>
                </a:moveTo>
                <a:lnTo>
                  <a:pt x="69595" y="0"/>
                </a:lnTo>
              </a:path>
            </a:pathLst>
          </a:custGeom>
          <a:ln w="9525">
            <a:solidFill>
              <a:srgbClr val="000000"/>
            </a:solidFill>
          </a:ln>
        </p:spPr>
        <p:txBody>
          <a:bodyPr wrap="square" lIns="0" tIns="0" rIns="0" bIns="0" rtlCol="0"/>
          <a:lstStyle/>
          <a:p>
            <a:endParaRPr/>
          </a:p>
        </p:txBody>
      </p:sp>
      <p:sp>
        <p:nvSpPr>
          <p:cNvPr id="155" name="object 155"/>
          <p:cNvSpPr txBox="1"/>
          <p:nvPr/>
        </p:nvSpPr>
        <p:spPr>
          <a:xfrm>
            <a:off x="8586978" y="6490817"/>
            <a:ext cx="125095"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FF0000"/>
                </a:solidFill>
                <a:latin typeface="Arial"/>
                <a:cs typeface="Arial"/>
              </a:rPr>
              <a:t>c</a:t>
            </a:r>
            <a:endParaRPr sz="1400">
              <a:latin typeface="Arial"/>
              <a:cs typeface="Arial"/>
            </a:endParaRPr>
          </a:p>
        </p:txBody>
      </p:sp>
      <p:sp>
        <p:nvSpPr>
          <p:cNvPr id="156" name="object 156"/>
          <p:cNvSpPr/>
          <p:nvPr/>
        </p:nvSpPr>
        <p:spPr>
          <a:xfrm>
            <a:off x="7142098" y="4457572"/>
            <a:ext cx="419100" cy="1289685"/>
          </a:xfrm>
          <a:custGeom>
            <a:avLst/>
            <a:gdLst/>
            <a:ahLst/>
            <a:cxnLst/>
            <a:rect l="l" t="t" r="r" b="b"/>
            <a:pathLst>
              <a:path w="419100" h="1289685">
                <a:moveTo>
                  <a:pt x="209296" y="0"/>
                </a:moveTo>
                <a:lnTo>
                  <a:pt x="0" y="1289062"/>
                </a:lnTo>
                <a:lnTo>
                  <a:pt x="418719" y="1289062"/>
                </a:lnTo>
                <a:lnTo>
                  <a:pt x="209296" y="0"/>
                </a:lnTo>
                <a:close/>
              </a:path>
            </a:pathLst>
          </a:custGeom>
          <a:solidFill>
            <a:srgbClr val="DDDDDD"/>
          </a:solidFill>
        </p:spPr>
        <p:txBody>
          <a:bodyPr wrap="square" lIns="0" tIns="0" rIns="0" bIns="0" rtlCol="0"/>
          <a:lstStyle/>
          <a:p>
            <a:endParaRPr/>
          </a:p>
        </p:txBody>
      </p:sp>
      <p:sp>
        <p:nvSpPr>
          <p:cNvPr id="157" name="object 157"/>
          <p:cNvSpPr/>
          <p:nvPr/>
        </p:nvSpPr>
        <p:spPr>
          <a:xfrm>
            <a:off x="7142098" y="4457572"/>
            <a:ext cx="419100" cy="1289685"/>
          </a:xfrm>
          <a:custGeom>
            <a:avLst/>
            <a:gdLst/>
            <a:ahLst/>
            <a:cxnLst/>
            <a:rect l="l" t="t" r="r" b="b"/>
            <a:pathLst>
              <a:path w="419100" h="1289685">
                <a:moveTo>
                  <a:pt x="0" y="1289062"/>
                </a:moveTo>
                <a:lnTo>
                  <a:pt x="209296" y="0"/>
                </a:lnTo>
                <a:lnTo>
                  <a:pt x="418719" y="1289062"/>
                </a:lnTo>
                <a:lnTo>
                  <a:pt x="0" y="1289062"/>
                </a:lnTo>
                <a:close/>
              </a:path>
            </a:pathLst>
          </a:custGeom>
          <a:ln w="25400">
            <a:solidFill>
              <a:srgbClr val="A1A1A1"/>
            </a:solidFill>
          </a:ln>
        </p:spPr>
        <p:txBody>
          <a:bodyPr wrap="square" lIns="0" tIns="0" rIns="0" bIns="0" rtlCol="0"/>
          <a:lstStyle/>
          <a:p>
            <a:endParaRPr/>
          </a:p>
        </p:txBody>
      </p:sp>
      <p:sp>
        <p:nvSpPr>
          <p:cNvPr id="158" name="object 158"/>
          <p:cNvSpPr txBox="1"/>
          <p:nvPr/>
        </p:nvSpPr>
        <p:spPr>
          <a:xfrm>
            <a:off x="7287514" y="5413654"/>
            <a:ext cx="132715"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0000"/>
                </a:solidFill>
                <a:latin typeface="Calibri"/>
                <a:cs typeface="Calibri"/>
              </a:rPr>
              <a:t>L</a:t>
            </a:r>
            <a:endParaRPr sz="2000">
              <a:latin typeface="Calibri"/>
              <a:cs typeface="Calibri"/>
            </a:endParaRPr>
          </a:p>
        </p:txBody>
      </p:sp>
      <p:sp>
        <p:nvSpPr>
          <p:cNvPr id="159" name="object 159"/>
          <p:cNvSpPr/>
          <p:nvPr/>
        </p:nvSpPr>
        <p:spPr>
          <a:xfrm>
            <a:off x="8569959" y="4422902"/>
            <a:ext cx="419100" cy="1289685"/>
          </a:xfrm>
          <a:custGeom>
            <a:avLst/>
            <a:gdLst/>
            <a:ahLst/>
            <a:cxnLst/>
            <a:rect l="l" t="t" r="r" b="b"/>
            <a:pathLst>
              <a:path w="419100" h="1289685">
                <a:moveTo>
                  <a:pt x="209423" y="0"/>
                </a:moveTo>
                <a:lnTo>
                  <a:pt x="0" y="1289126"/>
                </a:lnTo>
                <a:lnTo>
                  <a:pt x="418719" y="1289126"/>
                </a:lnTo>
                <a:lnTo>
                  <a:pt x="209423" y="0"/>
                </a:lnTo>
                <a:close/>
              </a:path>
            </a:pathLst>
          </a:custGeom>
          <a:solidFill>
            <a:srgbClr val="DDDDDD"/>
          </a:solidFill>
        </p:spPr>
        <p:txBody>
          <a:bodyPr wrap="square" lIns="0" tIns="0" rIns="0" bIns="0" rtlCol="0"/>
          <a:lstStyle/>
          <a:p>
            <a:endParaRPr/>
          </a:p>
        </p:txBody>
      </p:sp>
      <p:sp>
        <p:nvSpPr>
          <p:cNvPr id="160" name="object 160"/>
          <p:cNvSpPr/>
          <p:nvPr/>
        </p:nvSpPr>
        <p:spPr>
          <a:xfrm>
            <a:off x="8569959" y="4422902"/>
            <a:ext cx="419100" cy="1289685"/>
          </a:xfrm>
          <a:custGeom>
            <a:avLst/>
            <a:gdLst/>
            <a:ahLst/>
            <a:cxnLst/>
            <a:rect l="l" t="t" r="r" b="b"/>
            <a:pathLst>
              <a:path w="419100" h="1289685">
                <a:moveTo>
                  <a:pt x="0" y="1289126"/>
                </a:moveTo>
                <a:lnTo>
                  <a:pt x="209423" y="0"/>
                </a:lnTo>
                <a:lnTo>
                  <a:pt x="418719" y="1289126"/>
                </a:lnTo>
                <a:lnTo>
                  <a:pt x="0" y="1289126"/>
                </a:lnTo>
                <a:close/>
              </a:path>
            </a:pathLst>
          </a:custGeom>
          <a:ln w="25400">
            <a:solidFill>
              <a:srgbClr val="A1A1A1"/>
            </a:solidFill>
          </a:ln>
        </p:spPr>
        <p:txBody>
          <a:bodyPr wrap="square" lIns="0" tIns="0" rIns="0" bIns="0" rtlCol="0"/>
          <a:lstStyle/>
          <a:p>
            <a:endParaRPr/>
          </a:p>
        </p:txBody>
      </p:sp>
      <p:sp>
        <p:nvSpPr>
          <p:cNvPr id="161" name="object 161"/>
          <p:cNvSpPr txBox="1"/>
          <p:nvPr/>
        </p:nvSpPr>
        <p:spPr>
          <a:xfrm>
            <a:off x="8699118" y="5379211"/>
            <a:ext cx="163830"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0000"/>
                </a:solidFill>
                <a:latin typeface="Calibri"/>
                <a:cs typeface="Calibri"/>
              </a:rPr>
              <a:t>R</a:t>
            </a:r>
            <a:endParaRPr sz="2000">
              <a:latin typeface="Calibri"/>
              <a:cs typeface="Calibri"/>
            </a:endParaRPr>
          </a:p>
        </p:txBody>
      </p:sp>
      <p:sp>
        <p:nvSpPr>
          <p:cNvPr id="162" name="object 162"/>
          <p:cNvSpPr/>
          <p:nvPr/>
        </p:nvSpPr>
        <p:spPr>
          <a:xfrm>
            <a:off x="7833741" y="5401436"/>
            <a:ext cx="389890" cy="375920"/>
          </a:xfrm>
          <a:custGeom>
            <a:avLst/>
            <a:gdLst/>
            <a:ahLst/>
            <a:cxnLst/>
            <a:rect l="l" t="t" r="r" b="b"/>
            <a:pathLst>
              <a:path w="389890" h="375920">
                <a:moveTo>
                  <a:pt x="194690" y="0"/>
                </a:moveTo>
                <a:lnTo>
                  <a:pt x="0" y="375856"/>
                </a:lnTo>
                <a:lnTo>
                  <a:pt x="389381" y="375856"/>
                </a:lnTo>
                <a:lnTo>
                  <a:pt x="194690" y="0"/>
                </a:lnTo>
                <a:close/>
              </a:path>
            </a:pathLst>
          </a:custGeom>
          <a:solidFill>
            <a:srgbClr val="DDDDDD"/>
          </a:solidFill>
        </p:spPr>
        <p:txBody>
          <a:bodyPr wrap="square" lIns="0" tIns="0" rIns="0" bIns="0" rtlCol="0"/>
          <a:lstStyle/>
          <a:p>
            <a:endParaRPr/>
          </a:p>
        </p:txBody>
      </p:sp>
      <p:sp>
        <p:nvSpPr>
          <p:cNvPr id="163" name="object 163"/>
          <p:cNvSpPr/>
          <p:nvPr/>
        </p:nvSpPr>
        <p:spPr>
          <a:xfrm>
            <a:off x="7833741" y="5401436"/>
            <a:ext cx="389890" cy="375920"/>
          </a:xfrm>
          <a:custGeom>
            <a:avLst/>
            <a:gdLst/>
            <a:ahLst/>
            <a:cxnLst/>
            <a:rect l="l" t="t" r="r" b="b"/>
            <a:pathLst>
              <a:path w="389890" h="375920">
                <a:moveTo>
                  <a:pt x="0" y="375856"/>
                </a:moveTo>
                <a:lnTo>
                  <a:pt x="194690" y="0"/>
                </a:lnTo>
                <a:lnTo>
                  <a:pt x="389381" y="375856"/>
                </a:lnTo>
                <a:lnTo>
                  <a:pt x="0" y="375856"/>
                </a:lnTo>
                <a:close/>
              </a:path>
            </a:pathLst>
          </a:custGeom>
          <a:ln w="25400">
            <a:solidFill>
              <a:srgbClr val="A1A1A1"/>
            </a:solidFill>
          </a:ln>
        </p:spPr>
        <p:txBody>
          <a:bodyPr wrap="square" lIns="0" tIns="0" rIns="0" bIns="0" rtlCol="0"/>
          <a:lstStyle/>
          <a:p>
            <a:endParaRPr/>
          </a:p>
        </p:txBody>
      </p:sp>
      <p:sp>
        <p:nvSpPr>
          <p:cNvPr id="164" name="object 164"/>
          <p:cNvSpPr txBox="1"/>
          <p:nvPr/>
        </p:nvSpPr>
        <p:spPr>
          <a:xfrm>
            <a:off x="7943468" y="4934102"/>
            <a:ext cx="180975" cy="841375"/>
          </a:xfrm>
          <a:prstGeom prst="rect">
            <a:avLst/>
          </a:prstGeom>
        </p:spPr>
        <p:txBody>
          <a:bodyPr vert="horz" wrap="square" lIns="0" tIns="115570" rIns="0" bIns="0" rtlCol="0">
            <a:spAutoFit/>
          </a:bodyPr>
          <a:lstStyle/>
          <a:p>
            <a:pPr marL="12700">
              <a:lnSpc>
                <a:spcPct val="100000"/>
              </a:lnSpc>
              <a:spcBef>
                <a:spcPts val="910"/>
              </a:spcBef>
            </a:pPr>
            <a:r>
              <a:rPr sz="2000" dirty="0">
                <a:latin typeface="Arial"/>
                <a:cs typeface="Arial"/>
              </a:rPr>
              <a:t>Z</a:t>
            </a:r>
            <a:endParaRPr sz="2000">
              <a:latin typeface="Arial"/>
              <a:cs typeface="Arial"/>
            </a:endParaRPr>
          </a:p>
          <a:p>
            <a:pPr marL="19050">
              <a:lnSpc>
                <a:spcPct val="100000"/>
              </a:lnSpc>
              <a:spcBef>
                <a:spcPts val="810"/>
              </a:spcBef>
            </a:pPr>
            <a:r>
              <a:rPr sz="2000" dirty="0">
                <a:solidFill>
                  <a:srgbClr val="FF0000"/>
                </a:solidFill>
                <a:latin typeface="Calibri"/>
                <a:cs typeface="Calibri"/>
              </a:rPr>
              <a:t>b</a:t>
            </a:r>
            <a:endParaRPr sz="2000">
              <a:latin typeface="Calibri"/>
              <a:cs typeface="Calibri"/>
            </a:endParaRPr>
          </a:p>
        </p:txBody>
      </p:sp>
      <p:sp>
        <p:nvSpPr>
          <p:cNvPr id="165" name="object 165"/>
          <p:cNvSpPr/>
          <p:nvPr/>
        </p:nvSpPr>
        <p:spPr>
          <a:xfrm>
            <a:off x="5313298" y="4631309"/>
            <a:ext cx="533400" cy="381000"/>
          </a:xfrm>
          <a:custGeom>
            <a:avLst/>
            <a:gdLst/>
            <a:ahLst/>
            <a:cxnLst/>
            <a:rect l="l" t="t" r="r" b="b"/>
            <a:pathLst>
              <a:path w="533400" h="381000">
                <a:moveTo>
                  <a:pt x="0" y="190500"/>
                </a:moveTo>
                <a:lnTo>
                  <a:pt x="5027" y="146837"/>
                </a:lnTo>
                <a:lnTo>
                  <a:pt x="19349" y="106746"/>
                </a:lnTo>
                <a:lnTo>
                  <a:pt x="41827" y="71374"/>
                </a:lnTo>
                <a:lnTo>
                  <a:pt x="71321" y="41867"/>
                </a:lnTo>
                <a:lnTo>
                  <a:pt x="106691" y="19372"/>
                </a:lnTo>
                <a:lnTo>
                  <a:pt x="146797" y="5034"/>
                </a:lnTo>
                <a:lnTo>
                  <a:pt x="190500" y="0"/>
                </a:lnTo>
                <a:lnTo>
                  <a:pt x="342900" y="0"/>
                </a:lnTo>
                <a:lnTo>
                  <a:pt x="386562" y="5034"/>
                </a:lnTo>
                <a:lnTo>
                  <a:pt x="426653" y="19372"/>
                </a:lnTo>
                <a:lnTo>
                  <a:pt x="462025" y="41867"/>
                </a:lnTo>
                <a:lnTo>
                  <a:pt x="491532" y="71374"/>
                </a:lnTo>
                <a:lnTo>
                  <a:pt x="514027" y="106746"/>
                </a:lnTo>
                <a:lnTo>
                  <a:pt x="528365" y="146837"/>
                </a:lnTo>
                <a:lnTo>
                  <a:pt x="533400" y="190500"/>
                </a:lnTo>
                <a:lnTo>
                  <a:pt x="528365" y="234162"/>
                </a:lnTo>
                <a:lnTo>
                  <a:pt x="514027" y="274253"/>
                </a:lnTo>
                <a:lnTo>
                  <a:pt x="491532" y="309625"/>
                </a:lnTo>
                <a:lnTo>
                  <a:pt x="462025" y="339132"/>
                </a:lnTo>
                <a:lnTo>
                  <a:pt x="426653" y="361627"/>
                </a:lnTo>
                <a:lnTo>
                  <a:pt x="386562" y="375965"/>
                </a:lnTo>
                <a:lnTo>
                  <a:pt x="342900" y="381000"/>
                </a:lnTo>
                <a:lnTo>
                  <a:pt x="190500" y="381000"/>
                </a:lnTo>
                <a:lnTo>
                  <a:pt x="146797" y="375965"/>
                </a:lnTo>
                <a:lnTo>
                  <a:pt x="106691" y="361627"/>
                </a:lnTo>
                <a:lnTo>
                  <a:pt x="71321" y="339132"/>
                </a:lnTo>
                <a:lnTo>
                  <a:pt x="41827" y="309625"/>
                </a:lnTo>
                <a:lnTo>
                  <a:pt x="19349" y="274253"/>
                </a:lnTo>
                <a:lnTo>
                  <a:pt x="5027" y="234162"/>
                </a:lnTo>
                <a:lnTo>
                  <a:pt x="0" y="190500"/>
                </a:lnTo>
                <a:close/>
              </a:path>
            </a:pathLst>
          </a:custGeom>
          <a:ln w="9525">
            <a:solidFill>
              <a:srgbClr val="000000"/>
            </a:solidFill>
          </a:ln>
        </p:spPr>
        <p:txBody>
          <a:bodyPr wrap="square" lIns="0" tIns="0" rIns="0" bIns="0" rtlCol="0"/>
          <a:lstStyle/>
          <a:p>
            <a:endParaRPr/>
          </a:p>
        </p:txBody>
      </p:sp>
      <p:sp>
        <p:nvSpPr>
          <p:cNvPr id="166" name="object 166"/>
          <p:cNvSpPr txBox="1"/>
          <p:nvPr/>
        </p:nvSpPr>
        <p:spPr>
          <a:xfrm>
            <a:off x="5482590" y="4650181"/>
            <a:ext cx="195580" cy="331470"/>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X</a:t>
            </a:r>
            <a:endParaRPr sz="2000">
              <a:latin typeface="Arial"/>
              <a:cs typeface="Arial"/>
            </a:endParaRPr>
          </a:p>
        </p:txBody>
      </p:sp>
      <p:sp>
        <p:nvSpPr>
          <p:cNvPr id="167" name="object 167"/>
          <p:cNvSpPr/>
          <p:nvPr/>
        </p:nvSpPr>
        <p:spPr>
          <a:xfrm>
            <a:off x="5563870" y="5164709"/>
            <a:ext cx="533400" cy="381000"/>
          </a:xfrm>
          <a:custGeom>
            <a:avLst/>
            <a:gdLst/>
            <a:ahLst/>
            <a:cxnLst/>
            <a:rect l="l" t="t" r="r" b="b"/>
            <a:pathLst>
              <a:path w="533400" h="381000">
                <a:moveTo>
                  <a:pt x="0" y="190500"/>
                </a:moveTo>
                <a:lnTo>
                  <a:pt x="5034" y="146837"/>
                </a:lnTo>
                <a:lnTo>
                  <a:pt x="19372" y="106746"/>
                </a:lnTo>
                <a:lnTo>
                  <a:pt x="41867" y="71374"/>
                </a:lnTo>
                <a:lnTo>
                  <a:pt x="71374" y="41867"/>
                </a:lnTo>
                <a:lnTo>
                  <a:pt x="106746" y="19372"/>
                </a:lnTo>
                <a:lnTo>
                  <a:pt x="146837" y="5034"/>
                </a:lnTo>
                <a:lnTo>
                  <a:pt x="190500" y="0"/>
                </a:lnTo>
                <a:lnTo>
                  <a:pt x="342900" y="0"/>
                </a:lnTo>
                <a:lnTo>
                  <a:pt x="386602" y="5034"/>
                </a:lnTo>
                <a:lnTo>
                  <a:pt x="426708" y="19372"/>
                </a:lnTo>
                <a:lnTo>
                  <a:pt x="462078" y="41867"/>
                </a:lnTo>
                <a:lnTo>
                  <a:pt x="491572" y="71374"/>
                </a:lnTo>
                <a:lnTo>
                  <a:pt x="514050" y="106746"/>
                </a:lnTo>
                <a:lnTo>
                  <a:pt x="528372" y="146837"/>
                </a:lnTo>
                <a:lnTo>
                  <a:pt x="533400" y="190500"/>
                </a:lnTo>
                <a:lnTo>
                  <a:pt x="528372" y="234162"/>
                </a:lnTo>
                <a:lnTo>
                  <a:pt x="514050" y="274253"/>
                </a:lnTo>
                <a:lnTo>
                  <a:pt x="491572" y="309625"/>
                </a:lnTo>
                <a:lnTo>
                  <a:pt x="462078" y="339132"/>
                </a:lnTo>
                <a:lnTo>
                  <a:pt x="426708" y="361627"/>
                </a:lnTo>
                <a:lnTo>
                  <a:pt x="386602" y="375965"/>
                </a:lnTo>
                <a:lnTo>
                  <a:pt x="342900" y="381000"/>
                </a:lnTo>
                <a:lnTo>
                  <a:pt x="190500" y="381000"/>
                </a:lnTo>
                <a:lnTo>
                  <a:pt x="146837" y="375965"/>
                </a:lnTo>
                <a:lnTo>
                  <a:pt x="106746" y="361627"/>
                </a:lnTo>
                <a:lnTo>
                  <a:pt x="71374" y="339132"/>
                </a:lnTo>
                <a:lnTo>
                  <a:pt x="41867" y="309625"/>
                </a:lnTo>
                <a:lnTo>
                  <a:pt x="19372" y="274253"/>
                </a:lnTo>
                <a:lnTo>
                  <a:pt x="5034" y="234162"/>
                </a:lnTo>
                <a:lnTo>
                  <a:pt x="0" y="190500"/>
                </a:lnTo>
                <a:close/>
              </a:path>
            </a:pathLst>
          </a:custGeom>
          <a:ln w="9525">
            <a:solidFill>
              <a:srgbClr val="000000"/>
            </a:solidFill>
          </a:ln>
        </p:spPr>
        <p:txBody>
          <a:bodyPr wrap="square" lIns="0" tIns="0" rIns="0" bIns="0" rtlCol="0"/>
          <a:lstStyle/>
          <a:p>
            <a:endParaRPr/>
          </a:p>
        </p:txBody>
      </p:sp>
      <p:sp>
        <p:nvSpPr>
          <p:cNvPr id="168" name="object 168"/>
          <p:cNvSpPr txBox="1"/>
          <p:nvPr/>
        </p:nvSpPr>
        <p:spPr>
          <a:xfrm>
            <a:off x="5733415" y="5183885"/>
            <a:ext cx="195580"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Arial"/>
                <a:cs typeface="Arial"/>
              </a:rPr>
              <a:t>Y</a:t>
            </a:r>
            <a:endParaRPr sz="2000">
              <a:latin typeface="Arial"/>
              <a:cs typeface="Arial"/>
            </a:endParaRPr>
          </a:p>
        </p:txBody>
      </p:sp>
      <p:sp>
        <p:nvSpPr>
          <p:cNvPr id="169" name="object 169"/>
          <p:cNvSpPr/>
          <p:nvPr/>
        </p:nvSpPr>
        <p:spPr>
          <a:xfrm>
            <a:off x="5579998" y="5012309"/>
            <a:ext cx="250825" cy="152400"/>
          </a:xfrm>
          <a:custGeom>
            <a:avLst/>
            <a:gdLst/>
            <a:ahLst/>
            <a:cxnLst/>
            <a:rect l="l" t="t" r="r" b="b"/>
            <a:pathLst>
              <a:path w="250825" h="152400">
                <a:moveTo>
                  <a:pt x="0" y="0"/>
                </a:moveTo>
                <a:lnTo>
                  <a:pt x="250571" y="152400"/>
                </a:lnTo>
              </a:path>
            </a:pathLst>
          </a:custGeom>
          <a:ln w="9525">
            <a:solidFill>
              <a:srgbClr val="000000"/>
            </a:solidFill>
          </a:ln>
        </p:spPr>
        <p:txBody>
          <a:bodyPr wrap="square" lIns="0" tIns="0" rIns="0" bIns="0" rtlCol="0"/>
          <a:lstStyle/>
          <a:p>
            <a:endParaRPr/>
          </a:p>
        </p:txBody>
      </p:sp>
      <p:sp>
        <p:nvSpPr>
          <p:cNvPr id="170" name="object 170"/>
          <p:cNvSpPr/>
          <p:nvPr/>
        </p:nvSpPr>
        <p:spPr>
          <a:xfrm>
            <a:off x="5830570" y="5545709"/>
            <a:ext cx="196215" cy="234315"/>
          </a:xfrm>
          <a:custGeom>
            <a:avLst/>
            <a:gdLst/>
            <a:ahLst/>
            <a:cxnLst/>
            <a:rect l="l" t="t" r="r" b="b"/>
            <a:pathLst>
              <a:path w="196214" h="234314">
                <a:moveTo>
                  <a:pt x="0" y="0"/>
                </a:moveTo>
                <a:lnTo>
                  <a:pt x="195960" y="233743"/>
                </a:lnTo>
              </a:path>
            </a:pathLst>
          </a:custGeom>
          <a:ln w="9525">
            <a:solidFill>
              <a:srgbClr val="000000"/>
            </a:solidFill>
          </a:ln>
        </p:spPr>
        <p:txBody>
          <a:bodyPr wrap="square" lIns="0" tIns="0" rIns="0" bIns="0" rtlCol="0"/>
          <a:lstStyle/>
          <a:p>
            <a:endParaRPr/>
          </a:p>
        </p:txBody>
      </p:sp>
      <p:sp>
        <p:nvSpPr>
          <p:cNvPr id="171" name="object 171"/>
          <p:cNvSpPr/>
          <p:nvPr/>
        </p:nvSpPr>
        <p:spPr>
          <a:xfrm>
            <a:off x="5286375" y="5012309"/>
            <a:ext cx="294005" cy="163195"/>
          </a:xfrm>
          <a:custGeom>
            <a:avLst/>
            <a:gdLst/>
            <a:ahLst/>
            <a:cxnLst/>
            <a:rect l="l" t="t" r="r" b="b"/>
            <a:pathLst>
              <a:path w="294004" h="163195">
                <a:moveTo>
                  <a:pt x="293624" y="0"/>
                </a:moveTo>
                <a:lnTo>
                  <a:pt x="0" y="162687"/>
                </a:lnTo>
              </a:path>
            </a:pathLst>
          </a:custGeom>
          <a:ln w="9524">
            <a:solidFill>
              <a:srgbClr val="000000"/>
            </a:solidFill>
          </a:ln>
        </p:spPr>
        <p:txBody>
          <a:bodyPr wrap="square" lIns="0" tIns="0" rIns="0" bIns="0" rtlCol="0"/>
          <a:lstStyle/>
          <a:p>
            <a:endParaRPr/>
          </a:p>
        </p:txBody>
      </p:sp>
      <p:sp>
        <p:nvSpPr>
          <p:cNvPr id="172" name="object 172"/>
          <p:cNvSpPr/>
          <p:nvPr/>
        </p:nvSpPr>
        <p:spPr>
          <a:xfrm>
            <a:off x="5579998" y="5545709"/>
            <a:ext cx="250825" cy="236220"/>
          </a:xfrm>
          <a:custGeom>
            <a:avLst/>
            <a:gdLst/>
            <a:ahLst/>
            <a:cxnLst/>
            <a:rect l="l" t="t" r="r" b="b"/>
            <a:pathLst>
              <a:path w="250825" h="236220">
                <a:moveTo>
                  <a:pt x="250571" y="0"/>
                </a:moveTo>
                <a:lnTo>
                  <a:pt x="0" y="235915"/>
                </a:lnTo>
              </a:path>
            </a:pathLst>
          </a:custGeom>
          <a:ln w="9525">
            <a:solidFill>
              <a:srgbClr val="000000"/>
            </a:solidFill>
          </a:ln>
        </p:spPr>
        <p:txBody>
          <a:bodyPr wrap="square" lIns="0" tIns="0" rIns="0" bIns="0" rtlCol="0"/>
          <a:lstStyle/>
          <a:p>
            <a:endParaRPr/>
          </a:p>
        </p:txBody>
      </p:sp>
      <p:sp>
        <p:nvSpPr>
          <p:cNvPr id="173" name="object 173"/>
          <p:cNvSpPr/>
          <p:nvPr/>
        </p:nvSpPr>
        <p:spPr>
          <a:xfrm>
            <a:off x="5313298" y="5781624"/>
            <a:ext cx="533400" cy="381000"/>
          </a:xfrm>
          <a:custGeom>
            <a:avLst/>
            <a:gdLst/>
            <a:ahLst/>
            <a:cxnLst/>
            <a:rect l="l" t="t" r="r" b="b"/>
            <a:pathLst>
              <a:path w="533400" h="381000">
                <a:moveTo>
                  <a:pt x="342900" y="0"/>
                </a:moveTo>
                <a:lnTo>
                  <a:pt x="190500" y="0"/>
                </a:lnTo>
                <a:lnTo>
                  <a:pt x="146797" y="5031"/>
                </a:lnTo>
                <a:lnTo>
                  <a:pt x="106691" y="19363"/>
                </a:lnTo>
                <a:lnTo>
                  <a:pt x="71321" y="41851"/>
                </a:lnTo>
                <a:lnTo>
                  <a:pt x="41827" y="71353"/>
                </a:lnTo>
                <a:lnTo>
                  <a:pt x="19349" y="106724"/>
                </a:lnTo>
                <a:lnTo>
                  <a:pt x="5027" y="146821"/>
                </a:lnTo>
                <a:lnTo>
                  <a:pt x="0" y="190500"/>
                </a:lnTo>
                <a:lnTo>
                  <a:pt x="5027" y="234182"/>
                </a:lnTo>
                <a:lnTo>
                  <a:pt x="19349" y="274281"/>
                </a:lnTo>
                <a:lnTo>
                  <a:pt x="41827" y="309651"/>
                </a:lnTo>
                <a:lnTo>
                  <a:pt x="71321" y="339152"/>
                </a:lnTo>
                <a:lnTo>
                  <a:pt x="106691" y="361638"/>
                </a:lnTo>
                <a:lnTo>
                  <a:pt x="146797" y="375969"/>
                </a:lnTo>
                <a:lnTo>
                  <a:pt x="190500" y="381000"/>
                </a:lnTo>
                <a:lnTo>
                  <a:pt x="342900" y="381000"/>
                </a:lnTo>
                <a:lnTo>
                  <a:pt x="386562" y="375969"/>
                </a:lnTo>
                <a:lnTo>
                  <a:pt x="426653" y="361638"/>
                </a:lnTo>
                <a:lnTo>
                  <a:pt x="462025" y="339152"/>
                </a:lnTo>
                <a:lnTo>
                  <a:pt x="491532" y="309651"/>
                </a:lnTo>
                <a:lnTo>
                  <a:pt x="514027" y="274281"/>
                </a:lnTo>
                <a:lnTo>
                  <a:pt x="528365" y="234182"/>
                </a:lnTo>
                <a:lnTo>
                  <a:pt x="533400" y="190500"/>
                </a:lnTo>
                <a:lnTo>
                  <a:pt x="528365" y="146821"/>
                </a:lnTo>
                <a:lnTo>
                  <a:pt x="514027" y="106724"/>
                </a:lnTo>
                <a:lnTo>
                  <a:pt x="491532" y="71353"/>
                </a:lnTo>
                <a:lnTo>
                  <a:pt x="462025" y="41851"/>
                </a:lnTo>
                <a:lnTo>
                  <a:pt x="426653" y="19363"/>
                </a:lnTo>
                <a:lnTo>
                  <a:pt x="386562" y="5031"/>
                </a:lnTo>
                <a:lnTo>
                  <a:pt x="342900" y="0"/>
                </a:lnTo>
                <a:close/>
              </a:path>
            </a:pathLst>
          </a:custGeom>
          <a:solidFill>
            <a:srgbClr val="FFFFFF"/>
          </a:solidFill>
        </p:spPr>
        <p:txBody>
          <a:bodyPr wrap="square" lIns="0" tIns="0" rIns="0" bIns="0" rtlCol="0"/>
          <a:lstStyle/>
          <a:p>
            <a:endParaRPr/>
          </a:p>
        </p:txBody>
      </p:sp>
      <p:sp>
        <p:nvSpPr>
          <p:cNvPr id="174" name="object 174"/>
          <p:cNvSpPr/>
          <p:nvPr/>
        </p:nvSpPr>
        <p:spPr>
          <a:xfrm>
            <a:off x="5313298" y="5781624"/>
            <a:ext cx="533400" cy="381000"/>
          </a:xfrm>
          <a:custGeom>
            <a:avLst/>
            <a:gdLst/>
            <a:ahLst/>
            <a:cxnLst/>
            <a:rect l="l" t="t" r="r" b="b"/>
            <a:pathLst>
              <a:path w="533400" h="381000">
                <a:moveTo>
                  <a:pt x="0" y="190500"/>
                </a:moveTo>
                <a:lnTo>
                  <a:pt x="5027" y="146821"/>
                </a:lnTo>
                <a:lnTo>
                  <a:pt x="19349" y="106724"/>
                </a:lnTo>
                <a:lnTo>
                  <a:pt x="41827" y="71353"/>
                </a:lnTo>
                <a:lnTo>
                  <a:pt x="71321" y="41851"/>
                </a:lnTo>
                <a:lnTo>
                  <a:pt x="106691" y="19363"/>
                </a:lnTo>
                <a:lnTo>
                  <a:pt x="146797" y="5031"/>
                </a:lnTo>
                <a:lnTo>
                  <a:pt x="190500" y="0"/>
                </a:lnTo>
                <a:lnTo>
                  <a:pt x="342900" y="0"/>
                </a:lnTo>
                <a:lnTo>
                  <a:pt x="386562" y="5031"/>
                </a:lnTo>
                <a:lnTo>
                  <a:pt x="426653" y="19363"/>
                </a:lnTo>
                <a:lnTo>
                  <a:pt x="462025" y="41851"/>
                </a:lnTo>
                <a:lnTo>
                  <a:pt x="491532" y="71353"/>
                </a:lnTo>
                <a:lnTo>
                  <a:pt x="514027" y="106724"/>
                </a:lnTo>
                <a:lnTo>
                  <a:pt x="528365" y="146821"/>
                </a:lnTo>
                <a:lnTo>
                  <a:pt x="533400" y="190500"/>
                </a:lnTo>
                <a:lnTo>
                  <a:pt x="528365" y="234182"/>
                </a:lnTo>
                <a:lnTo>
                  <a:pt x="514027" y="274281"/>
                </a:lnTo>
                <a:lnTo>
                  <a:pt x="491532" y="309651"/>
                </a:lnTo>
                <a:lnTo>
                  <a:pt x="462025" y="339152"/>
                </a:lnTo>
                <a:lnTo>
                  <a:pt x="426653" y="361638"/>
                </a:lnTo>
                <a:lnTo>
                  <a:pt x="386562" y="375969"/>
                </a:lnTo>
                <a:lnTo>
                  <a:pt x="342900" y="381000"/>
                </a:lnTo>
                <a:lnTo>
                  <a:pt x="190500" y="381000"/>
                </a:lnTo>
                <a:lnTo>
                  <a:pt x="146797" y="375969"/>
                </a:lnTo>
                <a:lnTo>
                  <a:pt x="106691" y="361638"/>
                </a:lnTo>
                <a:lnTo>
                  <a:pt x="71321" y="339152"/>
                </a:lnTo>
                <a:lnTo>
                  <a:pt x="41827" y="309651"/>
                </a:lnTo>
                <a:lnTo>
                  <a:pt x="19349" y="274281"/>
                </a:lnTo>
                <a:lnTo>
                  <a:pt x="5027" y="234182"/>
                </a:lnTo>
                <a:lnTo>
                  <a:pt x="0" y="190500"/>
                </a:lnTo>
                <a:close/>
              </a:path>
            </a:pathLst>
          </a:custGeom>
          <a:ln w="9525">
            <a:solidFill>
              <a:srgbClr val="000000"/>
            </a:solidFill>
          </a:ln>
        </p:spPr>
        <p:txBody>
          <a:bodyPr wrap="square" lIns="0" tIns="0" rIns="0" bIns="0" rtlCol="0"/>
          <a:lstStyle/>
          <a:p>
            <a:endParaRPr/>
          </a:p>
        </p:txBody>
      </p:sp>
      <p:sp>
        <p:nvSpPr>
          <p:cNvPr id="175" name="object 175"/>
          <p:cNvSpPr txBox="1"/>
          <p:nvPr/>
        </p:nvSpPr>
        <p:spPr>
          <a:xfrm>
            <a:off x="5488304" y="5703158"/>
            <a:ext cx="183515" cy="831850"/>
          </a:xfrm>
          <a:prstGeom prst="rect">
            <a:avLst/>
          </a:prstGeom>
        </p:spPr>
        <p:txBody>
          <a:bodyPr vert="horz" wrap="square" lIns="0" tIns="111125" rIns="0" bIns="0" rtlCol="0">
            <a:spAutoFit/>
          </a:bodyPr>
          <a:lstStyle/>
          <a:p>
            <a:pPr marL="14604">
              <a:lnSpc>
                <a:spcPct val="100000"/>
              </a:lnSpc>
              <a:spcBef>
                <a:spcPts val="875"/>
              </a:spcBef>
            </a:pPr>
            <a:r>
              <a:rPr sz="2000" dirty="0">
                <a:latin typeface="Arial"/>
                <a:cs typeface="Arial"/>
              </a:rPr>
              <a:t>Z</a:t>
            </a:r>
            <a:endParaRPr sz="2000">
              <a:latin typeface="Arial"/>
              <a:cs typeface="Arial"/>
            </a:endParaRPr>
          </a:p>
          <a:p>
            <a:pPr marL="12700">
              <a:lnSpc>
                <a:spcPct val="100000"/>
              </a:lnSpc>
              <a:spcBef>
                <a:spcPts val="770"/>
              </a:spcBef>
            </a:pPr>
            <a:r>
              <a:rPr sz="2000" dirty="0">
                <a:solidFill>
                  <a:srgbClr val="FF0000"/>
                </a:solidFill>
                <a:latin typeface="Calibri"/>
                <a:cs typeface="Calibri"/>
              </a:rPr>
              <a:t>b</a:t>
            </a:r>
            <a:endParaRPr sz="2000">
              <a:latin typeface="Calibri"/>
              <a:cs typeface="Calibri"/>
            </a:endParaRPr>
          </a:p>
        </p:txBody>
      </p:sp>
      <p:sp>
        <p:nvSpPr>
          <p:cNvPr id="176" name="object 176"/>
          <p:cNvSpPr txBox="1"/>
          <p:nvPr/>
        </p:nvSpPr>
        <p:spPr>
          <a:xfrm>
            <a:off x="5964682" y="5807761"/>
            <a:ext cx="125095"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FF0000"/>
                </a:solidFill>
                <a:latin typeface="Arial"/>
                <a:cs typeface="Arial"/>
              </a:rPr>
              <a:t>c</a:t>
            </a:r>
            <a:endParaRPr sz="1400">
              <a:latin typeface="Arial"/>
              <a:cs typeface="Arial"/>
            </a:endParaRPr>
          </a:p>
        </p:txBody>
      </p:sp>
      <p:sp>
        <p:nvSpPr>
          <p:cNvPr id="177" name="object 177"/>
          <p:cNvSpPr txBox="1"/>
          <p:nvPr/>
        </p:nvSpPr>
        <p:spPr>
          <a:xfrm>
            <a:off x="5224398" y="5203316"/>
            <a:ext cx="125095"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FF0000"/>
                </a:solidFill>
                <a:latin typeface="Arial"/>
                <a:cs typeface="Arial"/>
              </a:rPr>
              <a:t>a</a:t>
            </a:r>
            <a:endParaRPr sz="1400">
              <a:latin typeface="Arial"/>
              <a:cs typeface="Arial"/>
            </a:endParaRPr>
          </a:p>
        </p:txBody>
      </p:sp>
      <p:sp>
        <p:nvSpPr>
          <p:cNvPr id="178" name="object 178"/>
          <p:cNvSpPr/>
          <p:nvPr/>
        </p:nvSpPr>
        <p:spPr>
          <a:xfrm>
            <a:off x="7382636" y="5931852"/>
            <a:ext cx="533400" cy="381000"/>
          </a:xfrm>
          <a:custGeom>
            <a:avLst/>
            <a:gdLst/>
            <a:ahLst/>
            <a:cxnLst/>
            <a:rect l="l" t="t" r="r" b="b"/>
            <a:pathLst>
              <a:path w="533400" h="381000">
                <a:moveTo>
                  <a:pt x="0" y="190500"/>
                </a:moveTo>
                <a:lnTo>
                  <a:pt x="5027" y="146821"/>
                </a:lnTo>
                <a:lnTo>
                  <a:pt x="19349" y="106724"/>
                </a:lnTo>
                <a:lnTo>
                  <a:pt x="41827" y="71353"/>
                </a:lnTo>
                <a:lnTo>
                  <a:pt x="71321" y="41851"/>
                </a:lnTo>
                <a:lnTo>
                  <a:pt x="106691" y="19363"/>
                </a:lnTo>
                <a:lnTo>
                  <a:pt x="146797" y="5031"/>
                </a:lnTo>
                <a:lnTo>
                  <a:pt x="190500" y="0"/>
                </a:lnTo>
                <a:lnTo>
                  <a:pt x="342900" y="0"/>
                </a:lnTo>
                <a:lnTo>
                  <a:pt x="386562" y="5031"/>
                </a:lnTo>
                <a:lnTo>
                  <a:pt x="426653" y="19363"/>
                </a:lnTo>
                <a:lnTo>
                  <a:pt x="462025" y="41851"/>
                </a:lnTo>
                <a:lnTo>
                  <a:pt x="491532" y="71353"/>
                </a:lnTo>
                <a:lnTo>
                  <a:pt x="514027" y="106724"/>
                </a:lnTo>
                <a:lnTo>
                  <a:pt x="528365" y="146821"/>
                </a:lnTo>
                <a:lnTo>
                  <a:pt x="533400" y="190500"/>
                </a:lnTo>
                <a:lnTo>
                  <a:pt x="528365" y="234182"/>
                </a:lnTo>
                <a:lnTo>
                  <a:pt x="514027" y="274281"/>
                </a:lnTo>
                <a:lnTo>
                  <a:pt x="491532" y="309651"/>
                </a:lnTo>
                <a:lnTo>
                  <a:pt x="462025" y="339152"/>
                </a:lnTo>
                <a:lnTo>
                  <a:pt x="426653" y="361638"/>
                </a:lnTo>
                <a:lnTo>
                  <a:pt x="386562" y="375969"/>
                </a:lnTo>
                <a:lnTo>
                  <a:pt x="342900" y="381000"/>
                </a:lnTo>
                <a:lnTo>
                  <a:pt x="190500" y="381000"/>
                </a:lnTo>
                <a:lnTo>
                  <a:pt x="146797" y="375969"/>
                </a:lnTo>
                <a:lnTo>
                  <a:pt x="106691" y="361638"/>
                </a:lnTo>
                <a:lnTo>
                  <a:pt x="71321" y="339152"/>
                </a:lnTo>
                <a:lnTo>
                  <a:pt x="41827" y="309651"/>
                </a:lnTo>
                <a:lnTo>
                  <a:pt x="19349" y="274281"/>
                </a:lnTo>
                <a:lnTo>
                  <a:pt x="5027" y="234182"/>
                </a:lnTo>
                <a:lnTo>
                  <a:pt x="0" y="190500"/>
                </a:lnTo>
                <a:close/>
              </a:path>
            </a:pathLst>
          </a:custGeom>
          <a:ln w="9525">
            <a:solidFill>
              <a:srgbClr val="000000"/>
            </a:solidFill>
          </a:ln>
        </p:spPr>
        <p:txBody>
          <a:bodyPr wrap="square" lIns="0" tIns="0" rIns="0" bIns="0" rtlCol="0"/>
          <a:lstStyle/>
          <a:p>
            <a:endParaRPr/>
          </a:p>
        </p:txBody>
      </p:sp>
      <p:sp>
        <p:nvSpPr>
          <p:cNvPr id="179" name="object 179"/>
          <p:cNvSpPr txBox="1"/>
          <p:nvPr/>
        </p:nvSpPr>
        <p:spPr>
          <a:xfrm>
            <a:off x="7552435" y="5951016"/>
            <a:ext cx="195580" cy="331470"/>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X</a:t>
            </a:r>
            <a:endParaRPr sz="2000">
              <a:latin typeface="Arial"/>
              <a:cs typeface="Arial"/>
            </a:endParaRPr>
          </a:p>
        </p:txBody>
      </p:sp>
      <p:sp>
        <p:nvSpPr>
          <p:cNvPr id="180" name="object 180"/>
          <p:cNvSpPr/>
          <p:nvPr/>
        </p:nvSpPr>
        <p:spPr>
          <a:xfrm>
            <a:off x="7560818" y="5746635"/>
            <a:ext cx="88900" cy="185420"/>
          </a:xfrm>
          <a:custGeom>
            <a:avLst/>
            <a:gdLst/>
            <a:ahLst/>
            <a:cxnLst/>
            <a:rect l="l" t="t" r="r" b="b"/>
            <a:pathLst>
              <a:path w="88900" h="185420">
                <a:moveTo>
                  <a:pt x="88518" y="185216"/>
                </a:moveTo>
                <a:lnTo>
                  <a:pt x="0" y="0"/>
                </a:lnTo>
              </a:path>
            </a:pathLst>
          </a:custGeom>
          <a:ln w="9525">
            <a:solidFill>
              <a:srgbClr val="000000"/>
            </a:solidFill>
          </a:ln>
        </p:spPr>
        <p:txBody>
          <a:bodyPr wrap="square" lIns="0" tIns="0" rIns="0" bIns="0" rtlCol="0"/>
          <a:lstStyle/>
          <a:p>
            <a:endParaRPr/>
          </a:p>
        </p:txBody>
      </p:sp>
      <p:sp>
        <p:nvSpPr>
          <p:cNvPr id="181" name="object 181"/>
          <p:cNvSpPr txBox="1"/>
          <p:nvPr/>
        </p:nvSpPr>
        <p:spPr>
          <a:xfrm>
            <a:off x="7379589" y="6490817"/>
            <a:ext cx="125095"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FF0000"/>
                </a:solidFill>
                <a:latin typeface="Arial"/>
                <a:cs typeface="Arial"/>
              </a:rPr>
              <a:t>a</a:t>
            </a:r>
            <a:endParaRPr sz="1400">
              <a:latin typeface="Arial"/>
              <a:cs typeface="Arial"/>
            </a:endParaRPr>
          </a:p>
        </p:txBody>
      </p:sp>
      <p:sp>
        <p:nvSpPr>
          <p:cNvPr id="182" name="object 182"/>
          <p:cNvSpPr/>
          <p:nvPr/>
        </p:nvSpPr>
        <p:spPr>
          <a:xfrm>
            <a:off x="7440421" y="6312852"/>
            <a:ext cx="208915" cy="149860"/>
          </a:xfrm>
          <a:custGeom>
            <a:avLst/>
            <a:gdLst/>
            <a:ahLst/>
            <a:cxnLst/>
            <a:rect l="l" t="t" r="r" b="b"/>
            <a:pathLst>
              <a:path w="208915" h="149860">
                <a:moveTo>
                  <a:pt x="0" y="149428"/>
                </a:moveTo>
                <a:lnTo>
                  <a:pt x="208914" y="0"/>
                </a:lnTo>
              </a:path>
            </a:pathLst>
          </a:custGeom>
          <a:ln w="9525">
            <a:solidFill>
              <a:srgbClr val="000000"/>
            </a:solidFill>
          </a:ln>
        </p:spPr>
        <p:txBody>
          <a:bodyPr wrap="square" lIns="0" tIns="0" rIns="0" bIns="0" rtlCol="0"/>
          <a:lstStyle/>
          <a:p>
            <a:endParaRPr/>
          </a:p>
        </p:txBody>
      </p:sp>
      <p:sp>
        <p:nvSpPr>
          <p:cNvPr id="183" name="Footer Placeholder 182"/>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71711205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69171" y="83311"/>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19</a:t>
            </a:r>
            <a:endParaRPr sz="1200">
              <a:latin typeface="Arial"/>
              <a:cs typeface="Arial"/>
            </a:endParaRPr>
          </a:p>
        </p:txBody>
      </p:sp>
      <p:sp>
        <p:nvSpPr>
          <p:cNvPr id="3" name="object 3"/>
          <p:cNvSpPr/>
          <p:nvPr/>
        </p:nvSpPr>
        <p:spPr>
          <a:xfrm>
            <a:off x="0" y="114300"/>
            <a:ext cx="6934200" cy="228600"/>
          </a:xfrm>
          <a:custGeom>
            <a:avLst/>
            <a:gdLst/>
            <a:ahLst/>
            <a:cxnLst/>
            <a:rect l="l" t="t" r="r" b="b"/>
            <a:pathLst>
              <a:path w="6934200" h="228600">
                <a:moveTo>
                  <a:pt x="0" y="228600"/>
                </a:moveTo>
                <a:lnTo>
                  <a:pt x="6934200" y="228600"/>
                </a:lnTo>
                <a:lnTo>
                  <a:pt x="6934200" y="0"/>
                </a:lnTo>
                <a:lnTo>
                  <a:pt x="0" y="0"/>
                </a:lnTo>
                <a:lnTo>
                  <a:pt x="0" y="228600"/>
                </a:lnTo>
                <a:close/>
              </a:path>
            </a:pathLst>
          </a:custGeom>
          <a:solidFill>
            <a:srgbClr val="A40020"/>
          </a:solidFill>
        </p:spPr>
        <p:txBody>
          <a:bodyPr wrap="square" lIns="0" tIns="0" rIns="0" bIns="0" rtlCol="0"/>
          <a:lstStyle/>
          <a:p>
            <a:endParaRPr/>
          </a:p>
        </p:txBody>
      </p:sp>
      <p:sp>
        <p:nvSpPr>
          <p:cNvPr id="4" name="object 4"/>
          <p:cNvSpPr/>
          <p:nvPr/>
        </p:nvSpPr>
        <p:spPr>
          <a:xfrm>
            <a:off x="8610600" y="9525"/>
            <a:ext cx="533400" cy="333375"/>
          </a:xfrm>
          <a:custGeom>
            <a:avLst/>
            <a:gdLst/>
            <a:ahLst/>
            <a:cxnLst/>
            <a:rect l="l" t="t" r="r" b="b"/>
            <a:pathLst>
              <a:path w="533400" h="333375">
                <a:moveTo>
                  <a:pt x="0" y="166750"/>
                </a:moveTo>
                <a:lnTo>
                  <a:pt x="7042" y="128522"/>
                </a:lnTo>
                <a:lnTo>
                  <a:pt x="27103" y="93426"/>
                </a:lnTo>
                <a:lnTo>
                  <a:pt x="58582" y="62464"/>
                </a:lnTo>
                <a:lnTo>
                  <a:pt x="99881" y="36639"/>
                </a:lnTo>
                <a:lnTo>
                  <a:pt x="149400" y="16952"/>
                </a:lnTo>
                <a:lnTo>
                  <a:pt x="205540" y="4405"/>
                </a:lnTo>
                <a:lnTo>
                  <a:pt x="266700" y="0"/>
                </a:lnTo>
                <a:lnTo>
                  <a:pt x="327859" y="4405"/>
                </a:lnTo>
                <a:lnTo>
                  <a:pt x="383999" y="16952"/>
                </a:lnTo>
                <a:lnTo>
                  <a:pt x="433518" y="36639"/>
                </a:lnTo>
                <a:lnTo>
                  <a:pt x="474817" y="62464"/>
                </a:lnTo>
                <a:lnTo>
                  <a:pt x="506296" y="93426"/>
                </a:lnTo>
                <a:lnTo>
                  <a:pt x="526357" y="128522"/>
                </a:lnTo>
                <a:lnTo>
                  <a:pt x="533400" y="166750"/>
                </a:lnTo>
                <a:lnTo>
                  <a:pt x="526357" y="204932"/>
                </a:lnTo>
                <a:lnTo>
                  <a:pt x="506296" y="239994"/>
                </a:lnTo>
                <a:lnTo>
                  <a:pt x="474817" y="270933"/>
                </a:lnTo>
                <a:lnTo>
                  <a:pt x="433518" y="296745"/>
                </a:lnTo>
                <a:lnTo>
                  <a:pt x="383999" y="316425"/>
                </a:lnTo>
                <a:lnTo>
                  <a:pt x="327859" y="328970"/>
                </a:lnTo>
                <a:lnTo>
                  <a:pt x="266700" y="333375"/>
                </a:lnTo>
                <a:lnTo>
                  <a:pt x="205540" y="328970"/>
                </a:lnTo>
                <a:lnTo>
                  <a:pt x="149400" y="316425"/>
                </a:lnTo>
                <a:lnTo>
                  <a:pt x="99881" y="296745"/>
                </a:lnTo>
                <a:lnTo>
                  <a:pt x="58582" y="270933"/>
                </a:lnTo>
                <a:lnTo>
                  <a:pt x="27103" y="239994"/>
                </a:lnTo>
                <a:lnTo>
                  <a:pt x="7042" y="204932"/>
                </a:lnTo>
                <a:lnTo>
                  <a:pt x="0" y="166750"/>
                </a:lnTo>
                <a:close/>
              </a:path>
            </a:pathLst>
          </a:custGeom>
          <a:ln w="12700">
            <a:solidFill>
              <a:srgbClr val="000000"/>
            </a:solidFill>
          </a:ln>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5" dirty="0"/>
              <a:t>Find(3)</a:t>
            </a:r>
          </a:p>
        </p:txBody>
      </p:sp>
      <p:sp>
        <p:nvSpPr>
          <p:cNvPr id="6" name="object 6"/>
          <p:cNvSpPr txBox="1"/>
          <p:nvPr/>
        </p:nvSpPr>
        <p:spPr>
          <a:xfrm>
            <a:off x="4255389" y="3837813"/>
            <a:ext cx="668655" cy="239395"/>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0000FF"/>
                </a:solidFill>
                <a:latin typeface="Arial"/>
                <a:cs typeface="Arial"/>
              </a:rPr>
              <a:t>Zig-Zag</a:t>
            </a:r>
            <a:endParaRPr sz="1400">
              <a:latin typeface="Arial"/>
              <a:cs typeface="Arial"/>
            </a:endParaRPr>
          </a:p>
        </p:txBody>
      </p:sp>
      <p:sp>
        <p:nvSpPr>
          <p:cNvPr id="7" name="object 7"/>
          <p:cNvSpPr/>
          <p:nvPr/>
        </p:nvSpPr>
        <p:spPr>
          <a:xfrm>
            <a:off x="1043038" y="1449069"/>
            <a:ext cx="572135" cy="381000"/>
          </a:xfrm>
          <a:custGeom>
            <a:avLst/>
            <a:gdLst/>
            <a:ahLst/>
            <a:cxnLst/>
            <a:rect l="l" t="t" r="r" b="b"/>
            <a:pathLst>
              <a:path w="572135" h="381000">
                <a:moveTo>
                  <a:pt x="0" y="190500"/>
                </a:moveTo>
                <a:lnTo>
                  <a:pt x="5805" y="152086"/>
                </a:lnTo>
                <a:lnTo>
                  <a:pt x="22456" y="116318"/>
                </a:lnTo>
                <a:lnTo>
                  <a:pt x="48803" y="83957"/>
                </a:lnTo>
                <a:lnTo>
                  <a:pt x="83697" y="55768"/>
                </a:lnTo>
                <a:lnTo>
                  <a:pt x="125989" y="32515"/>
                </a:lnTo>
                <a:lnTo>
                  <a:pt x="174530" y="14960"/>
                </a:lnTo>
                <a:lnTo>
                  <a:pt x="228171" y="3867"/>
                </a:lnTo>
                <a:lnTo>
                  <a:pt x="285762" y="0"/>
                </a:lnTo>
                <a:lnTo>
                  <a:pt x="343364" y="3867"/>
                </a:lnTo>
                <a:lnTo>
                  <a:pt x="397008" y="14960"/>
                </a:lnTo>
                <a:lnTo>
                  <a:pt x="445548" y="32515"/>
                </a:lnTo>
                <a:lnTo>
                  <a:pt x="487835" y="55768"/>
                </a:lnTo>
                <a:lnTo>
                  <a:pt x="522723" y="83957"/>
                </a:lnTo>
                <a:lnTo>
                  <a:pt x="549063" y="116318"/>
                </a:lnTo>
                <a:lnTo>
                  <a:pt x="565709" y="152086"/>
                </a:lnTo>
                <a:lnTo>
                  <a:pt x="571512" y="190500"/>
                </a:lnTo>
                <a:lnTo>
                  <a:pt x="565709" y="228876"/>
                </a:lnTo>
                <a:lnTo>
                  <a:pt x="549063" y="264628"/>
                </a:lnTo>
                <a:lnTo>
                  <a:pt x="522723" y="296986"/>
                </a:lnTo>
                <a:lnTo>
                  <a:pt x="487835" y="325183"/>
                </a:lnTo>
                <a:lnTo>
                  <a:pt x="445548" y="348451"/>
                </a:lnTo>
                <a:lnTo>
                  <a:pt x="397008" y="366021"/>
                </a:lnTo>
                <a:lnTo>
                  <a:pt x="343364" y="377127"/>
                </a:lnTo>
                <a:lnTo>
                  <a:pt x="285762" y="381000"/>
                </a:lnTo>
                <a:lnTo>
                  <a:pt x="228171" y="377127"/>
                </a:lnTo>
                <a:lnTo>
                  <a:pt x="174530" y="366021"/>
                </a:lnTo>
                <a:lnTo>
                  <a:pt x="125989" y="348451"/>
                </a:lnTo>
                <a:lnTo>
                  <a:pt x="83697" y="325183"/>
                </a:lnTo>
                <a:lnTo>
                  <a:pt x="48803" y="296986"/>
                </a:lnTo>
                <a:lnTo>
                  <a:pt x="22456" y="264628"/>
                </a:lnTo>
                <a:lnTo>
                  <a:pt x="5805" y="228876"/>
                </a:lnTo>
                <a:lnTo>
                  <a:pt x="0" y="190500"/>
                </a:lnTo>
                <a:close/>
              </a:path>
            </a:pathLst>
          </a:custGeom>
          <a:ln w="9525">
            <a:solidFill>
              <a:srgbClr val="000000"/>
            </a:solidFill>
          </a:ln>
        </p:spPr>
        <p:txBody>
          <a:bodyPr wrap="square" lIns="0" tIns="0" rIns="0" bIns="0" rtlCol="0"/>
          <a:lstStyle/>
          <a:p>
            <a:endParaRPr/>
          </a:p>
        </p:txBody>
      </p:sp>
      <p:sp>
        <p:nvSpPr>
          <p:cNvPr id="8" name="object 8"/>
          <p:cNvSpPr txBox="1"/>
          <p:nvPr/>
        </p:nvSpPr>
        <p:spPr>
          <a:xfrm>
            <a:off x="1259586" y="1500631"/>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a:t>
            </a:r>
            <a:endParaRPr sz="1600">
              <a:latin typeface="Arial"/>
              <a:cs typeface="Arial"/>
            </a:endParaRPr>
          </a:p>
        </p:txBody>
      </p:sp>
      <p:sp>
        <p:nvSpPr>
          <p:cNvPr id="9" name="object 9"/>
          <p:cNvSpPr/>
          <p:nvPr/>
        </p:nvSpPr>
        <p:spPr>
          <a:xfrm>
            <a:off x="1385950" y="1945004"/>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10" name="object 10"/>
          <p:cNvSpPr txBox="1"/>
          <p:nvPr/>
        </p:nvSpPr>
        <p:spPr>
          <a:xfrm>
            <a:off x="1602486" y="1996820"/>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6</a:t>
            </a:r>
            <a:endParaRPr sz="1600">
              <a:latin typeface="Arial"/>
              <a:cs typeface="Arial"/>
            </a:endParaRPr>
          </a:p>
        </p:txBody>
      </p:sp>
      <p:sp>
        <p:nvSpPr>
          <p:cNvPr id="11" name="object 11"/>
          <p:cNvSpPr/>
          <p:nvPr/>
        </p:nvSpPr>
        <p:spPr>
          <a:xfrm>
            <a:off x="1530858" y="1774189"/>
            <a:ext cx="140970" cy="170815"/>
          </a:xfrm>
          <a:custGeom>
            <a:avLst/>
            <a:gdLst/>
            <a:ahLst/>
            <a:cxnLst/>
            <a:rect l="l" t="t" r="r" b="b"/>
            <a:pathLst>
              <a:path w="140969" h="170814">
                <a:moveTo>
                  <a:pt x="0" y="0"/>
                </a:moveTo>
                <a:lnTo>
                  <a:pt x="140842" y="170814"/>
                </a:lnTo>
              </a:path>
            </a:pathLst>
          </a:custGeom>
          <a:ln w="9525">
            <a:solidFill>
              <a:srgbClr val="000000"/>
            </a:solidFill>
          </a:ln>
        </p:spPr>
        <p:txBody>
          <a:bodyPr wrap="square" lIns="0" tIns="0" rIns="0" bIns="0" rtlCol="0"/>
          <a:lstStyle/>
          <a:p>
            <a:endParaRPr/>
          </a:p>
        </p:txBody>
      </p:sp>
      <p:sp>
        <p:nvSpPr>
          <p:cNvPr id="12" name="object 12"/>
          <p:cNvSpPr/>
          <p:nvPr/>
        </p:nvSpPr>
        <p:spPr>
          <a:xfrm>
            <a:off x="728433" y="2694051"/>
            <a:ext cx="314325" cy="94615"/>
          </a:xfrm>
          <a:custGeom>
            <a:avLst/>
            <a:gdLst/>
            <a:ahLst/>
            <a:cxnLst/>
            <a:rect l="l" t="t" r="r" b="b"/>
            <a:pathLst>
              <a:path w="314325" h="94614">
                <a:moveTo>
                  <a:pt x="314109" y="0"/>
                </a:moveTo>
                <a:lnTo>
                  <a:pt x="0" y="94234"/>
                </a:lnTo>
              </a:path>
            </a:pathLst>
          </a:custGeom>
          <a:ln w="9524">
            <a:solidFill>
              <a:srgbClr val="000000"/>
            </a:solidFill>
          </a:ln>
        </p:spPr>
        <p:txBody>
          <a:bodyPr wrap="square" lIns="0" tIns="0" rIns="0" bIns="0" rtlCol="0"/>
          <a:lstStyle/>
          <a:p>
            <a:endParaRPr/>
          </a:p>
        </p:txBody>
      </p:sp>
      <p:sp>
        <p:nvSpPr>
          <p:cNvPr id="13" name="object 13"/>
          <p:cNvSpPr/>
          <p:nvPr/>
        </p:nvSpPr>
        <p:spPr>
          <a:xfrm>
            <a:off x="442683" y="2788285"/>
            <a:ext cx="571500" cy="381000"/>
          </a:xfrm>
          <a:custGeom>
            <a:avLst/>
            <a:gdLst/>
            <a:ahLst/>
            <a:cxnLst/>
            <a:rect l="l" t="t" r="r" b="b"/>
            <a:pathLst>
              <a:path w="571500" h="381000">
                <a:moveTo>
                  <a:pt x="0" y="190500"/>
                </a:moveTo>
                <a:lnTo>
                  <a:pt x="5805" y="152123"/>
                </a:lnTo>
                <a:lnTo>
                  <a:pt x="22456" y="116371"/>
                </a:lnTo>
                <a:lnTo>
                  <a:pt x="48802" y="84013"/>
                </a:lnTo>
                <a:lnTo>
                  <a:pt x="83696" y="55816"/>
                </a:lnTo>
                <a:lnTo>
                  <a:pt x="125986" y="32548"/>
                </a:lnTo>
                <a:lnTo>
                  <a:pt x="174525" y="14978"/>
                </a:lnTo>
                <a:lnTo>
                  <a:pt x="228162" y="3872"/>
                </a:lnTo>
                <a:lnTo>
                  <a:pt x="285750" y="0"/>
                </a:lnTo>
                <a:lnTo>
                  <a:pt x="343340" y="3872"/>
                </a:lnTo>
                <a:lnTo>
                  <a:pt x="396979" y="14978"/>
                </a:lnTo>
                <a:lnTo>
                  <a:pt x="445518" y="32548"/>
                </a:lnTo>
                <a:lnTo>
                  <a:pt x="487808" y="55816"/>
                </a:lnTo>
                <a:lnTo>
                  <a:pt x="522700" y="84013"/>
                </a:lnTo>
                <a:lnTo>
                  <a:pt x="549045" y="116371"/>
                </a:lnTo>
                <a:lnTo>
                  <a:pt x="565694" y="152123"/>
                </a:lnTo>
                <a:lnTo>
                  <a:pt x="571500" y="190500"/>
                </a:lnTo>
                <a:lnTo>
                  <a:pt x="565694" y="228876"/>
                </a:lnTo>
                <a:lnTo>
                  <a:pt x="549045" y="264628"/>
                </a:lnTo>
                <a:lnTo>
                  <a:pt x="522700" y="296986"/>
                </a:lnTo>
                <a:lnTo>
                  <a:pt x="487808" y="325183"/>
                </a:lnTo>
                <a:lnTo>
                  <a:pt x="445518" y="348451"/>
                </a:lnTo>
                <a:lnTo>
                  <a:pt x="396979" y="366021"/>
                </a:lnTo>
                <a:lnTo>
                  <a:pt x="343340" y="377127"/>
                </a:lnTo>
                <a:lnTo>
                  <a:pt x="285750" y="381000"/>
                </a:lnTo>
                <a:lnTo>
                  <a:pt x="228162" y="377127"/>
                </a:lnTo>
                <a:lnTo>
                  <a:pt x="174525" y="366021"/>
                </a:lnTo>
                <a:lnTo>
                  <a:pt x="125986" y="348451"/>
                </a:lnTo>
                <a:lnTo>
                  <a:pt x="83696" y="325183"/>
                </a:lnTo>
                <a:lnTo>
                  <a:pt x="48802" y="296986"/>
                </a:lnTo>
                <a:lnTo>
                  <a:pt x="22456" y="264628"/>
                </a:lnTo>
                <a:lnTo>
                  <a:pt x="5805" y="228876"/>
                </a:lnTo>
                <a:lnTo>
                  <a:pt x="0" y="190500"/>
                </a:lnTo>
                <a:close/>
              </a:path>
            </a:pathLst>
          </a:custGeom>
          <a:ln w="9525">
            <a:solidFill>
              <a:srgbClr val="000000"/>
            </a:solidFill>
          </a:ln>
        </p:spPr>
        <p:txBody>
          <a:bodyPr wrap="square" lIns="0" tIns="0" rIns="0" bIns="0" rtlCol="0"/>
          <a:lstStyle/>
          <a:p>
            <a:endParaRPr/>
          </a:p>
        </p:txBody>
      </p:sp>
      <p:sp>
        <p:nvSpPr>
          <p:cNvPr id="14" name="object 14"/>
          <p:cNvSpPr txBox="1"/>
          <p:nvPr/>
        </p:nvSpPr>
        <p:spPr>
          <a:xfrm>
            <a:off x="659079" y="284022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a:t>
            </a:r>
            <a:endParaRPr sz="1600">
              <a:latin typeface="Arial"/>
              <a:cs typeface="Arial"/>
            </a:endParaRPr>
          </a:p>
        </p:txBody>
      </p:sp>
      <p:sp>
        <p:nvSpPr>
          <p:cNvPr id="15" name="object 15"/>
          <p:cNvSpPr/>
          <p:nvPr/>
        </p:nvSpPr>
        <p:spPr>
          <a:xfrm>
            <a:off x="768515" y="3261995"/>
            <a:ext cx="571500" cy="381000"/>
          </a:xfrm>
          <a:custGeom>
            <a:avLst/>
            <a:gdLst/>
            <a:ahLst/>
            <a:cxnLst/>
            <a:rect l="l" t="t" r="r" b="b"/>
            <a:pathLst>
              <a:path w="571500" h="381000">
                <a:moveTo>
                  <a:pt x="0" y="190500"/>
                </a:moveTo>
                <a:lnTo>
                  <a:pt x="5805" y="152123"/>
                </a:lnTo>
                <a:lnTo>
                  <a:pt x="22456" y="116371"/>
                </a:lnTo>
                <a:lnTo>
                  <a:pt x="48802" y="84013"/>
                </a:lnTo>
                <a:lnTo>
                  <a:pt x="83696" y="55816"/>
                </a:lnTo>
                <a:lnTo>
                  <a:pt x="125986" y="32548"/>
                </a:lnTo>
                <a:lnTo>
                  <a:pt x="174525" y="14978"/>
                </a:lnTo>
                <a:lnTo>
                  <a:pt x="228162" y="3872"/>
                </a:lnTo>
                <a:lnTo>
                  <a:pt x="285750" y="0"/>
                </a:lnTo>
                <a:lnTo>
                  <a:pt x="343335" y="3872"/>
                </a:lnTo>
                <a:lnTo>
                  <a:pt x="396968" y="14978"/>
                </a:lnTo>
                <a:lnTo>
                  <a:pt x="445501" y="32548"/>
                </a:lnTo>
                <a:lnTo>
                  <a:pt x="487784" y="55816"/>
                </a:lnTo>
                <a:lnTo>
                  <a:pt x="522670" y="84013"/>
                </a:lnTo>
                <a:lnTo>
                  <a:pt x="549011" y="116371"/>
                </a:lnTo>
                <a:lnTo>
                  <a:pt x="565657" y="152123"/>
                </a:lnTo>
                <a:lnTo>
                  <a:pt x="571461" y="190500"/>
                </a:lnTo>
                <a:lnTo>
                  <a:pt x="565657" y="228913"/>
                </a:lnTo>
                <a:lnTo>
                  <a:pt x="549011" y="264681"/>
                </a:lnTo>
                <a:lnTo>
                  <a:pt x="522670" y="297042"/>
                </a:lnTo>
                <a:lnTo>
                  <a:pt x="487784" y="325231"/>
                </a:lnTo>
                <a:lnTo>
                  <a:pt x="445501" y="348484"/>
                </a:lnTo>
                <a:lnTo>
                  <a:pt x="396968" y="366039"/>
                </a:lnTo>
                <a:lnTo>
                  <a:pt x="343335" y="377132"/>
                </a:lnTo>
                <a:lnTo>
                  <a:pt x="285750" y="380999"/>
                </a:lnTo>
                <a:lnTo>
                  <a:pt x="228162" y="377132"/>
                </a:lnTo>
                <a:lnTo>
                  <a:pt x="174525" y="366039"/>
                </a:lnTo>
                <a:lnTo>
                  <a:pt x="125986" y="348484"/>
                </a:lnTo>
                <a:lnTo>
                  <a:pt x="83696" y="325231"/>
                </a:lnTo>
                <a:lnTo>
                  <a:pt x="48802" y="297042"/>
                </a:lnTo>
                <a:lnTo>
                  <a:pt x="22456" y="264681"/>
                </a:lnTo>
                <a:lnTo>
                  <a:pt x="5805" y="228913"/>
                </a:lnTo>
                <a:lnTo>
                  <a:pt x="0" y="190500"/>
                </a:lnTo>
                <a:close/>
              </a:path>
            </a:pathLst>
          </a:custGeom>
          <a:ln w="9525">
            <a:solidFill>
              <a:srgbClr val="000000"/>
            </a:solidFill>
          </a:ln>
        </p:spPr>
        <p:txBody>
          <a:bodyPr wrap="square" lIns="0" tIns="0" rIns="0" bIns="0" rtlCol="0"/>
          <a:lstStyle/>
          <a:p>
            <a:endParaRPr/>
          </a:p>
        </p:txBody>
      </p:sp>
      <p:sp>
        <p:nvSpPr>
          <p:cNvPr id="16" name="object 16"/>
          <p:cNvSpPr txBox="1"/>
          <p:nvPr/>
        </p:nvSpPr>
        <p:spPr>
          <a:xfrm>
            <a:off x="984910" y="331419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a:t>
            </a:r>
            <a:endParaRPr sz="1600">
              <a:latin typeface="Arial"/>
              <a:cs typeface="Arial"/>
            </a:endParaRPr>
          </a:p>
        </p:txBody>
      </p:sp>
      <p:sp>
        <p:nvSpPr>
          <p:cNvPr id="17" name="object 17"/>
          <p:cNvSpPr/>
          <p:nvPr/>
        </p:nvSpPr>
        <p:spPr>
          <a:xfrm>
            <a:off x="930490" y="3113532"/>
            <a:ext cx="123825" cy="148590"/>
          </a:xfrm>
          <a:custGeom>
            <a:avLst/>
            <a:gdLst/>
            <a:ahLst/>
            <a:cxnLst/>
            <a:rect l="l" t="t" r="r" b="b"/>
            <a:pathLst>
              <a:path w="123825" h="148589">
                <a:moveTo>
                  <a:pt x="0" y="0"/>
                </a:moveTo>
                <a:lnTo>
                  <a:pt x="123774" y="148462"/>
                </a:lnTo>
              </a:path>
            </a:pathLst>
          </a:custGeom>
          <a:ln w="9525">
            <a:solidFill>
              <a:srgbClr val="000000"/>
            </a:solidFill>
          </a:ln>
        </p:spPr>
        <p:txBody>
          <a:bodyPr wrap="square" lIns="0" tIns="0" rIns="0" bIns="0" rtlCol="0"/>
          <a:lstStyle/>
          <a:p>
            <a:endParaRPr/>
          </a:p>
        </p:txBody>
      </p:sp>
      <p:sp>
        <p:nvSpPr>
          <p:cNvPr id="18" name="object 18"/>
          <p:cNvSpPr/>
          <p:nvPr/>
        </p:nvSpPr>
        <p:spPr>
          <a:xfrm>
            <a:off x="958850" y="2368804"/>
            <a:ext cx="571500" cy="381000"/>
          </a:xfrm>
          <a:custGeom>
            <a:avLst/>
            <a:gdLst/>
            <a:ahLst/>
            <a:cxnLst/>
            <a:rect l="l" t="t" r="r" b="b"/>
            <a:pathLst>
              <a:path w="571500" h="381000">
                <a:moveTo>
                  <a:pt x="0" y="190500"/>
                </a:moveTo>
                <a:lnTo>
                  <a:pt x="5805" y="152123"/>
                </a:lnTo>
                <a:lnTo>
                  <a:pt x="22454" y="116371"/>
                </a:lnTo>
                <a:lnTo>
                  <a:pt x="48799" y="84013"/>
                </a:lnTo>
                <a:lnTo>
                  <a:pt x="83691" y="55816"/>
                </a:lnTo>
                <a:lnTo>
                  <a:pt x="125981" y="32548"/>
                </a:lnTo>
                <a:lnTo>
                  <a:pt x="174520" y="14978"/>
                </a:lnTo>
                <a:lnTo>
                  <a:pt x="228159"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59" y="377132"/>
                </a:lnTo>
                <a:lnTo>
                  <a:pt x="174520" y="366039"/>
                </a:lnTo>
                <a:lnTo>
                  <a:pt x="125981" y="348484"/>
                </a:lnTo>
                <a:lnTo>
                  <a:pt x="83691" y="325231"/>
                </a:lnTo>
                <a:lnTo>
                  <a:pt x="48799" y="297042"/>
                </a:lnTo>
                <a:lnTo>
                  <a:pt x="22454" y="264681"/>
                </a:lnTo>
                <a:lnTo>
                  <a:pt x="5805" y="228913"/>
                </a:lnTo>
                <a:lnTo>
                  <a:pt x="0" y="190500"/>
                </a:lnTo>
                <a:close/>
              </a:path>
            </a:pathLst>
          </a:custGeom>
          <a:ln w="9525">
            <a:solidFill>
              <a:srgbClr val="000000"/>
            </a:solidFill>
          </a:ln>
        </p:spPr>
        <p:txBody>
          <a:bodyPr wrap="square" lIns="0" tIns="0" rIns="0" bIns="0" rtlCol="0"/>
          <a:lstStyle/>
          <a:p>
            <a:endParaRPr/>
          </a:p>
        </p:txBody>
      </p:sp>
      <p:sp>
        <p:nvSpPr>
          <p:cNvPr id="19" name="object 19"/>
          <p:cNvSpPr txBox="1"/>
          <p:nvPr/>
        </p:nvSpPr>
        <p:spPr>
          <a:xfrm>
            <a:off x="1175410" y="2420873"/>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4</a:t>
            </a:r>
            <a:endParaRPr sz="1600">
              <a:latin typeface="Arial"/>
              <a:cs typeface="Arial"/>
            </a:endParaRPr>
          </a:p>
        </p:txBody>
      </p:sp>
      <p:sp>
        <p:nvSpPr>
          <p:cNvPr id="20" name="object 20"/>
          <p:cNvSpPr/>
          <p:nvPr/>
        </p:nvSpPr>
        <p:spPr>
          <a:xfrm>
            <a:off x="1244600" y="2270251"/>
            <a:ext cx="225425" cy="99060"/>
          </a:xfrm>
          <a:custGeom>
            <a:avLst/>
            <a:gdLst/>
            <a:ahLst/>
            <a:cxnLst/>
            <a:rect l="l" t="t" r="r" b="b"/>
            <a:pathLst>
              <a:path w="225425" h="99060">
                <a:moveTo>
                  <a:pt x="225044" y="0"/>
                </a:moveTo>
                <a:lnTo>
                  <a:pt x="0" y="98551"/>
                </a:lnTo>
              </a:path>
            </a:pathLst>
          </a:custGeom>
          <a:ln w="9525">
            <a:solidFill>
              <a:srgbClr val="000000"/>
            </a:solidFill>
          </a:ln>
        </p:spPr>
        <p:txBody>
          <a:bodyPr wrap="square" lIns="0" tIns="0" rIns="0" bIns="0" rtlCol="0"/>
          <a:lstStyle/>
          <a:p>
            <a:endParaRPr/>
          </a:p>
        </p:txBody>
      </p:sp>
      <p:sp>
        <p:nvSpPr>
          <p:cNvPr id="21" name="object 21"/>
          <p:cNvSpPr/>
          <p:nvPr/>
        </p:nvSpPr>
        <p:spPr>
          <a:xfrm>
            <a:off x="1446657" y="2694051"/>
            <a:ext cx="185420" cy="95885"/>
          </a:xfrm>
          <a:custGeom>
            <a:avLst/>
            <a:gdLst/>
            <a:ahLst/>
            <a:cxnLst/>
            <a:rect l="l" t="t" r="r" b="b"/>
            <a:pathLst>
              <a:path w="185419" h="95885">
                <a:moveTo>
                  <a:pt x="0" y="0"/>
                </a:moveTo>
                <a:lnTo>
                  <a:pt x="185419" y="95376"/>
                </a:lnTo>
              </a:path>
            </a:pathLst>
          </a:custGeom>
          <a:ln w="9525">
            <a:solidFill>
              <a:srgbClr val="000000"/>
            </a:solidFill>
          </a:ln>
        </p:spPr>
        <p:txBody>
          <a:bodyPr wrap="square" lIns="0" tIns="0" rIns="0" bIns="0" rtlCol="0"/>
          <a:lstStyle/>
          <a:p>
            <a:endParaRPr/>
          </a:p>
        </p:txBody>
      </p:sp>
      <p:sp>
        <p:nvSpPr>
          <p:cNvPr id="22" name="object 22"/>
          <p:cNvSpPr/>
          <p:nvPr/>
        </p:nvSpPr>
        <p:spPr>
          <a:xfrm>
            <a:off x="1346327" y="2789427"/>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49" y="0"/>
                </a:lnTo>
                <a:lnTo>
                  <a:pt x="343315" y="3872"/>
                </a:lnTo>
                <a:lnTo>
                  <a:pt x="396942" y="14978"/>
                </a:lnTo>
                <a:lnTo>
                  <a:pt x="445479" y="32548"/>
                </a:lnTo>
                <a:lnTo>
                  <a:pt x="487775" y="55816"/>
                </a:lnTo>
                <a:lnTo>
                  <a:pt x="522676" y="84013"/>
                </a:lnTo>
                <a:lnTo>
                  <a:pt x="549032" y="116371"/>
                </a:lnTo>
                <a:lnTo>
                  <a:pt x="565691" y="152123"/>
                </a:lnTo>
                <a:lnTo>
                  <a:pt x="571499" y="190500"/>
                </a:lnTo>
                <a:lnTo>
                  <a:pt x="565691" y="228876"/>
                </a:lnTo>
                <a:lnTo>
                  <a:pt x="549032" y="264628"/>
                </a:lnTo>
                <a:lnTo>
                  <a:pt x="522676" y="296986"/>
                </a:lnTo>
                <a:lnTo>
                  <a:pt x="487775" y="325183"/>
                </a:lnTo>
                <a:lnTo>
                  <a:pt x="445479" y="348451"/>
                </a:lnTo>
                <a:lnTo>
                  <a:pt x="396942" y="366021"/>
                </a:lnTo>
                <a:lnTo>
                  <a:pt x="343315" y="377127"/>
                </a:lnTo>
                <a:lnTo>
                  <a:pt x="285749"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23" name="object 23"/>
          <p:cNvSpPr txBox="1"/>
          <p:nvPr/>
        </p:nvSpPr>
        <p:spPr>
          <a:xfrm>
            <a:off x="1562861" y="2841498"/>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24" name="object 24"/>
          <p:cNvSpPr/>
          <p:nvPr/>
        </p:nvSpPr>
        <p:spPr>
          <a:xfrm>
            <a:off x="1866010" y="2389758"/>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15" y="3867"/>
                </a:lnTo>
                <a:lnTo>
                  <a:pt x="396942" y="14960"/>
                </a:lnTo>
                <a:lnTo>
                  <a:pt x="445479" y="32515"/>
                </a:lnTo>
                <a:lnTo>
                  <a:pt x="487775" y="55768"/>
                </a:lnTo>
                <a:lnTo>
                  <a:pt x="522676" y="83957"/>
                </a:lnTo>
                <a:lnTo>
                  <a:pt x="549032" y="116318"/>
                </a:lnTo>
                <a:lnTo>
                  <a:pt x="565691" y="152086"/>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25" name="object 25"/>
          <p:cNvSpPr txBox="1"/>
          <p:nvPr/>
        </p:nvSpPr>
        <p:spPr>
          <a:xfrm>
            <a:off x="2082545" y="2441574"/>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7</a:t>
            </a:r>
            <a:endParaRPr sz="1600">
              <a:latin typeface="Arial"/>
              <a:cs typeface="Arial"/>
            </a:endParaRPr>
          </a:p>
        </p:txBody>
      </p:sp>
      <p:sp>
        <p:nvSpPr>
          <p:cNvPr id="26" name="object 26"/>
          <p:cNvSpPr/>
          <p:nvPr/>
        </p:nvSpPr>
        <p:spPr>
          <a:xfrm>
            <a:off x="1873757" y="2270251"/>
            <a:ext cx="278130" cy="120014"/>
          </a:xfrm>
          <a:custGeom>
            <a:avLst/>
            <a:gdLst/>
            <a:ahLst/>
            <a:cxnLst/>
            <a:rect l="l" t="t" r="r" b="b"/>
            <a:pathLst>
              <a:path w="278130" h="120014">
                <a:moveTo>
                  <a:pt x="0" y="0"/>
                </a:moveTo>
                <a:lnTo>
                  <a:pt x="278003" y="119507"/>
                </a:lnTo>
              </a:path>
            </a:pathLst>
          </a:custGeom>
          <a:ln w="9524">
            <a:solidFill>
              <a:srgbClr val="000000"/>
            </a:solidFill>
          </a:ln>
        </p:spPr>
        <p:txBody>
          <a:bodyPr wrap="square" lIns="0" tIns="0" rIns="0" bIns="0" rtlCol="0"/>
          <a:lstStyle/>
          <a:p>
            <a:endParaRPr/>
          </a:p>
        </p:txBody>
      </p:sp>
      <p:sp>
        <p:nvSpPr>
          <p:cNvPr id="27" name="object 27"/>
          <p:cNvSpPr/>
          <p:nvPr/>
        </p:nvSpPr>
        <p:spPr>
          <a:xfrm>
            <a:off x="1277366" y="1861185"/>
            <a:ext cx="102870" cy="130175"/>
          </a:xfrm>
          <a:custGeom>
            <a:avLst/>
            <a:gdLst/>
            <a:ahLst/>
            <a:cxnLst/>
            <a:rect l="l" t="t" r="r" b="b"/>
            <a:pathLst>
              <a:path w="102869" h="130175">
                <a:moveTo>
                  <a:pt x="0" y="0"/>
                </a:moveTo>
                <a:lnTo>
                  <a:pt x="102870" y="129920"/>
                </a:lnTo>
              </a:path>
            </a:pathLst>
          </a:custGeom>
          <a:ln w="38100">
            <a:solidFill>
              <a:srgbClr val="0000FF"/>
            </a:solidFill>
          </a:ln>
        </p:spPr>
        <p:txBody>
          <a:bodyPr wrap="square" lIns="0" tIns="0" rIns="0" bIns="0" rtlCol="0"/>
          <a:lstStyle/>
          <a:p>
            <a:endParaRPr/>
          </a:p>
        </p:txBody>
      </p:sp>
      <p:sp>
        <p:nvSpPr>
          <p:cNvPr id="28" name="object 28"/>
          <p:cNvSpPr/>
          <p:nvPr/>
        </p:nvSpPr>
        <p:spPr>
          <a:xfrm>
            <a:off x="1144079" y="1995804"/>
            <a:ext cx="241935" cy="266700"/>
          </a:xfrm>
          <a:custGeom>
            <a:avLst/>
            <a:gdLst/>
            <a:ahLst/>
            <a:cxnLst/>
            <a:rect l="l" t="t" r="r" b="b"/>
            <a:pathLst>
              <a:path w="241934" h="266700">
                <a:moveTo>
                  <a:pt x="241871" y="0"/>
                </a:moveTo>
                <a:lnTo>
                  <a:pt x="0" y="266700"/>
                </a:lnTo>
              </a:path>
            </a:pathLst>
          </a:custGeom>
          <a:ln w="38100">
            <a:solidFill>
              <a:srgbClr val="0000FF"/>
            </a:solidFill>
          </a:ln>
        </p:spPr>
        <p:txBody>
          <a:bodyPr wrap="square" lIns="0" tIns="0" rIns="0" bIns="0" rtlCol="0"/>
          <a:lstStyle/>
          <a:p>
            <a:endParaRPr/>
          </a:p>
        </p:txBody>
      </p:sp>
      <p:sp>
        <p:nvSpPr>
          <p:cNvPr id="29" name="object 29"/>
          <p:cNvSpPr txBox="1"/>
          <p:nvPr/>
        </p:nvSpPr>
        <p:spPr>
          <a:xfrm>
            <a:off x="157987" y="1890141"/>
            <a:ext cx="1019810" cy="528955"/>
          </a:xfrm>
          <a:prstGeom prst="rect">
            <a:avLst/>
          </a:prstGeom>
        </p:spPr>
        <p:txBody>
          <a:bodyPr vert="horz" wrap="square" lIns="0" tIns="13335" rIns="0" bIns="0" rtlCol="0">
            <a:spAutoFit/>
          </a:bodyPr>
          <a:lstStyle/>
          <a:p>
            <a:pPr marL="12065" marR="5080" algn="ctr">
              <a:lnSpc>
                <a:spcPct val="100000"/>
              </a:lnSpc>
              <a:spcBef>
                <a:spcPts val="105"/>
              </a:spcBef>
            </a:pPr>
            <a:r>
              <a:rPr sz="1100" b="1" dirty="0">
                <a:solidFill>
                  <a:srgbClr val="0000FF"/>
                </a:solidFill>
                <a:latin typeface="Arial"/>
                <a:cs typeface="Arial"/>
              </a:rPr>
              <a:t>Steps taken</a:t>
            </a:r>
            <a:r>
              <a:rPr sz="1100" b="1" spc="-110" dirty="0">
                <a:solidFill>
                  <a:srgbClr val="0000FF"/>
                </a:solidFill>
                <a:latin typeface="Arial"/>
                <a:cs typeface="Arial"/>
              </a:rPr>
              <a:t> </a:t>
            </a:r>
            <a:r>
              <a:rPr sz="1100" b="1" dirty="0">
                <a:solidFill>
                  <a:srgbClr val="0000FF"/>
                </a:solidFill>
                <a:latin typeface="Arial"/>
                <a:cs typeface="Arial"/>
              </a:rPr>
              <a:t>on  </a:t>
            </a:r>
            <a:r>
              <a:rPr sz="1100" b="1" spc="-5" dirty="0">
                <a:solidFill>
                  <a:srgbClr val="0000FF"/>
                </a:solidFill>
                <a:latin typeface="Arial"/>
                <a:cs typeface="Arial"/>
              </a:rPr>
              <a:t>our journey </a:t>
            </a:r>
            <a:r>
              <a:rPr sz="1100" b="1" dirty="0">
                <a:solidFill>
                  <a:srgbClr val="0000FF"/>
                </a:solidFill>
                <a:latin typeface="Arial"/>
                <a:cs typeface="Arial"/>
              </a:rPr>
              <a:t>to  find</a:t>
            </a:r>
            <a:r>
              <a:rPr sz="1100" b="1" spc="-35" dirty="0">
                <a:solidFill>
                  <a:srgbClr val="0000FF"/>
                </a:solidFill>
                <a:latin typeface="Arial"/>
                <a:cs typeface="Arial"/>
              </a:rPr>
              <a:t> </a:t>
            </a:r>
            <a:r>
              <a:rPr sz="1100" b="1" dirty="0">
                <a:solidFill>
                  <a:srgbClr val="0000FF"/>
                </a:solidFill>
                <a:latin typeface="Arial"/>
                <a:cs typeface="Arial"/>
              </a:rPr>
              <a:t>3</a:t>
            </a:r>
            <a:endParaRPr sz="1100">
              <a:latin typeface="Arial"/>
              <a:cs typeface="Arial"/>
            </a:endParaRPr>
          </a:p>
        </p:txBody>
      </p:sp>
      <p:sp>
        <p:nvSpPr>
          <p:cNvPr id="30" name="object 30"/>
          <p:cNvSpPr/>
          <p:nvPr/>
        </p:nvSpPr>
        <p:spPr>
          <a:xfrm>
            <a:off x="405231" y="1470533"/>
            <a:ext cx="419100" cy="259715"/>
          </a:xfrm>
          <a:custGeom>
            <a:avLst/>
            <a:gdLst/>
            <a:ahLst/>
            <a:cxnLst/>
            <a:rect l="l" t="t" r="r" b="b"/>
            <a:pathLst>
              <a:path w="419100" h="259714">
                <a:moveTo>
                  <a:pt x="209372" y="0"/>
                </a:moveTo>
                <a:lnTo>
                  <a:pt x="0" y="259206"/>
                </a:lnTo>
                <a:lnTo>
                  <a:pt x="418744" y="259206"/>
                </a:lnTo>
                <a:lnTo>
                  <a:pt x="209372" y="0"/>
                </a:lnTo>
                <a:close/>
              </a:path>
            </a:pathLst>
          </a:custGeom>
          <a:solidFill>
            <a:srgbClr val="DDDDDD"/>
          </a:solidFill>
        </p:spPr>
        <p:txBody>
          <a:bodyPr wrap="square" lIns="0" tIns="0" rIns="0" bIns="0" rtlCol="0"/>
          <a:lstStyle/>
          <a:p>
            <a:endParaRPr/>
          </a:p>
        </p:txBody>
      </p:sp>
      <p:sp>
        <p:nvSpPr>
          <p:cNvPr id="31" name="object 31"/>
          <p:cNvSpPr/>
          <p:nvPr/>
        </p:nvSpPr>
        <p:spPr>
          <a:xfrm>
            <a:off x="405231" y="1470533"/>
            <a:ext cx="419100" cy="259715"/>
          </a:xfrm>
          <a:custGeom>
            <a:avLst/>
            <a:gdLst/>
            <a:ahLst/>
            <a:cxnLst/>
            <a:rect l="l" t="t" r="r" b="b"/>
            <a:pathLst>
              <a:path w="419100" h="259714">
                <a:moveTo>
                  <a:pt x="0" y="259206"/>
                </a:moveTo>
                <a:lnTo>
                  <a:pt x="209372" y="0"/>
                </a:lnTo>
                <a:lnTo>
                  <a:pt x="418744" y="259206"/>
                </a:lnTo>
                <a:lnTo>
                  <a:pt x="0" y="259206"/>
                </a:lnTo>
                <a:close/>
              </a:path>
            </a:pathLst>
          </a:custGeom>
          <a:ln w="25399">
            <a:solidFill>
              <a:srgbClr val="A1A1A1"/>
            </a:solidFill>
          </a:ln>
        </p:spPr>
        <p:txBody>
          <a:bodyPr wrap="square" lIns="0" tIns="0" rIns="0" bIns="0" rtlCol="0"/>
          <a:lstStyle/>
          <a:p>
            <a:endParaRPr/>
          </a:p>
        </p:txBody>
      </p:sp>
      <p:sp>
        <p:nvSpPr>
          <p:cNvPr id="32" name="object 32"/>
          <p:cNvSpPr txBox="1"/>
          <p:nvPr/>
        </p:nvSpPr>
        <p:spPr>
          <a:xfrm>
            <a:off x="583691" y="1461338"/>
            <a:ext cx="62230" cy="269240"/>
          </a:xfrm>
          <a:prstGeom prst="rect">
            <a:avLst/>
          </a:prstGeom>
        </p:spPr>
        <p:txBody>
          <a:bodyPr vert="horz" wrap="square" lIns="0" tIns="12065" rIns="0" bIns="0" rtlCol="0">
            <a:spAutoFit/>
          </a:bodyPr>
          <a:lstStyle/>
          <a:p>
            <a:pPr>
              <a:lnSpc>
                <a:spcPct val="100000"/>
              </a:lnSpc>
              <a:spcBef>
                <a:spcPts val="95"/>
              </a:spcBef>
            </a:pPr>
            <a:r>
              <a:rPr sz="1600" spc="-5" dirty="0">
                <a:solidFill>
                  <a:srgbClr val="FF0000"/>
                </a:solidFill>
                <a:latin typeface="Calibri"/>
                <a:cs typeface="Calibri"/>
              </a:rPr>
              <a:t>-</a:t>
            </a:r>
            <a:endParaRPr sz="1600">
              <a:latin typeface="Calibri"/>
              <a:cs typeface="Calibri"/>
            </a:endParaRPr>
          </a:p>
        </p:txBody>
      </p:sp>
      <p:sp>
        <p:nvSpPr>
          <p:cNvPr id="33" name="object 33"/>
          <p:cNvSpPr/>
          <p:nvPr/>
        </p:nvSpPr>
        <p:spPr>
          <a:xfrm>
            <a:off x="1861185" y="1480185"/>
            <a:ext cx="419100" cy="259715"/>
          </a:xfrm>
          <a:custGeom>
            <a:avLst/>
            <a:gdLst/>
            <a:ahLst/>
            <a:cxnLst/>
            <a:rect l="l" t="t" r="r" b="b"/>
            <a:pathLst>
              <a:path w="419100" h="259714">
                <a:moveTo>
                  <a:pt x="209422" y="0"/>
                </a:moveTo>
                <a:lnTo>
                  <a:pt x="0" y="259206"/>
                </a:lnTo>
                <a:lnTo>
                  <a:pt x="418719" y="259206"/>
                </a:lnTo>
                <a:lnTo>
                  <a:pt x="209422" y="0"/>
                </a:lnTo>
                <a:close/>
              </a:path>
            </a:pathLst>
          </a:custGeom>
          <a:solidFill>
            <a:srgbClr val="DDDDDD"/>
          </a:solidFill>
        </p:spPr>
        <p:txBody>
          <a:bodyPr wrap="square" lIns="0" tIns="0" rIns="0" bIns="0" rtlCol="0"/>
          <a:lstStyle/>
          <a:p>
            <a:endParaRPr/>
          </a:p>
        </p:txBody>
      </p:sp>
      <p:sp>
        <p:nvSpPr>
          <p:cNvPr id="34" name="object 34"/>
          <p:cNvSpPr/>
          <p:nvPr/>
        </p:nvSpPr>
        <p:spPr>
          <a:xfrm>
            <a:off x="1861185" y="1480185"/>
            <a:ext cx="419100" cy="259715"/>
          </a:xfrm>
          <a:custGeom>
            <a:avLst/>
            <a:gdLst/>
            <a:ahLst/>
            <a:cxnLst/>
            <a:rect l="l" t="t" r="r" b="b"/>
            <a:pathLst>
              <a:path w="419100" h="259714">
                <a:moveTo>
                  <a:pt x="0" y="259206"/>
                </a:moveTo>
                <a:lnTo>
                  <a:pt x="209422" y="0"/>
                </a:lnTo>
                <a:lnTo>
                  <a:pt x="418719" y="259206"/>
                </a:lnTo>
                <a:lnTo>
                  <a:pt x="0" y="259206"/>
                </a:lnTo>
                <a:close/>
              </a:path>
            </a:pathLst>
          </a:custGeom>
          <a:ln w="25400">
            <a:solidFill>
              <a:srgbClr val="A1A1A1"/>
            </a:solidFill>
          </a:ln>
        </p:spPr>
        <p:txBody>
          <a:bodyPr wrap="square" lIns="0" tIns="0" rIns="0" bIns="0" rtlCol="0"/>
          <a:lstStyle/>
          <a:p>
            <a:endParaRPr/>
          </a:p>
        </p:txBody>
      </p:sp>
      <p:sp>
        <p:nvSpPr>
          <p:cNvPr id="35" name="object 35"/>
          <p:cNvSpPr txBox="1"/>
          <p:nvPr/>
        </p:nvSpPr>
        <p:spPr>
          <a:xfrm>
            <a:off x="2040001" y="1471041"/>
            <a:ext cx="62230" cy="269240"/>
          </a:xfrm>
          <a:prstGeom prst="rect">
            <a:avLst/>
          </a:prstGeom>
        </p:spPr>
        <p:txBody>
          <a:bodyPr vert="horz" wrap="square" lIns="0" tIns="12065" rIns="0" bIns="0" rtlCol="0">
            <a:spAutoFit/>
          </a:bodyPr>
          <a:lstStyle/>
          <a:p>
            <a:pPr>
              <a:lnSpc>
                <a:spcPct val="100000"/>
              </a:lnSpc>
              <a:spcBef>
                <a:spcPts val="95"/>
              </a:spcBef>
            </a:pPr>
            <a:r>
              <a:rPr sz="1600" spc="-5" dirty="0">
                <a:solidFill>
                  <a:srgbClr val="FF0000"/>
                </a:solidFill>
                <a:latin typeface="Calibri"/>
                <a:cs typeface="Calibri"/>
              </a:rPr>
              <a:t>-</a:t>
            </a:r>
            <a:endParaRPr sz="1600">
              <a:latin typeface="Calibri"/>
              <a:cs typeface="Calibri"/>
            </a:endParaRPr>
          </a:p>
        </p:txBody>
      </p:sp>
      <p:sp>
        <p:nvSpPr>
          <p:cNvPr id="36" name="object 36"/>
          <p:cNvSpPr/>
          <p:nvPr/>
        </p:nvSpPr>
        <p:spPr>
          <a:xfrm>
            <a:off x="5193919" y="1512061"/>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84" y="377132"/>
                </a:lnTo>
                <a:lnTo>
                  <a:pt x="174557" y="366039"/>
                </a:lnTo>
                <a:lnTo>
                  <a:pt x="126020" y="348484"/>
                </a:lnTo>
                <a:lnTo>
                  <a:pt x="83724" y="325231"/>
                </a:lnTo>
                <a:lnTo>
                  <a:pt x="48823" y="297042"/>
                </a:lnTo>
                <a:lnTo>
                  <a:pt x="22467" y="264681"/>
                </a:lnTo>
                <a:lnTo>
                  <a:pt x="5808" y="228913"/>
                </a:lnTo>
                <a:lnTo>
                  <a:pt x="0" y="190500"/>
                </a:lnTo>
                <a:close/>
              </a:path>
            </a:pathLst>
          </a:custGeom>
          <a:ln w="9525">
            <a:solidFill>
              <a:srgbClr val="000000"/>
            </a:solidFill>
          </a:ln>
        </p:spPr>
        <p:txBody>
          <a:bodyPr wrap="square" lIns="0" tIns="0" rIns="0" bIns="0" rtlCol="0"/>
          <a:lstStyle/>
          <a:p>
            <a:endParaRPr/>
          </a:p>
        </p:txBody>
      </p:sp>
      <p:sp>
        <p:nvSpPr>
          <p:cNvPr id="37" name="object 37"/>
          <p:cNvSpPr/>
          <p:nvPr/>
        </p:nvSpPr>
        <p:spPr>
          <a:xfrm>
            <a:off x="2161285" y="4756022"/>
            <a:ext cx="381000" cy="315595"/>
          </a:xfrm>
          <a:custGeom>
            <a:avLst/>
            <a:gdLst/>
            <a:ahLst/>
            <a:cxnLst/>
            <a:rect l="l" t="t" r="r" b="b"/>
            <a:pathLst>
              <a:path w="381000" h="315595">
                <a:moveTo>
                  <a:pt x="223519" y="0"/>
                </a:moveTo>
                <a:lnTo>
                  <a:pt x="223519" y="78739"/>
                </a:lnTo>
                <a:lnTo>
                  <a:pt x="0" y="78739"/>
                </a:lnTo>
                <a:lnTo>
                  <a:pt x="0" y="236346"/>
                </a:lnTo>
                <a:lnTo>
                  <a:pt x="223519" y="236346"/>
                </a:lnTo>
                <a:lnTo>
                  <a:pt x="223519" y="315087"/>
                </a:lnTo>
                <a:lnTo>
                  <a:pt x="381000" y="157606"/>
                </a:lnTo>
                <a:lnTo>
                  <a:pt x="223519" y="0"/>
                </a:lnTo>
                <a:close/>
              </a:path>
            </a:pathLst>
          </a:custGeom>
          <a:solidFill>
            <a:srgbClr val="808080"/>
          </a:solidFill>
        </p:spPr>
        <p:txBody>
          <a:bodyPr wrap="square" lIns="0" tIns="0" rIns="0" bIns="0" rtlCol="0"/>
          <a:lstStyle/>
          <a:p>
            <a:endParaRPr/>
          </a:p>
        </p:txBody>
      </p:sp>
      <p:sp>
        <p:nvSpPr>
          <p:cNvPr id="38" name="object 38"/>
          <p:cNvSpPr/>
          <p:nvPr/>
        </p:nvSpPr>
        <p:spPr>
          <a:xfrm>
            <a:off x="212331" y="4500117"/>
            <a:ext cx="419100" cy="1289685"/>
          </a:xfrm>
          <a:custGeom>
            <a:avLst/>
            <a:gdLst/>
            <a:ahLst/>
            <a:cxnLst/>
            <a:rect l="l" t="t" r="r" b="b"/>
            <a:pathLst>
              <a:path w="419100" h="1289685">
                <a:moveTo>
                  <a:pt x="209372" y="0"/>
                </a:moveTo>
                <a:lnTo>
                  <a:pt x="0" y="1289113"/>
                </a:lnTo>
                <a:lnTo>
                  <a:pt x="418744" y="1289113"/>
                </a:lnTo>
                <a:lnTo>
                  <a:pt x="209372" y="0"/>
                </a:lnTo>
                <a:close/>
              </a:path>
            </a:pathLst>
          </a:custGeom>
          <a:solidFill>
            <a:srgbClr val="DDDDDD"/>
          </a:solidFill>
        </p:spPr>
        <p:txBody>
          <a:bodyPr wrap="square" lIns="0" tIns="0" rIns="0" bIns="0" rtlCol="0"/>
          <a:lstStyle/>
          <a:p>
            <a:endParaRPr/>
          </a:p>
        </p:txBody>
      </p:sp>
      <p:sp>
        <p:nvSpPr>
          <p:cNvPr id="39" name="object 39"/>
          <p:cNvSpPr/>
          <p:nvPr/>
        </p:nvSpPr>
        <p:spPr>
          <a:xfrm>
            <a:off x="212331" y="4500117"/>
            <a:ext cx="419100" cy="1289685"/>
          </a:xfrm>
          <a:custGeom>
            <a:avLst/>
            <a:gdLst/>
            <a:ahLst/>
            <a:cxnLst/>
            <a:rect l="l" t="t" r="r" b="b"/>
            <a:pathLst>
              <a:path w="419100" h="1289685">
                <a:moveTo>
                  <a:pt x="0" y="1289113"/>
                </a:moveTo>
                <a:lnTo>
                  <a:pt x="209372" y="0"/>
                </a:lnTo>
                <a:lnTo>
                  <a:pt x="418744" y="1289113"/>
                </a:lnTo>
                <a:lnTo>
                  <a:pt x="0" y="1289113"/>
                </a:lnTo>
                <a:close/>
              </a:path>
            </a:pathLst>
          </a:custGeom>
          <a:ln w="25400">
            <a:solidFill>
              <a:srgbClr val="A1A1A1"/>
            </a:solidFill>
          </a:ln>
        </p:spPr>
        <p:txBody>
          <a:bodyPr wrap="square" lIns="0" tIns="0" rIns="0" bIns="0" rtlCol="0"/>
          <a:lstStyle/>
          <a:p>
            <a:endParaRPr/>
          </a:p>
        </p:txBody>
      </p:sp>
      <p:sp>
        <p:nvSpPr>
          <p:cNvPr id="40" name="object 40"/>
          <p:cNvSpPr/>
          <p:nvPr/>
        </p:nvSpPr>
        <p:spPr>
          <a:xfrm>
            <a:off x="1697608" y="4539107"/>
            <a:ext cx="419100" cy="1289685"/>
          </a:xfrm>
          <a:custGeom>
            <a:avLst/>
            <a:gdLst/>
            <a:ahLst/>
            <a:cxnLst/>
            <a:rect l="l" t="t" r="r" b="b"/>
            <a:pathLst>
              <a:path w="419100" h="1289685">
                <a:moveTo>
                  <a:pt x="209296" y="0"/>
                </a:moveTo>
                <a:lnTo>
                  <a:pt x="0" y="1289062"/>
                </a:lnTo>
                <a:lnTo>
                  <a:pt x="418719" y="1289062"/>
                </a:lnTo>
                <a:lnTo>
                  <a:pt x="209296" y="0"/>
                </a:lnTo>
                <a:close/>
              </a:path>
            </a:pathLst>
          </a:custGeom>
          <a:solidFill>
            <a:srgbClr val="DDDDDD"/>
          </a:solidFill>
        </p:spPr>
        <p:txBody>
          <a:bodyPr wrap="square" lIns="0" tIns="0" rIns="0" bIns="0" rtlCol="0"/>
          <a:lstStyle/>
          <a:p>
            <a:endParaRPr/>
          </a:p>
        </p:txBody>
      </p:sp>
      <p:sp>
        <p:nvSpPr>
          <p:cNvPr id="41" name="object 41"/>
          <p:cNvSpPr/>
          <p:nvPr/>
        </p:nvSpPr>
        <p:spPr>
          <a:xfrm>
            <a:off x="1697608" y="4539107"/>
            <a:ext cx="419100" cy="1289685"/>
          </a:xfrm>
          <a:custGeom>
            <a:avLst/>
            <a:gdLst/>
            <a:ahLst/>
            <a:cxnLst/>
            <a:rect l="l" t="t" r="r" b="b"/>
            <a:pathLst>
              <a:path w="419100" h="1289685">
                <a:moveTo>
                  <a:pt x="0" y="1289062"/>
                </a:moveTo>
                <a:lnTo>
                  <a:pt x="209296" y="0"/>
                </a:lnTo>
                <a:lnTo>
                  <a:pt x="418719" y="1289062"/>
                </a:lnTo>
                <a:lnTo>
                  <a:pt x="0" y="1289062"/>
                </a:lnTo>
                <a:close/>
              </a:path>
            </a:pathLst>
          </a:custGeom>
          <a:ln w="25400">
            <a:solidFill>
              <a:srgbClr val="A1A1A1"/>
            </a:solidFill>
          </a:ln>
        </p:spPr>
        <p:txBody>
          <a:bodyPr wrap="square" lIns="0" tIns="0" rIns="0" bIns="0" rtlCol="0"/>
          <a:lstStyle/>
          <a:p>
            <a:endParaRPr/>
          </a:p>
        </p:txBody>
      </p:sp>
      <p:sp>
        <p:nvSpPr>
          <p:cNvPr id="42" name="object 42"/>
          <p:cNvSpPr/>
          <p:nvPr/>
        </p:nvSpPr>
        <p:spPr>
          <a:xfrm>
            <a:off x="842124" y="5974448"/>
            <a:ext cx="389890" cy="375920"/>
          </a:xfrm>
          <a:custGeom>
            <a:avLst/>
            <a:gdLst/>
            <a:ahLst/>
            <a:cxnLst/>
            <a:rect l="l" t="t" r="r" b="b"/>
            <a:pathLst>
              <a:path w="389890" h="375920">
                <a:moveTo>
                  <a:pt x="194716" y="0"/>
                </a:moveTo>
                <a:lnTo>
                  <a:pt x="0" y="375843"/>
                </a:lnTo>
                <a:lnTo>
                  <a:pt x="389445" y="375843"/>
                </a:lnTo>
                <a:lnTo>
                  <a:pt x="194716" y="0"/>
                </a:lnTo>
                <a:close/>
              </a:path>
            </a:pathLst>
          </a:custGeom>
          <a:solidFill>
            <a:srgbClr val="DDDDDD"/>
          </a:solidFill>
        </p:spPr>
        <p:txBody>
          <a:bodyPr wrap="square" lIns="0" tIns="0" rIns="0" bIns="0" rtlCol="0"/>
          <a:lstStyle/>
          <a:p>
            <a:endParaRPr/>
          </a:p>
        </p:txBody>
      </p:sp>
      <p:sp>
        <p:nvSpPr>
          <p:cNvPr id="43" name="object 43"/>
          <p:cNvSpPr/>
          <p:nvPr/>
        </p:nvSpPr>
        <p:spPr>
          <a:xfrm>
            <a:off x="842124" y="5974448"/>
            <a:ext cx="389890" cy="375920"/>
          </a:xfrm>
          <a:custGeom>
            <a:avLst/>
            <a:gdLst/>
            <a:ahLst/>
            <a:cxnLst/>
            <a:rect l="l" t="t" r="r" b="b"/>
            <a:pathLst>
              <a:path w="389890" h="375920">
                <a:moveTo>
                  <a:pt x="0" y="375843"/>
                </a:moveTo>
                <a:lnTo>
                  <a:pt x="194716" y="0"/>
                </a:lnTo>
                <a:lnTo>
                  <a:pt x="389445" y="375843"/>
                </a:lnTo>
                <a:lnTo>
                  <a:pt x="0" y="375843"/>
                </a:lnTo>
                <a:close/>
              </a:path>
            </a:pathLst>
          </a:custGeom>
          <a:ln w="25400">
            <a:solidFill>
              <a:srgbClr val="A1A1A1"/>
            </a:solidFill>
          </a:ln>
        </p:spPr>
        <p:txBody>
          <a:bodyPr wrap="square" lIns="0" tIns="0" rIns="0" bIns="0" rtlCol="0"/>
          <a:lstStyle/>
          <a:p>
            <a:endParaRPr/>
          </a:p>
        </p:txBody>
      </p:sp>
      <p:sp>
        <p:nvSpPr>
          <p:cNvPr id="44" name="object 44"/>
          <p:cNvSpPr/>
          <p:nvPr/>
        </p:nvSpPr>
        <p:spPr>
          <a:xfrm>
            <a:off x="3703573" y="5745518"/>
            <a:ext cx="533400" cy="381000"/>
          </a:xfrm>
          <a:custGeom>
            <a:avLst/>
            <a:gdLst/>
            <a:ahLst/>
            <a:cxnLst/>
            <a:rect l="l" t="t" r="r" b="b"/>
            <a:pathLst>
              <a:path w="533400" h="381000">
                <a:moveTo>
                  <a:pt x="0" y="190499"/>
                </a:moveTo>
                <a:lnTo>
                  <a:pt x="5034" y="146821"/>
                </a:lnTo>
                <a:lnTo>
                  <a:pt x="19372" y="106724"/>
                </a:lnTo>
                <a:lnTo>
                  <a:pt x="41867" y="71353"/>
                </a:lnTo>
                <a:lnTo>
                  <a:pt x="71374" y="41851"/>
                </a:lnTo>
                <a:lnTo>
                  <a:pt x="106746" y="19363"/>
                </a:lnTo>
                <a:lnTo>
                  <a:pt x="146837" y="5031"/>
                </a:lnTo>
                <a:lnTo>
                  <a:pt x="190500" y="0"/>
                </a:lnTo>
                <a:lnTo>
                  <a:pt x="342900" y="0"/>
                </a:lnTo>
                <a:lnTo>
                  <a:pt x="386602" y="5031"/>
                </a:lnTo>
                <a:lnTo>
                  <a:pt x="426708" y="19363"/>
                </a:lnTo>
                <a:lnTo>
                  <a:pt x="462078" y="41851"/>
                </a:lnTo>
                <a:lnTo>
                  <a:pt x="491572" y="71353"/>
                </a:lnTo>
                <a:lnTo>
                  <a:pt x="514050" y="106724"/>
                </a:lnTo>
                <a:lnTo>
                  <a:pt x="528372" y="146821"/>
                </a:lnTo>
                <a:lnTo>
                  <a:pt x="533400" y="190499"/>
                </a:lnTo>
                <a:lnTo>
                  <a:pt x="528372" y="234178"/>
                </a:lnTo>
                <a:lnTo>
                  <a:pt x="514050" y="274275"/>
                </a:lnTo>
                <a:lnTo>
                  <a:pt x="491572" y="309646"/>
                </a:lnTo>
                <a:lnTo>
                  <a:pt x="462078" y="339148"/>
                </a:lnTo>
                <a:lnTo>
                  <a:pt x="426708" y="361636"/>
                </a:lnTo>
                <a:lnTo>
                  <a:pt x="386602" y="375968"/>
                </a:lnTo>
                <a:lnTo>
                  <a:pt x="342900" y="380999"/>
                </a:lnTo>
                <a:lnTo>
                  <a:pt x="190500" y="380999"/>
                </a:lnTo>
                <a:lnTo>
                  <a:pt x="146837" y="375968"/>
                </a:lnTo>
                <a:lnTo>
                  <a:pt x="106746" y="361636"/>
                </a:lnTo>
                <a:lnTo>
                  <a:pt x="71374" y="339148"/>
                </a:lnTo>
                <a:lnTo>
                  <a:pt x="41867" y="309646"/>
                </a:lnTo>
                <a:lnTo>
                  <a:pt x="19372" y="274275"/>
                </a:lnTo>
                <a:lnTo>
                  <a:pt x="5034" y="234178"/>
                </a:lnTo>
                <a:lnTo>
                  <a:pt x="0" y="190499"/>
                </a:lnTo>
                <a:close/>
              </a:path>
            </a:pathLst>
          </a:custGeom>
          <a:ln w="9525">
            <a:solidFill>
              <a:srgbClr val="000000"/>
            </a:solidFill>
          </a:ln>
        </p:spPr>
        <p:txBody>
          <a:bodyPr wrap="square" lIns="0" tIns="0" rIns="0" bIns="0" rtlCol="0"/>
          <a:lstStyle/>
          <a:p>
            <a:endParaRPr/>
          </a:p>
        </p:txBody>
      </p:sp>
      <p:sp>
        <p:nvSpPr>
          <p:cNvPr id="45" name="object 45"/>
          <p:cNvSpPr/>
          <p:nvPr/>
        </p:nvSpPr>
        <p:spPr>
          <a:xfrm>
            <a:off x="3970273" y="6126518"/>
            <a:ext cx="147320" cy="149860"/>
          </a:xfrm>
          <a:custGeom>
            <a:avLst/>
            <a:gdLst/>
            <a:ahLst/>
            <a:cxnLst/>
            <a:rect l="l" t="t" r="r" b="b"/>
            <a:pathLst>
              <a:path w="147320" h="149860">
                <a:moveTo>
                  <a:pt x="147192" y="149415"/>
                </a:moveTo>
                <a:lnTo>
                  <a:pt x="0" y="0"/>
                </a:lnTo>
              </a:path>
            </a:pathLst>
          </a:custGeom>
          <a:ln w="9525">
            <a:solidFill>
              <a:srgbClr val="000000"/>
            </a:solidFill>
          </a:ln>
        </p:spPr>
        <p:txBody>
          <a:bodyPr wrap="square" lIns="0" tIns="0" rIns="0" bIns="0" rtlCol="0"/>
          <a:lstStyle/>
          <a:p>
            <a:endParaRPr/>
          </a:p>
        </p:txBody>
      </p:sp>
      <p:sp>
        <p:nvSpPr>
          <p:cNvPr id="46" name="object 46"/>
          <p:cNvSpPr/>
          <p:nvPr/>
        </p:nvSpPr>
        <p:spPr>
          <a:xfrm>
            <a:off x="3235832" y="4831079"/>
            <a:ext cx="533400" cy="381000"/>
          </a:xfrm>
          <a:custGeom>
            <a:avLst/>
            <a:gdLst/>
            <a:ahLst/>
            <a:cxnLst/>
            <a:rect l="l" t="t" r="r" b="b"/>
            <a:pathLst>
              <a:path w="533400" h="381000">
                <a:moveTo>
                  <a:pt x="0" y="190500"/>
                </a:moveTo>
                <a:lnTo>
                  <a:pt x="5034" y="146837"/>
                </a:lnTo>
                <a:lnTo>
                  <a:pt x="19372" y="106746"/>
                </a:lnTo>
                <a:lnTo>
                  <a:pt x="41867" y="71374"/>
                </a:lnTo>
                <a:lnTo>
                  <a:pt x="71374" y="41867"/>
                </a:lnTo>
                <a:lnTo>
                  <a:pt x="106746" y="19372"/>
                </a:lnTo>
                <a:lnTo>
                  <a:pt x="146837" y="5034"/>
                </a:lnTo>
                <a:lnTo>
                  <a:pt x="190500" y="0"/>
                </a:lnTo>
                <a:lnTo>
                  <a:pt x="342900" y="0"/>
                </a:lnTo>
                <a:lnTo>
                  <a:pt x="386602" y="5034"/>
                </a:lnTo>
                <a:lnTo>
                  <a:pt x="426708" y="19372"/>
                </a:lnTo>
                <a:lnTo>
                  <a:pt x="462078" y="41867"/>
                </a:lnTo>
                <a:lnTo>
                  <a:pt x="491572" y="71374"/>
                </a:lnTo>
                <a:lnTo>
                  <a:pt x="514050" y="106746"/>
                </a:lnTo>
                <a:lnTo>
                  <a:pt x="528372" y="146837"/>
                </a:lnTo>
                <a:lnTo>
                  <a:pt x="533400" y="190500"/>
                </a:lnTo>
                <a:lnTo>
                  <a:pt x="528372" y="234202"/>
                </a:lnTo>
                <a:lnTo>
                  <a:pt x="514050" y="274308"/>
                </a:lnTo>
                <a:lnTo>
                  <a:pt x="491572" y="309678"/>
                </a:lnTo>
                <a:lnTo>
                  <a:pt x="462078" y="339172"/>
                </a:lnTo>
                <a:lnTo>
                  <a:pt x="426708" y="361650"/>
                </a:lnTo>
                <a:lnTo>
                  <a:pt x="386602" y="375972"/>
                </a:lnTo>
                <a:lnTo>
                  <a:pt x="342900" y="381000"/>
                </a:lnTo>
                <a:lnTo>
                  <a:pt x="190500" y="381000"/>
                </a:lnTo>
                <a:lnTo>
                  <a:pt x="146837" y="375972"/>
                </a:lnTo>
                <a:lnTo>
                  <a:pt x="106746" y="361650"/>
                </a:lnTo>
                <a:lnTo>
                  <a:pt x="71374" y="339172"/>
                </a:lnTo>
                <a:lnTo>
                  <a:pt x="41867" y="309678"/>
                </a:lnTo>
                <a:lnTo>
                  <a:pt x="19372" y="274308"/>
                </a:lnTo>
                <a:lnTo>
                  <a:pt x="5034" y="234202"/>
                </a:lnTo>
                <a:lnTo>
                  <a:pt x="0" y="190500"/>
                </a:lnTo>
                <a:close/>
              </a:path>
            </a:pathLst>
          </a:custGeom>
          <a:ln w="9524">
            <a:solidFill>
              <a:srgbClr val="000000"/>
            </a:solidFill>
          </a:ln>
        </p:spPr>
        <p:txBody>
          <a:bodyPr wrap="square" lIns="0" tIns="0" rIns="0" bIns="0" rtlCol="0"/>
          <a:lstStyle/>
          <a:p>
            <a:endParaRPr/>
          </a:p>
        </p:txBody>
      </p:sp>
      <p:sp>
        <p:nvSpPr>
          <p:cNvPr id="47" name="object 47"/>
          <p:cNvSpPr/>
          <p:nvPr/>
        </p:nvSpPr>
        <p:spPr>
          <a:xfrm>
            <a:off x="3970273" y="5525642"/>
            <a:ext cx="69850" cy="220345"/>
          </a:xfrm>
          <a:custGeom>
            <a:avLst/>
            <a:gdLst/>
            <a:ahLst/>
            <a:cxnLst/>
            <a:rect l="l" t="t" r="r" b="b"/>
            <a:pathLst>
              <a:path w="69850" h="220345">
                <a:moveTo>
                  <a:pt x="0" y="219875"/>
                </a:moveTo>
                <a:lnTo>
                  <a:pt x="69596" y="0"/>
                </a:lnTo>
              </a:path>
            </a:pathLst>
          </a:custGeom>
          <a:ln w="9525">
            <a:solidFill>
              <a:srgbClr val="000000"/>
            </a:solidFill>
          </a:ln>
        </p:spPr>
        <p:txBody>
          <a:bodyPr wrap="square" lIns="0" tIns="0" rIns="0" bIns="0" rtlCol="0"/>
          <a:lstStyle/>
          <a:p>
            <a:endParaRPr/>
          </a:p>
        </p:txBody>
      </p:sp>
      <p:sp>
        <p:nvSpPr>
          <p:cNvPr id="48" name="object 48"/>
          <p:cNvSpPr/>
          <p:nvPr/>
        </p:nvSpPr>
        <p:spPr>
          <a:xfrm>
            <a:off x="2612008" y="4271264"/>
            <a:ext cx="419100" cy="1289050"/>
          </a:xfrm>
          <a:custGeom>
            <a:avLst/>
            <a:gdLst/>
            <a:ahLst/>
            <a:cxnLst/>
            <a:rect l="l" t="t" r="r" b="b"/>
            <a:pathLst>
              <a:path w="419100" h="1289050">
                <a:moveTo>
                  <a:pt x="209296" y="0"/>
                </a:moveTo>
                <a:lnTo>
                  <a:pt x="0" y="1289050"/>
                </a:lnTo>
                <a:lnTo>
                  <a:pt x="418719" y="1289050"/>
                </a:lnTo>
                <a:lnTo>
                  <a:pt x="209296" y="0"/>
                </a:lnTo>
                <a:close/>
              </a:path>
            </a:pathLst>
          </a:custGeom>
          <a:solidFill>
            <a:srgbClr val="DDDDDD"/>
          </a:solidFill>
        </p:spPr>
        <p:txBody>
          <a:bodyPr wrap="square" lIns="0" tIns="0" rIns="0" bIns="0" rtlCol="0"/>
          <a:lstStyle/>
          <a:p>
            <a:endParaRPr/>
          </a:p>
        </p:txBody>
      </p:sp>
      <p:sp>
        <p:nvSpPr>
          <p:cNvPr id="49" name="object 49"/>
          <p:cNvSpPr/>
          <p:nvPr/>
        </p:nvSpPr>
        <p:spPr>
          <a:xfrm>
            <a:off x="2612008" y="4271264"/>
            <a:ext cx="419100" cy="1289050"/>
          </a:xfrm>
          <a:custGeom>
            <a:avLst/>
            <a:gdLst/>
            <a:ahLst/>
            <a:cxnLst/>
            <a:rect l="l" t="t" r="r" b="b"/>
            <a:pathLst>
              <a:path w="419100" h="1289050">
                <a:moveTo>
                  <a:pt x="0" y="1289050"/>
                </a:moveTo>
                <a:lnTo>
                  <a:pt x="209296" y="0"/>
                </a:lnTo>
                <a:lnTo>
                  <a:pt x="418719" y="1289050"/>
                </a:lnTo>
                <a:lnTo>
                  <a:pt x="0" y="1289050"/>
                </a:lnTo>
                <a:close/>
              </a:path>
            </a:pathLst>
          </a:custGeom>
          <a:ln w="25400">
            <a:solidFill>
              <a:srgbClr val="A1A1A1"/>
            </a:solidFill>
          </a:ln>
        </p:spPr>
        <p:txBody>
          <a:bodyPr wrap="square" lIns="0" tIns="0" rIns="0" bIns="0" rtlCol="0"/>
          <a:lstStyle/>
          <a:p>
            <a:endParaRPr/>
          </a:p>
        </p:txBody>
      </p:sp>
      <p:sp>
        <p:nvSpPr>
          <p:cNvPr id="50" name="object 50"/>
          <p:cNvSpPr/>
          <p:nvPr/>
        </p:nvSpPr>
        <p:spPr>
          <a:xfrm>
            <a:off x="4039870" y="4236592"/>
            <a:ext cx="419100" cy="1289050"/>
          </a:xfrm>
          <a:custGeom>
            <a:avLst/>
            <a:gdLst/>
            <a:ahLst/>
            <a:cxnLst/>
            <a:rect l="l" t="t" r="r" b="b"/>
            <a:pathLst>
              <a:path w="419100" h="1289050">
                <a:moveTo>
                  <a:pt x="209422" y="0"/>
                </a:moveTo>
                <a:lnTo>
                  <a:pt x="0" y="1289049"/>
                </a:lnTo>
                <a:lnTo>
                  <a:pt x="418718" y="1289049"/>
                </a:lnTo>
                <a:lnTo>
                  <a:pt x="209422" y="0"/>
                </a:lnTo>
                <a:close/>
              </a:path>
            </a:pathLst>
          </a:custGeom>
          <a:solidFill>
            <a:srgbClr val="DDDDDD"/>
          </a:solidFill>
        </p:spPr>
        <p:txBody>
          <a:bodyPr wrap="square" lIns="0" tIns="0" rIns="0" bIns="0" rtlCol="0"/>
          <a:lstStyle/>
          <a:p>
            <a:endParaRPr/>
          </a:p>
        </p:txBody>
      </p:sp>
      <p:sp>
        <p:nvSpPr>
          <p:cNvPr id="51" name="object 51"/>
          <p:cNvSpPr/>
          <p:nvPr/>
        </p:nvSpPr>
        <p:spPr>
          <a:xfrm>
            <a:off x="4039870" y="4236592"/>
            <a:ext cx="419100" cy="1289050"/>
          </a:xfrm>
          <a:custGeom>
            <a:avLst/>
            <a:gdLst/>
            <a:ahLst/>
            <a:cxnLst/>
            <a:rect l="l" t="t" r="r" b="b"/>
            <a:pathLst>
              <a:path w="419100" h="1289050">
                <a:moveTo>
                  <a:pt x="0" y="1289049"/>
                </a:moveTo>
                <a:lnTo>
                  <a:pt x="209422" y="0"/>
                </a:lnTo>
                <a:lnTo>
                  <a:pt x="418718" y="1289049"/>
                </a:lnTo>
                <a:lnTo>
                  <a:pt x="0" y="1289049"/>
                </a:lnTo>
                <a:close/>
              </a:path>
            </a:pathLst>
          </a:custGeom>
          <a:ln w="25400">
            <a:solidFill>
              <a:srgbClr val="A1A1A1"/>
            </a:solidFill>
          </a:ln>
        </p:spPr>
        <p:txBody>
          <a:bodyPr wrap="square" lIns="0" tIns="0" rIns="0" bIns="0" rtlCol="0"/>
          <a:lstStyle/>
          <a:p>
            <a:endParaRPr/>
          </a:p>
        </p:txBody>
      </p:sp>
      <p:sp>
        <p:nvSpPr>
          <p:cNvPr id="52" name="object 52"/>
          <p:cNvSpPr/>
          <p:nvPr/>
        </p:nvSpPr>
        <p:spPr>
          <a:xfrm>
            <a:off x="3303651" y="5215128"/>
            <a:ext cx="389890" cy="375920"/>
          </a:xfrm>
          <a:custGeom>
            <a:avLst/>
            <a:gdLst/>
            <a:ahLst/>
            <a:cxnLst/>
            <a:rect l="l" t="t" r="r" b="b"/>
            <a:pathLst>
              <a:path w="389889" h="375920">
                <a:moveTo>
                  <a:pt x="194690" y="0"/>
                </a:moveTo>
                <a:lnTo>
                  <a:pt x="0" y="375818"/>
                </a:lnTo>
                <a:lnTo>
                  <a:pt x="389382" y="375818"/>
                </a:lnTo>
                <a:lnTo>
                  <a:pt x="194690" y="0"/>
                </a:lnTo>
                <a:close/>
              </a:path>
            </a:pathLst>
          </a:custGeom>
          <a:solidFill>
            <a:srgbClr val="DDDDDD"/>
          </a:solidFill>
        </p:spPr>
        <p:txBody>
          <a:bodyPr wrap="square" lIns="0" tIns="0" rIns="0" bIns="0" rtlCol="0"/>
          <a:lstStyle/>
          <a:p>
            <a:endParaRPr/>
          </a:p>
        </p:txBody>
      </p:sp>
      <p:sp>
        <p:nvSpPr>
          <p:cNvPr id="53" name="object 53"/>
          <p:cNvSpPr/>
          <p:nvPr/>
        </p:nvSpPr>
        <p:spPr>
          <a:xfrm>
            <a:off x="3303651" y="5215128"/>
            <a:ext cx="389890" cy="375920"/>
          </a:xfrm>
          <a:custGeom>
            <a:avLst/>
            <a:gdLst/>
            <a:ahLst/>
            <a:cxnLst/>
            <a:rect l="l" t="t" r="r" b="b"/>
            <a:pathLst>
              <a:path w="389889" h="375920">
                <a:moveTo>
                  <a:pt x="0" y="375818"/>
                </a:moveTo>
                <a:lnTo>
                  <a:pt x="194690" y="0"/>
                </a:lnTo>
                <a:lnTo>
                  <a:pt x="389382" y="375818"/>
                </a:lnTo>
                <a:lnTo>
                  <a:pt x="0" y="375818"/>
                </a:lnTo>
                <a:close/>
              </a:path>
            </a:pathLst>
          </a:custGeom>
          <a:ln w="25400">
            <a:solidFill>
              <a:srgbClr val="A1A1A1"/>
            </a:solidFill>
          </a:ln>
        </p:spPr>
        <p:txBody>
          <a:bodyPr wrap="square" lIns="0" tIns="0" rIns="0" bIns="0" rtlCol="0"/>
          <a:lstStyle/>
          <a:p>
            <a:endParaRPr/>
          </a:p>
        </p:txBody>
      </p:sp>
      <p:sp>
        <p:nvSpPr>
          <p:cNvPr id="54" name="object 54"/>
          <p:cNvSpPr/>
          <p:nvPr/>
        </p:nvSpPr>
        <p:spPr>
          <a:xfrm>
            <a:off x="783183" y="4445000"/>
            <a:ext cx="534035" cy="381000"/>
          </a:xfrm>
          <a:custGeom>
            <a:avLst/>
            <a:gdLst/>
            <a:ahLst/>
            <a:cxnLst/>
            <a:rect l="l" t="t" r="r" b="b"/>
            <a:pathLst>
              <a:path w="534035" h="381000">
                <a:moveTo>
                  <a:pt x="0" y="190500"/>
                </a:moveTo>
                <a:lnTo>
                  <a:pt x="5031" y="146797"/>
                </a:lnTo>
                <a:lnTo>
                  <a:pt x="19363" y="106691"/>
                </a:lnTo>
                <a:lnTo>
                  <a:pt x="41851" y="71321"/>
                </a:lnTo>
                <a:lnTo>
                  <a:pt x="71353" y="41827"/>
                </a:lnTo>
                <a:lnTo>
                  <a:pt x="106724" y="19349"/>
                </a:lnTo>
                <a:lnTo>
                  <a:pt x="146821" y="5027"/>
                </a:lnTo>
                <a:lnTo>
                  <a:pt x="190500" y="0"/>
                </a:lnTo>
                <a:lnTo>
                  <a:pt x="342900" y="0"/>
                </a:lnTo>
                <a:lnTo>
                  <a:pt x="386584" y="5027"/>
                </a:lnTo>
                <a:lnTo>
                  <a:pt x="426686" y="19349"/>
                </a:lnTo>
                <a:lnTo>
                  <a:pt x="462061" y="41827"/>
                </a:lnTo>
                <a:lnTo>
                  <a:pt x="491567" y="71321"/>
                </a:lnTo>
                <a:lnTo>
                  <a:pt x="514059" y="106691"/>
                </a:lnTo>
                <a:lnTo>
                  <a:pt x="528393" y="146797"/>
                </a:lnTo>
                <a:lnTo>
                  <a:pt x="533425" y="190500"/>
                </a:lnTo>
                <a:lnTo>
                  <a:pt x="528393" y="234162"/>
                </a:lnTo>
                <a:lnTo>
                  <a:pt x="514059" y="274253"/>
                </a:lnTo>
                <a:lnTo>
                  <a:pt x="491567" y="309625"/>
                </a:lnTo>
                <a:lnTo>
                  <a:pt x="462061" y="339132"/>
                </a:lnTo>
                <a:lnTo>
                  <a:pt x="426686" y="361627"/>
                </a:lnTo>
                <a:lnTo>
                  <a:pt x="386584" y="375965"/>
                </a:lnTo>
                <a:lnTo>
                  <a:pt x="342900" y="381000"/>
                </a:lnTo>
                <a:lnTo>
                  <a:pt x="190500" y="381000"/>
                </a:lnTo>
                <a:lnTo>
                  <a:pt x="146821" y="375965"/>
                </a:lnTo>
                <a:lnTo>
                  <a:pt x="106724" y="361627"/>
                </a:lnTo>
                <a:lnTo>
                  <a:pt x="71353" y="339132"/>
                </a:lnTo>
                <a:lnTo>
                  <a:pt x="41851" y="309625"/>
                </a:lnTo>
                <a:lnTo>
                  <a:pt x="19363" y="274253"/>
                </a:lnTo>
                <a:lnTo>
                  <a:pt x="5031" y="234162"/>
                </a:lnTo>
                <a:lnTo>
                  <a:pt x="0" y="190500"/>
                </a:lnTo>
                <a:close/>
              </a:path>
            </a:pathLst>
          </a:custGeom>
          <a:ln w="9525">
            <a:solidFill>
              <a:srgbClr val="000000"/>
            </a:solidFill>
          </a:ln>
        </p:spPr>
        <p:txBody>
          <a:bodyPr wrap="square" lIns="0" tIns="0" rIns="0" bIns="0" rtlCol="0"/>
          <a:lstStyle/>
          <a:p>
            <a:endParaRPr/>
          </a:p>
        </p:txBody>
      </p:sp>
      <p:sp>
        <p:nvSpPr>
          <p:cNvPr id="55" name="object 55"/>
          <p:cNvSpPr/>
          <p:nvPr/>
        </p:nvSpPr>
        <p:spPr>
          <a:xfrm>
            <a:off x="1033856" y="4978400"/>
            <a:ext cx="534035" cy="381000"/>
          </a:xfrm>
          <a:custGeom>
            <a:avLst/>
            <a:gdLst/>
            <a:ahLst/>
            <a:cxnLst/>
            <a:rect l="l" t="t" r="r" b="b"/>
            <a:pathLst>
              <a:path w="534035" h="381000">
                <a:moveTo>
                  <a:pt x="0" y="190500"/>
                </a:moveTo>
                <a:lnTo>
                  <a:pt x="5031" y="146797"/>
                </a:lnTo>
                <a:lnTo>
                  <a:pt x="19363" y="106691"/>
                </a:lnTo>
                <a:lnTo>
                  <a:pt x="41851" y="71321"/>
                </a:lnTo>
                <a:lnTo>
                  <a:pt x="71353" y="41827"/>
                </a:lnTo>
                <a:lnTo>
                  <a:pt x="106724" y="19349"/>
                </a:lnTo>
                <a:lnTo>
                  <a:pt x="146821" y="5027"/>
                </a:lnTo>
                <a:lnTo>
                  <a:pt x="190500" y="0"/>
                </a:lnTo>
                <a:lnTo>
                  <a:pt x="342950" y="0"/>
                </a:lnTo>
                <a:lnTo>
                  <a:pt x="386613" y="5027"/>
                </a:lnTo>
                <a:lnTo>
                  <a:pt x="426704" y="19349"/>
                </a:lnTo>
                <a:lnTo>
                  <a:pt x="462076" y="41827"/>
                </a:lnTo>
                <a:lnTo>
                  <a:pt x="491583" y="71321"/>
                </a:lnTo>
                <a:lnTo>
                  <a:pt x="514078" y="106691"/>
                </a:lnTo>
                <a:lnTo>
                  <a:pt x="528416" y="146797"/>
                </a:lnTo>
                <a:lnTo>
                  <a:pt x="533450" y="190500"/>
                </a:lnTo>
                <a:lnTo>
                  <a:pt x="528416" y="234162"/>
                </a:lnTo>
                <a:lnTo>
                  <a:pt x="514078" y="274253"/>
                </a:lnTo>
                <a:lnTo>
                  <a:pt x="491583" y="309625"/>
                </a:lnTo>
                <a:lnTo>
                  <a:pt x="462076" y="339132"/>
                </a:lnTo>
                <a:lnTo>
                  <a:pt x="426704" y="361627"/>
                </a:lnTo>
                <a:lnTo>
                  <a:pt x="386613" y="375965"/>
                </a:lnTo>
                <a:lnTo>
                  <a:pt x="342950" y="381000"/>
                </a:lnTo>
                <a:lnTo>
                  <a:pt x="190500" y="381000"/>
                </a:lnTo>
                <a:lnTo>
                  <a:pt x="146821" y="375965"/>
                </a:lnTo>
                <a:lnTo>
                  <a:pt x="106724" y="361627"/>
                </a:lnTo>
                <a:lnTo>
                  <a:pt x="71353" y="339132"/>
                </a:lnTo>
                <a:lnTo>
                  <a:pt x="41851" y="309625"/>
                </a:lnTo>
                <a:lnTo>
                  <a:pt x="19363" y="274253"/>
                </a:lnTo>
                <a:lnTo>
                  <a:pt x="5031" y="234162"/>
                </a:lnTo>
                <a:lnTo>
                  <a:pt x="0" y="190500"/>
                </a:lnTo>
                <a:close/>
              </a:path>
            </a:pathLst>
          </a:custGeom>
          <a:ln w="9525">
            <a:solidFill>
              <a:srgbClr val="000000"/>
            </a:solidFill>
          </a:ln>
        </p:spPr>
        <p:txBody>
          <a:bodyPr wrap="square" lIns="0" tIns="0" rIns="0" bIns="0" rtlCol="0"/>
          <a:lstStyle/>
          <a:p>
            <a:endParaRPr/>
          </a:p>
        </p:txBody>
      </p:sp>
      <p:sp>
        <p:nvSpPr>
          <p:cNvPr id="56" name="object 56"/>
          <p:cNvSpPr/>
          <p:nvPr/>
        </p:nvSpPr>
        <p:spPr>
          <a:xfrm>
            <a:off x="1049883" y="4826000"/>
            <a:ext cx="250825" cy="152400"/>
          </a:xfrm>
          <a:custGeom>
            <a:avLst/>
            <a:gdLst/>
            <a:ahLst/>
            <a:cxnLst/>
            <a:rect l="l" t="t" r="r" b="b"/>
            <a:pathLst>
              <a:path w="250825" h="152400">
                <a:moveTo>
                  <a:pt x="0" y="0"/>
                </a:moveTo>
                <a:lnTo>
                  <a:pt x="250723" y="152400"/>
                </a:lnTo>
              </a:path>
            </a:pathLst>
          </a:custGeom>
          <a:ln w="9525">
            <a:solidFill>
              <a:srgbClr val="000000"/>
            </a:solidFill>
          </a:ln>
        </p:spPr>
        <p:txBody>
          <a:bodyPr wrap="square" lIns="0" tIns="0" rIns="0" bIns="0" rtlCol="0"/>
          <a:lstStyle/>
          <a:p>
            <a:endParaRPr/>
          </a:p>
        </p:txBody>
      </p:sp>
      <p:sp>
        <p:nvSpPr>
          <p:cNvPr id="57" name="object 57"/>
          <p:cNvSpPr/>
          <p:nvPr/>
        </p:nvSpPr>
        <p:spPr>
          <a:xfrm>
            <a:off x="1300607" y="5359400"/>
            <a:ext cx="196215" cy="234315"/>
          </a:xfrm>
          <a:custGeom>
            <a:avLst/>
            <a:gdLst/>
            <a:ahLst/>
            <a:cxnLst/>
            <a:rect l="l" t="t" r="r" b="b"/>
            <a:pathLst>
              <a:path w="196215" h="234314">
                <a:moveTo>
                  <a:pt x="0" y="0"/>
                </a:moveTo>
                <a:lnTo>
                  <a:pt x="195834" y="233718"/>
                </a:lnTo>
              </a:path>
            </a:pathLst>
          </a:custGeom>
          <a:ln w="9525">
            <a:solidFill>
              <a:srgbClr val="000000"/>
            </a:solidFill>
          </a:ln>
        </p:spPr>
        <p:txBody>
          <a:bodyPr wrap="square" lIns="0" tIns="0" rIns="0" bIns="0" rtlCol="0"/>
          <a:lstStyle/>
          <a:p>
            <a:endParaRPr/>
          </a:p>
        </p:txBody>
      </p:sp>
      <p:sp>
        <p:nvSpPr>
          <p:cNvPr id="58" name="object 58"/>
          <p:cNvSpPr/>
          <p:nvPr/>
        </p:nvSpPr>
        <p:spPr>
          <a:xfrm>
            <a:off x="756272" y="4826000"/>
            <a:ext cx="294005" cy="163195"/>
          </a:xfrm>
          <a:custGeom>
            <a:avLst/>
            <a:gdLst/>
            <a:ahLst/>
            <a:cxnLst/>
            <a:rect l="l" t="t" r="r" b="b"/>
            <a:pathLst>
              <a:path w="294005" h="163195">
                <a:moveTo>
                  <a:pt x="293611" y="0"/>
                </a:moveTo>
                <a:lnTo>
                  <a:pt x="0" y="162687"/>
                </a:lnTo>
              </a:path>
            </a:pathLst>
          </a:custGeom>
          <a:ln w="9525">
            <a:solidFill>
              <a:srgbClr val="000000"/>
            </a:solidFill>
          </a:ln>
        </p:spPr>
        <p:txBody>
          <a:bodyPr wrap="square" lIns="0" tIns="0" rIns="0" bIns="0" rtlCol="0"/>
          <a:lstStyle/>
          <a:p>
            <a:endParaRPr/>
          </a:p>
        </p:txBody>
      </p:sp>
      <p:sp>
        <p:nvSpPr>
          <p:cNvPr id="59" name="object 59"/>
          <p:cNvSpPr/>
          <p:nvPr/>
        </p:nvSpPr>
        <p:spPr>
          <a:xfrm>
            <a:off x="1049883" y="5359400"/>
            <a:ext cx="250825" cy="236220"/>
          </a:xfrm>
          <a:custGeom>
            <a:avLst/>
            <a:gdLst/>
            <a:ahLst/>
            <a:cxnLst/>
            <a:rect l="l" t="t" r="r" b="b"/>
            <a:pathLst>
              <a:path w="250825" h="236220">
                <a:moveTo>
                  <a:pt x="250723" y="0"/>
                </a:moveTo>
                <a:lnTo>
                  <a:pt x="0" y="235889"/>
                </a:lnTo>
              </a:path>
            </a:pathLst>
          </a:custGeom>
          <a:ln w="9525">
            <a:solidFill>
              <a:srgbClr val="000000"/>
            </a:solidFill>
          </a:ln>
        </p:spPr>
        <p:txBody>
          <a:bodyPr wrap="square" lIns="0" tIns="0" rIns="0" bIns="0" rtlCol="0"/>
          <a:lstStyle/>
          <a:p>
            <a:endParaRPr/>
          </a:p>
        </p:txBody>
      </p:sp>
      <p:sp>
        <p:nvSpPr>
          <p:cNvPr id="60" name="object 60"/>
          <p:cNvSpPr/>
          <p:nvPr/>
        </p:nvSpPr>
        <p:spPr>
          <a:xfrm>
            <a:off x="783183" y="5595289"/>
            <a:ext cx="534035" cy="381000"/>
          </a:xfrm>
          <a:custGeom>
            <a:avLst/>
            <a:gdLst/>
            <a:ahLst/>
            <a:cxnLst/>
            <a:rect l="l" t="t" r="r" b="b"/>
            <a:pathLst>
              <a:path w="534035" h="381000">
                <a:moveTo>
                  <a:pt x="342900" y="0"/>
                </a:moveTo>
                <a:lnTo>
                  <a:pt x="190500" y="0"/>
                </a:lnTo>
                <a:lnTo>
                  <a:pt x="146821" y="5030"/>
                </a:lnTo>
                <a:lnTo>
                  <a:pt x="106724" y="19361"/>
                </a:lnTo>
                <a:lnTo>
                  <a:pt x="71353" y="41847"/>
                </a:lnTo>
                <a:lnTo>
                  <a:pt x="41851" y="71348"/>
                </a:lnTo>
                <a:lnTo>
                  <a:pt x="19363" y="106718"/>
                </a:lnTo>
                <a:lnTo>
                  <a:pt x="5031" y="146817"/>
                </a:lnTo>
                <a:lnTo>
                  <a:pt x="0" y="190499"/>
                </a:lnTo>
                <a:lnTo>
                  <a:pt x="5031" y="234178"/>
                </a:lnTo>
                <a:lnTo>
                  <a:pt x="19363" y="274275"/>
                </a:lnTo>
                <a:lnTo>
                  <a:pt x="41851" y="309646"/>
                </a:lnTo>
                <a:lnTo>
                  <a:pt x="71353" y="339148"/>
                </a:lnTo>
                <a:lnTo>
                  <a:pt x="106724" y="361636"/>
                </a:lnTo>
                <a:lnTo>
                  <a:pt x="146821" y="375968"/>
                </a:lnTo>
                <a:lnTo>
                  <a:pt x="190500" y="380999"/>
                </a:lnTo>
                <a:lnTo>
                  <a:pt x="342900" y="380999"/>
                </a:lnTo>
                <a:lnTo>
                  <a:pt x="386584" y="375968"/>
                </a:lnTo>
                <a:lnTo>
                  <a:pt x="426686" y="361636"/>
                </a:lnTo>
                <a:lnTo>
                  <a:pt x="462061" y="339148"/>
                </a:lnTo>
                <a:lnTo>
                  <a:pt x="491567" y="309646"/>
                </a:lnTo>
                <a:lnTo>
                  <a:pt x="514059" y="274275"/>
                </a:lnTo>
                <a:lnTo>
                  <a:pt x="528393" y="234178"/>
                </a:lnTo>
                <a:lnTo>
                  <a:pt x="533425" y="190499"/>
                </a:lnTo>
                <a:lnTo>
                  <a:pt x="528393" y="146817"/>
                </a:lnTo>
                <a:lnTo>
                  <a:pt x="514059" y="106718"/>
                </a:lnTo>
                <a:lnTo>
                  <a:pt x="491567" y="71348"/>
                </a:lnTo>
                <a:lnTo>
                  <a:pt x="462061" y="41847"/>
                </a:lnTo>
                <a:lnTo>
                  <a:pt x="426686" y="19361"/>
                </a:lnTo>
                <a:lnTo>
                  <a:pt x="386584" y="5030"/>
                </a:lnTo>
                <a:lnTo>
                  <a:pt x="342900" y="0"/>
                </a:lnTo>
                <a:close/>
              </a:path>
            </a:pathLst>
          </a:custGeom>
          <a:solidFill>
            <a:srgbClr val="FFFFFF"/>
          </a:solidFill>
        </p:spPr>
        <p:txBody>
          <a:bodyPr wrap="square" lIns="0" tIns="0" rIns="0" bIns="0" rtlCol="0"/>
          <a:lstStyle/>
          <a:p>
            <a:endParaRPr/>
          </a:p>
        </p:txBody>
      </p:sp>
      <p:sp>
        <p:nvSpPr>
          <p:cNvPr id="61" name="object 61"/>
          <p:cNvSpPr/>
          <p:nvPr/>
        </p:nvSpPr>
        <p:spPr>
          <a:xfrm>
            <a:off x="783183" y="5595289"/>
            <a:ext cx="534035" cy="381000"/>
          </a:xfrm>
          <a:custGeom>
            <a:avLst/>
            <a:gdLst/>
            <a:ahLst/>
            <a:cxnLst/>
            <a:rect l="l" t="t" r="r" b="b"/>
            <a:pathLst>
              <a:path w="534035" h="381000">
                <a:moveTo>
                  <a:pt x="0" y="190499"/>
                </a:moveTo>
                <a:lnTo>
                  <a:pt x="5031" y="146817"/>
                </a:lnTo>
                <a:lnTo>
                  <a:pt x="19363" y="106718"/>
                </a:lnTo>
                <a:lnTo>
                  <a:pt x="41851" y="71348"/>
                </a:lnTo>
                <a:lnTo>
                  <a:pt x="71353" y="41847"/>
                </a:lnTo>
                <a:lnTo>
                  <a:pt x="106724" y="19361"/>
                </a:lnTo>
                <a:lnTo>
                  <a:pt x="146821" y="5030"/>
                </a:lnTo>
                <a:lnTo>
                  <a:pt x="190500" y="0"/>
                </a:lnTo>
                <a:lnTo>
                  <a:pt x="342900" y="0"/>
                </a:lnTo>
                <a:lnTo>
                  <a:pt x="386584" y="5030"/>
                </a:lnTo>
                <a:lnTo>
                  <a:pt x="426686" y="19361"/>
                </a:lnTo>
                <a:lnTo>
                  <a:pt x="462061" y="41847"/>
                </a:lnTo>
                <a:lnTo>
                  <a:pt x="491567" y="71348"/>
                </a:lnTo>
                <a:lnTo>
                  <a:pt x="514059" y="106718"/>
                </a:lnTo>
                <a:lnTo>
                  <a:pt x="528393" y="146817"/>
                </a:lnTo>
                <a:lnTo>
                  <a:pt x="533425" y="190499"/>
                </a:lnTo>
                <a:lnTo>
                  <a:pt x="528393" y="234178"/>
                </a:lnTo>
                <a:lnTo>
                  <a:pt x="514059" y="274275"/>
                </a:lnTo>
                <a:lnTo>
                  <a:pt x="491567" y="309646"/>
                </a:lnTo>
                <a:lnTo>
                  <a:pt x="462061" y="339148"/>
                </a:lnTo>
                <a:lnTo>
                  <a:pt x="426686" y="361636"/>
                </a:lnTo>
                <a:lnTo>
                  <a:pt x="386584" y="375968"/>
                </a:lnTo>
                <a:lnTo>
                  <a:pt x="342900" y="380999"/>
                </a:lnTo>
                <a:lnTo>
                  <a:pt x="190500" y="380999"/>
                </a:lnTo>
                <a:lnTo>
                  <a:pt x="146821" y="375968"/>
                </a:lnTo>
                <a:lnTo>
                  <a:pt x="106724" y="361636"/>
                </a:lnTo>
                <a:lnTo>
                  <a:pt x="71353" y="339148"/>
                </a:lnTo>
                <a:lnTo>
                  <a:pt x="41851" y="309646"/>
                </a:lnTo>
                <a:lnTo>
                  <a:pt x="19363" y="274275"/>
                </a:lnTo>
                <a:lnTo>
                  <a:pt x="5031" y="234178"/>
                </a:lnTo>
                <a:lnTo>
                  <a:pt x="0" y="190499"/>
                </a:lnTo>
                <a:close/>
              </a:path>
            </a:pathLst>
          </a:custGeom>
          <a:ln w="9525">
            <a:solidFill>
              <a:srgbClr val="000000"/>
            </a:solidFill>
          </a:ln>
        </p:spPr>
        <p:txBody>
          <a:bodyPr wrap="square" lIns="0" tIns="0" rIns="0" bIns="0" rtlCol="0"/>
          <a:lstStyle/>
          <a:p>
            <a:endParaRPr/>
          </a:p>
        </p:txBody>
      </p:sp>
      <p:sp>
        <p:nvSpPr>
          <p:cNvPr id="62" name="object 62"/>
          <p:cNvSpPr/>
          <p:nvPr/>
        </p:nvSpPr>
        <p:spPr>
          <a:xfrm>
            <a:off x="2852547" y="5745518"/>
            <a:ext cx="533400" cy="381000"/>
          </a:xfrm>
          <a:custGeom>
            <a:avLst/>
            <a:gdLst/>
            <a:ahLst/>
            <a:cxnLst/>
            <a:rect l="l" t="t" r="r" b="b"/>
            <a:pathLst>
              <a:path w="533400" h="381000">
                <a:moveTo>
                  <a:pt x="0" y="190499"/>
                </a:moveTo>
                <a:lnTo>
                  <a:pt x="5034" y="146821"/>
                </a:lnTo>
                <a:lnTo>
                  <a:pt x="19372" y="106724"/>
                </a:lnTo>
                <a:lnTo>
                  <a:pt x="41867" y="71353"/>
                </a:lnTo>
                <a:lnTo>
                  <a:pt x="71374" y="41851"/>
                </a:lnTo>
                <a:lnTo>
                  <a:pt x="106746" y="19363"/>
                </a:lnTo>
                <a:lnTo>
                  <a:pt x="146837" y="5031"/>
                </a:lnTo>
                <a:lnTo>
                  <a:pt x="190500" y="0"/>
                </a:lnTo>
                <a:lnTo>
                  <a:pt x="342900" y="0"/>
                </a:lnTo>
                <a:lnTo>
                  <a:pt x="386562" y="5031"/>
                </a:lnTo>
                <a:lnTo>
                  <a:pt x="426653" y="19363"/>
                </a:lnTo>
                <a:lnTo>
                  <a:pt x="462025" y="41851"/>
                </a:lnTo>
                <a:lnTo>
                  <a:pt x="491532" y="71353"/>
                </a:lnTo>
                <a:lnTo>
                  <a:pt x="514027" y="106724"/>
                </a:lnTo>
                <a:lnTo>
                  <a:pt x="528365" y="146821"/>
                </a:lnTo>
                <a:lnTo>
                  <a:pt x="533400" y="190499"/>
                </a:lnTo>
                <a:lnTo>
                  <a:pt x="528365" y="234178"/>
                </a:lnTo>
                <a:lnTo>
                  <a:pt x="514027" y="274275"/>
                </a:lnTo>
                <a:lnTo>
                  <a:pt x="491532" y="309646"/>
                </a:lnTo>
                <a:lnTo>
                  <a:pt x="462025" y="339148"/>
                </a:lnTo>
                <a:lnTo>
                  <a:pt x="426653" y="361636"/>
                </a:lnTo>
                <a:lnTo>
                  <a:pt x="386562" y="375968"/>
                </a:lnTo>
                <a:lnTo>
                  <a:pt x="342900" y="380999"/>
                </a:lnTo>
                <a:lnTo>
                  <a:pt x="190500" y="380999"/>
                </a:lnTo>
                <a:lnTo>
                  <a:pt x="146837" y="375968"/>
                </a:lnTo>
                <a:lnTo>
                  <a:pt x="106746" y="361636"/>
                </a:lnTo>
                <a:lnTo>
                  <a:pt x="71374" y="339148"/>
                </a:lnTo>
                <a:lnTo>
                  <a:pt x="41867" y="309646"/>
                </a:lnTo>
                <a:lnTo>
                  <a:pt x="19372" y="274275"/>
                </a:lnTo>
                <a:lnTo>
                  <a:pt x="5034" y="234178"/>
                </a:lnTo>
                <a:lnTo>
                  <a:pt x="0" y="190499"/>
                </a:lnTo>
                <a:close/>
              </a:path>
            </a:pathLst>
          </a:custGeom>
          <a:ln w="9525">
            <a:solidFill>
              <a:srgbClr val="000000"/>
            </a:solidFill>
          </a:ln>
        </p:spPr>
        <p:txBody>
          <a:bodyPr wrap="square" lIns="0" tIns="0" rIns="0" bIns="0" rtlCol="0"/>
          <a:lstStyle/>
          <a:p>
            <a:endParaRPr/>
          </a:p>
        </p:txBody>
      </p:sp>
      <p:sp>
        <p:nvSpPr>
          <p:cNvPr id="63" name="object 63"/>
          <p:cNvSpPr/>
          <p:nvPr/>
        </p:nvSpPr>
        <p:spPr>
          <a:xfrm>
            <a:off x="3030727" y="5560314"/>
            <a:ext cx="88900" cy="185420"/>
          </a:xfrm>
          <a:custGeom>
            <a:avLst/>
            <a:gdLst/>
            <a:ahLst/>
            <a:cxnLst/>
            <a:rect l="l" t="t" r="r" b="b"/>
            <a:pathLst>
              <a:path w="88900" h="185420">
                <a:moveTo>
                  <a:pt x="88519" y="185204"/>
                </a:moveTo>
                <a:lnTo>
                  <a:pt x="0" y="0"/>
                </a:lnTo>
              </a:path>
            </a:pathLst>
          </a:custGeom>
          <a:ln w="9525">
            <a:solidFill>
              <a:srgbClr val="000000"/>
            </a:solidFill>
          </a:ln>
        </p:spPr>
        <p:txBody>
          <a:bodyPr wrap="square" lIns="0" tIns="0" rIns="0" bIns="0" rtlCol="0"/>
          <a:lstStyle/>
          <a:p>
            <a:endParaRPr/>
          </a:p>
        </p:txBody>
      </p:sp>
      <p:sp>
        <p:nvSpPr>
          <p:cNvPr id="64" name="object 64"/>
          <p:cNvSpPr/>
          <p:nvPr/>
        </p:nvSpPr>
        <p:spPr>
          <a:xfrm>
            <a:off x="2910458" y="6126518"/>
            <a:ext cx="208915" cy="149860"/>
          </a:xfrm>
          <a:custGeom>
            <a:avLst/>
            <a:gdLst/>
            <a:ahLst/>
            <a:cxnLst/>
            <a:rect l="l" t="t" r="r" b="b"/>
            <a:pathLst>
              <a:path w="208914" h="149860">
                <a:moveTo>
                  <a:pt x="0" y="149415"/>
                </a:moveTo>
                <a:lnTo>
                  <a:pt x="208788" y="0"/>
                </a:lnTo>
              </a:path>
            </a:pathLst>
          </a:custGeom>
          <a:ln w="9525">
            <a:solidFill>
              <a:srgbClr val="000000"/>
            </a:solidFill>
          </a:ln>
        </p:spPr>
        <p:txBody>
          <a:bodyPr wrap="square" lIns="0" tIns="0" rIns="0" bIns="0" rtlCol="0"/>
          <a:lstStyle/>
          <a:p>
            <a:endParaRPr/>
          </a:p>
        </p:txBody>
      </p:sp>
      <p:sp>
        <p:nvSpPr>
          <p:cNvPr id="65" name="object 65"/>
          <p:cNvSpPr/>
          <p:nvPr/>
        </p:nvSpPr>
        <p:spPr>
          <a:xfrm>
            <a:off x="3162300" y="152400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66" name="object 66"/>
          <p:cNvSpPr txBox="1"/>
          <p:nvPr/>
        </p:nvSpPr>
        <p:spPr>
          <a:xfrm>
            <a:off x="390448" y="1237869"/>
            <a:ext cx="427355" cy="193675"/>
          </a:xfrm>
          <a:prstGeom prst="rect">
            <a:avLst/>
          </a:prstGeom>
        </p:spPr>
        <p:txBody>
          <a:bodyPr vert="horz" wrap="square" lIns="0" tIns="13335" rIns="0" bIns="0" rtlCol="0">
            <a:spAutoFit/>
          </a:bodyPr>
          <a:lstStyle/>
          <a:p>
            <a:pPr>
              <a:lnSpc>
                <a:spcPct val="100000"/>
              </a:lnSpc>
              <a:spcBef>
                <a:spcPts val="105"/>
              </a:spcBef>
            </a:pPr>
            <a:r>
              <a:rPr sz="1100" b="1" spc="-5" dirty="0">
                <a:solidFill>
                  <a:srgbClr val="0000FF"/>
                </a:solidFill>
                <a:latin typeface="Arial"/>
                <a:cs typeface="Arial"/>
              </a:rPr>
              <a:t>L</a:t>
            </a:r>
            <a:r>
              <a:rPr sz="1100" b="1" dirty="0">
                <a:solidFill>
                  <a:srgbClr val="0000FF"/>
                </a:solidFill>
                <a:latin typeface="Arial"/>
                <a:cs typeface="Arial"/>
              </a:rPr>
              <a:t>-</a:t>
            </a:r>
            <a:r>
              <a:rPr sz="1100" b="1" spc="-15" dirty="0">
                <a:solidFill>
                  <a:srgbClr val="0000FF"/>
                </a:solidFill>
                <a:latin typeface="Arial"/>
                <a:cs typeface="Arial"/>
              </a:rPr>
              <a:t>T</a:t>
            </a:r>
            <a:r>
              <a:rPr sz="1100" b="1" dirty="0">
                <a:solidFill>
                  <a:srgbClr val="0000FF"/>
                </a:solidFill>
                <a:latin typeface="Arial"/>
                <a:cs typeface="Arial"/>
              </a:rPr>
              <a:t>ree</a:t>
            </a:r>
            <a:endParaRPr sz="1100">
              <a:latin typeface="Arial"/>
              <a:cs typeface="Arial"/>
            </a:endParaRPr>
          </a:p>
        </p:txBody>
      </p:sp>
      <p:sp>
        <p:nvSpPr>
          <p:cNvPr id="67" name="object 67"/>
          <p:cNvSpPr txBox="1"/>
          <p:nvPr/>
        </p:nvSpPr>
        <p:spPr>
          <a:xfrm>
            <a:off x="1862963" y="1247394"/>
            <a:ext cx="442595" cy="193675"/>
          </a:xfrm>
          <a:prstGeom prst="rect">
            <a:avLst/>
          </a:prstGeom>
        </p:spPr>
        <p:txBody>
          <a:bodyPr vert="horz" wrap="square" lIns="0" tIns="13335" rIns="0" bIns="0" rtlCol="0">
            <a:spAutoFit/>
          </a:bodyPr>
          <a:lstStyle/>
          <a:p>
            <a:pPr>
              <a:lnSpc>
                <a:spcPct val="100000"/>
              </a:lnSpc>
              <a:spcBef>
                <a:spcPts val="105"/>
              </a:spcBef>
            </a:pPr>
            <a:r>
              <a:rPr sz="1100" b="1" spc="-10" dirty="0">
                <a:solidFill>
                  <a:srgbClr val="0000FF"/>
                </a:solidFill>
                <a:latin typeface="Arial"/>
                <a:cs typeface="Arial"/>
              </a:rPr>
              <a:t>R</a:t>
            </a:r>
            <a:r>
              <a:rPr sz="1100" b="1" dirty="0">
                <a:solidFill>
                  <a:srgbClr val="0000FF"/>
                </a:solidFill>
                <a:latin typeface="Arial"/>
                <a:cs typeface="Arial"/>
              </a:rPr>
              <a:t>-</a:t>
            </a:r>
            <a:r>
              <a:rPr sz="1100" b="1" spc="-15" dirty="0">
                <a:solidFill>
                  <a:srgbClr val="0000FF"/>
                </a:solidFill>
                <a:latin typeface="Arial"/>
                <a:cs typeface="Arial"/>
              </a:rPr>
              <a:t>T</a:t>
            </a:r>
            <a:r>
              <a:rPr sz="1100" b="1" dirty="0">
                <a:solidFill>
                  <a:srgbClr val="0000FF"/>
                </a:solidFill>
                <a:latin typeface="Arial"/>
                <a:cs typeface="Arial"/>
              </a:rPr>
              <a:t>ree</a:t>
            </a:r>
            <a:endParaRPr sz="1100">
              <a:latin typeface="Arial"/>
              <a:cs typeface="Arial"/>
            </a:endParaRPr>
          </a:p>
        </p:txBody>
      </p:sp>
      <p:sp>
        <p:nvSpPr>
          <p:cNvPr id="68" name="object 68"/>
          <p:cNvSpPr txBox="1"/>
          <p:nvPr/>
        </p:nvSpPr>
        <p:spPr>
          <a:xfrm>
            <a:off x="3318128" y="1238827"/>
            <a:ext cx="452755" cy="605790"/>
          </a:xfrm>
          <a:prstGeom prst="rect">
            <a:avLst/>
          </a:prstGeom>
        </p:spPr>
        <p:txBody>
          <a:bodyPr vert="horz" wrap="square" lIns="0" tIns="81915" rIns="0" bIns="0" rtlCol="0">
            <a:spAutoFit/>
          </a:bodyPr>
          <a:lstStyle/>
          <a:p>
            <a:pPr marL="12700">
              <a:lnSpc>
                <a:spcPct val="100000"/>
              </a:lnSpc>
              <a:spcBef>
                <a:spcPts val="645"/>
              </a:spcBef>
            </a:pPr>
            <a:r>
              <a:rPr sz="1100" b="1" spc="-5" dirty="0">
                <a:solidFill>
                  <a:srgbClr val="0000FF"/>
                </a:solidFill>
                <a:latin typeface="Arial"/>
                <a:cs typeface="Arial"/>
              </a:rPr>
              <a:t>L</a:t>
            </a:r>
            <a:r>
              <a:rPr sz="1100" b="1" dirty="0">
                <a:solidFill>
                  <a:srgbClr val="0000FF"/>
                </a:solidFill>
                <a:latin typeface="Arial"/>
                <a:cs typeface="Arial"/>
              </a:rPr>
              <a:t>-</a:t>
            </a:r>
            <a:r>
              <a:rPr sz="1100" b="1" spc="-15" dirty="0">
                <a:solidFill>
                  <a:srgbClr val="0000FF"/>
                </a:solidFill>
                <a:latin typeface="Arial"/>
                <a:cs typeface="Arial"/>
              </a:rPr>
              <a:t>T</a:t>
            </a:r>
            <a:r>
              <a:rPr sz="1100" b="1" dirty="0">
                <a:solidFill>
                  <a:srgbClr val="0000FF"/>
                </a:solidFill>
                <a:latin typeface="Arial"/>
                <a:cs typeface="Arial"/>
              </a:rPr>
              <a:t>ree</a:t>
            </a:r>
            <a:endParaRPr sz="1100">
              <a:latin typeface="Arial"/>
              <a:cs typeface="Arial"/>
            </a:endParaRPr>
          </a:p>
          <a:p>
            <a:pPr marL="73660">
              <a:lnSpc>
                <a:spcPct val="100000"/>
              </a:lnSpc>
              <a:spcBef>
                <a:spcPts val="780"/>
              </a:spcBef>
            </a:pPr>
            <a:r>
              <a:rPr sz="1600" b="1" spc="-5" dirty="0">
                <a:latin typeface="Arial"/>
                <a:cs typeface="Arial"/>
              </a:rPr>
              <a:t>1</a:t>
            </a:r>
            <a:endParaRPr sz="1600">
              <a:latin typeface="Arial"/>
              <a:cs typeface="Arial"/>
            </a:endParaRPr>
          </a:p>
        </p:txBody>
      </p:sp>
      <p:sp>
        <p:nvSpPr>
          <p:cNvPr id="69" name="object 69"/>
          <p:cNvSpPr txBox="1"/>
          <p:nvPr/>
        </p:nvSpPr>
        <p:spPr>
          <a:xfrm>
            <a:off x="5247259" y="1263540"/>
            <a:ext cx="467995" cy="568960"/>
          </a:xfrm>
          <a:prstGeom prst="rect">
            <a:avLst/>
          </a:prstGeom>
        </p:spPr>
        <p:txBody>
          <a:bodyPr vert="horz" wrap="square" lIns="0" tIns="66675" rIns="0" bIns="0" rtlCol="0">
            <a:spAutoFit/>
          </a:bodyPr>
          <a:lstStyle/>
          <a:p>
            <a:pPr algn="ctr">
              <a:lnSpc>
                <a:spcPct val="100000"/>
              </a:lnSpc>
              <a:spcBef>
                <a:spcPts val="525"/>
              </a:spcBef>
            </a:pPr>
            <a:r>
              <a:rPr sz="1100" b="1" spc="-10" dirty="0">
                <a:solidFill>
                  <a:srgbClr val="0000FF"/>
                </a:solidFill>
                <a:latin typeface="Arial"/>
                <a:cs typeface="Arial"/>
              </a:rPr>
              <a:t>R</a:t>
            </a:r>
            <a:r>
              <a:rPr sz="1100" b="1" dirty="0">
                <a:solidFill>
                  <a:srgbClr val="0000FF"/>
                </a:solidFill>
                <a:latin typeface="Arial"/>
                <a:cs typeface="Arial"/>
              </a:rPr>
              <a:t>-</a:t>
            </a:r>
            <a:r>
              <a:rPr sz="1100" b="1" spc="-15" dirty="0">
                <a:solidFill>
                  <a:srgbClr val="0000FF"/>
                </a:solidFill>
                <a:latin typeface="Arial"/>
                <a:cs typeface="Arial"/>
              </a:rPr>
              <a:t>T</a:t>
            </a:r>
            <a:r>
              <a:rPr sz="1100" b="1" dirty="0">
                <a:solidFill>
                  <a:srgbClr val="0000FF"/>
                </a:solidFill>
                <a:latin typeface="Arial"/>
                <a:cs typeface="Arial"/>
              </a:rPr>
              <a:t>ree</a:t>
            </a:r>
            <a:endParaRPr sz="1100">
              <a:latin typeface="Arial"/>
              <a:cs typeface="Arial"/>
            </a:endParaRPr>
          </a:p>
          <a:p>
            <a:pPr algn="ctr">
              <a:lnSpc>
                <a:spcPct val="100000"/>
              </a:lnSpc>
              <a:spcBef>
                <a:spcPts val="615"/>
              </a:spcBef>
            </a:pPr>
            <a:r>
              <a:rPr sz="1600" b="1" spc="-5" dirty="0">
                <a:latin typeface="Arial"/>
                <a:cs typeface="Arial"/>
              </a:rPr>
              <a:t>6</a:t>
            </a:r>
            <a:endParaRPr sz="1600">
              <a:latin typeface="Arial"/>
              <a:cs typeface="Arial"/>
            </a:endParaRPr>
          </a:p>
        </p:txBody>
      </p:sp>
      <p:sp>
        <p:nvSpPr>
          <p:cNvPr id="70" name="object 70"/>
          <p:cNvSpPr/>
          <p:nvPr/>
        </p:nvSpPr>
        <p:spPr>
          <a:xfrm>
            <a:off x="5448300" y="2008758"/>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71" name="object 71"/>
          <p:cNvSpPr txBox="1"/>
          <p:nvPr/>
        </p:nvSpPr>
        <p:spPr>
          <a:xfrm>
            <a:off x="5665470" y="2060574"/>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7</a:t>
            </a:r>
            <a:endParaRPr sz="1600">
              <a:latin typeface="Arial"/>
              <a:cs typeface="Arial"/>
            </a:endParaRPr>
          </a:p>
        </p:txBody>
      </p:sp>
      <p:sp>
        <p:nvSpPr>
          <p:cNvPr id="72" name="object 72"/>
          <p:cNvSpPr/>
          <p:nvPr/>
        </p:nvSpPr>
        <p:spPr>
          <a:xfrm>
            <a:off x="5479669" y="1893061"/>
            <a:ext cx="254635" cy="116205"/>
          </a:xfrm>
          <a:custGeom>
            <a:avLst/>
            <a:gdLst/>
            <a:ahLst/>
            <a:cxnLst/>
            <a:rect l="l" t="t" r="r" b="b"/>
            <a:pathLst>
              <a:path w="254635" h="116205">
                <a:moveTo>
                  <a:pt x="0" y="0"/>
                </a:moveTo>
                <a:lnTo>
                  <a:pt x="254380" y="115697"/>
                </a:lnTo>
              </a:path>
            </a:pathLst>
          </a:custGeom>
          <a:ln w="9525">
            <a:solidFill>
              <a:srgbClr val="000000"/>
            </a:solidFill>
          </a:ln>
        </p:spPr>
        <p:txBody>
          <a:bodyPr wrap="square" lIns="0" tIns="0" rIns="0" bIns="0" rtlCol="0"/>
          <a:lstStyle/>
          <a:p>
            <a:endParaRPr/>
          </a:p>
        </p:txBody>
      </p:sp>
      <p:sp>
        <p:nvSpPr>
          <p:cNvPr id="73" name="object 73"/>
          <p:cNvSpPr/>
          <p:nvPr/>
        </p:nvSpPr>
        <p:spPr>
          <a:xfrm>
            <a:off x="4068445" y="1803780"/>
            <a:ext cx="314325" cy="94615"/>
          </a:xfrm>
          <a:custGeom>
            <a:avLst/>
            <a:gdLst/>
            <a:ahLst/>
            <a:cxnLst/>
            <a:rect l="l" t="t" r="r" b="b"/>
            <a:pathLst>
              <a:path w="314325" h="94614">
                <a:moveTo>
                  <a:pt x="314070" y="0"/>
                </a:moveTo>
                <a:lnTo>
                  <a:pt x="0" y="94234"/>
                </a:lnTo>
              </a:path>
            </a:pathLst>
          </a:custGeom>
          <a:ln w="9524">
            <a:solidFill>
              <a:srgbClr val="000000"/>
            </a:solidFill>
          </a:ln>
        </p:spPr>
        <p:txBody>
          <a:bodyPr wrap="square" lIns="0" tIns="0" rIns="0" bIns="0" rtlCol="0"/>
          <a:lstStyle/>
          <a:p>
            <a:endParaRPr/>
          </a:p>
        </p:txBody>
      </p:sp>
      <p:sp>
        <p:nvSpPr>
          <p:cNvPr id="74" name="object 74"/>
          <p:cNvSpPr/>
          <p:nvPr/>
        </p:nvSpPr>
        <p:spPr>
          <a:xfrm>
            <a:off x="3782695" y="1898014"/>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75" name="object 75"/>
          <p:cNvSpPr/>
          <p:nvPr/>
        </p:nvSpPr>
        <p:spPr>
          <a:xfrm>
            <a:off x="4108577" y="2371725"/>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913"/>
                </a:lnTo>
                <a:lnTo>
                  <a:pt x="549032" y="264681"/>
                </a:lnTo>
                <a:lnTo>
                  <a:pt x="522676" y="297042"/>
                </a:lnTo>
                <a:lnTo>
                  <a:pt x="487775" y="325231"/>
                </a:lnTo>
                <a:lnTo>
                  <a:pt x="445479" y="348484"/>
                </a:lnTo>
                <a:lnTo>
                  <a:pt x="396942" y="366039"/>
                </a:lnTo>
                <a:lnTo>
                  <a:pt x="343315"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76" name="object 76"/>
          <p:cNvSpPr txBox="1"/>
          <p:nvPr/>
        </p:nvSpPr>
        <p:spPr>
          <a:xfrm>
            <a:off x="4325492" y="2423541"/>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a:t>
            </a:r>
            <a:endParaRPr sz="1600">
              <a:latin typeface="Arial"/>
              <a:cs typeface="Arial"/>
            </a:endParaRPr>
          </a:p>
        </p:txBody>
      </p:sp>
      <p:sp>
        <p:nvSpPr>
          <p:cNvPr id="77" name="object 77"/>
          <p:cNvSpPr/>
          <p:nvPr/>
        </p:nvSpPr>
        <p:spPr>
          <a:xfrm>
            <a:off x="4270502" y="2223261"/>
            <a:ext cx="123825" cy="148590"/>
          </a:xfrm>
          <a:custGeom>
            <a:avLst/>
            <a:gdLst/>
            <a:ahLst/>
            <a:cxnLst/>
            <a:rect l="l" t="t" r="r" b="b"/>
            <a:pathLst>
              <a:path w="123825" h="148589">
                <a:moveTo>
                  <a:pt x="0" y="0"/>
                </a:moveTo>
                <a:lnTo>
                  <a:pt x="123825" y="148462"/>
                </a:lnTo>
              </a:path>
            </a:pathLst>
          </a:custGeom>
          <a:ln w="9525">
            <a:solidFill>
              <a:srgbClr val="000000"/>
            </a:solidFill>
          </a:ln>
        </p:spPr>
        <p:txBody>
          <a:bodyPr wrap="square" lIns="0" tIns="0" rIns="0" bIns="0" rtlCol="0"/>
          <a:lstStyle/>
          <a:p>
            <a:endParaRPr/>
          </a:p>
        </p:txBody>
      </p:sp>
      <p:sp>
        <p:nvSpPr>
          <p:cNvPr id="78" name="object 78"/>
          <p:cNvSpPr/>
          <p:nvPr/>
        </p:nvSpPr>
        <p:spPr>
          <a:xfrm>
            <a:off x="4298822" y="1478661"/>
            <a:ext cx="571500" cy="381000"/>
          </a:xfrm>
          <a:custGeom>
            <a:avLst/>
            <a:gdLst/>
            <a:ahLst/>
            <a:cxnLst/>
            <a:rect l="l" t="t" r="r" b="b"/>
            <a:pathLst>
              <a:path w="571500" h="381000">
                <a:moveTo>
                  <a:pt x="0" y="190500"/>
                </a:moveTo>
                <a:lnTo>
                  <a:pt x="5808" y="152086"/>
                </a:lnTo>
                <a:lnTo>
                  <a:pt x="22467" y="116318"/>
                </a:lnTo>
                <a:lnTo>
                  <a:pt x="48823" y="83957"/>
                </a:lnTo>
                <a:lnTo>
                  <a:pt x="83724" y="55768"/>
                </a:lnTo>
                <a:lnTo>
                  <a:pt x="126020" y="32515"/>
                </a:lnTo>
                <a:lnTo>
                  <a:pt x="174557" y="14960"/>
                </a:lnTo>
                <a:lnTo>
                  <a:pt x="228184"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84" y="377127"/>
                </a:lnTo>
                <a:lnTo>
                  <a:pt x="174557" y="366021"/>
                </a:lnTo>
                <a:lnTo>
                  <a:pt x="126020" y="348451"/>
                </a:lnTo>
                <a:lnTo>
                  <a:pt x="83724" y="325183"/>
                </a:lnTo>
                <a:lnTo>
                  <a:pt x="48823" y="296986"/>
                </a:lnTo>
                <a:lnTo>
                  <a:pt x="22467" y="264628"/>
                </a:lnTo>
                <a:lnTo>
                  <a:pt x="5808" y="228876"/>
                </a:lnTo>
                <a:lnTo>
                  <a:pt x="0" y="190500"/>
                </a:lnTo>
                <a:close/>
              </a:path>
            </a:pathLst>
          </a:custGeom>
          <a:ln w="9525">
            <a:solidFill>
              <a:srgbClr val="000000"/>
            </a:solidFill>
          </a:ln>
        </p:spPr>
        <p:txBody>
          <a:bodyPr wrap="square" lIns="0" tIns="0" rIns="0" bIns="0" rtlCol="0"/>
          <a:lstStyle/>
          <a:p>
            <a:endParaRPr/>
          </a:p>
        </p:txBody>
      </p:sp>
      <p:sp>
        <p:nvSpPr>
          <p:cNvPr id="79" name="object 79"/>
          <p:cNvSpPr txBox="1"/>
          <p:nvPr/>
        </p:nvSpPr>
        <p:spPr>
          <a:xfrm>
            <a:off x="4515992" y="1530223"/>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4</a:t>
            </a:r>
            <a:endParaRPr sz="1600">
              <a:latin typeface="Arial"/>
              <a:cs typeface="Arial"/>
            </a:endParaRPr>
          </a:p>
        </p:txBody>
      </p:sp>
      <p:sp>
        <p:nvSpPr>
          <p:cNvPr id="80" name="object 80"/>
          <p:cNvSpPr/>
          <p:nvPr/>
        </p:nvSpPr>
        <p:spPr>
          <a:xfrm>
            <a:off x="4786629" y="1803780"/>
            <a:ext cx="185420" cy="95885"/>
          </a:xfrm>
          <a:custGeom>
            <a:avLst/>
            <a:gdLst/>
            <a:ahLst/>
            <a:cxnLst/>
            <a:rect l="l" t="t" r="r" b="b"/>
            <a:pathLst>
              <a:path w="185420" h="95885">
                <a:moveTo>
                  <a:pt x="0" y="0"/>
                </a:moveTo>
                <a:lnTo>
                  <a:pt x="185420" y="95377"/>
                </a:lnTo>
              </a:path>
            </a:pathLst>
          </a:custGeom>
          <a:ln w="9524">
            <a:solidFill>
              <a:srgbClr val="000000"/>
            </a:solidFill>
          </a:ln>
        </p:spPr>
        <p:txBody>
          <a:bodyPr wrap="square" lIns="0" tIns="0" rIns="0" bIns="0" rtlCol="0"/>
          <a:lstStyle/>
          <a:p>
            <a:endParaRPr/>
          </a:p>
        </p:txBody>
      </p:sp>
      <p:sp>
        <p:nvSpPr>
          <p:cNvPr id="81" name="object 81"/>
          <p:cNvSpPr/>
          <p:nvPr/>
        </p:nvSpPr>
        <p:spPr>
          <a:xfrm>
            <a:off x="4686300" y="1899157"/>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82" name="object 82"/>
          <p:cNvSpPr txBox="1"/>
          <p:nvPr/>
        </p:nvSpPr>
        <p:spPr>
          <a:xfrm>
            <a:off x="3999738" y="1950796"/>
            <a:ext cx="1042035" cy="269240"/>
          </a:xfrm>
          <a:prstGeom prst="rect">
            <a:avLst/>
          </a:prstGeom>
        </p:spPr>
        <p:txBody>
          <a:bodyPr vert="horz" wrap="square" lIns="0" tIns="12065" rIns="0" bIns="0" rtlCol="0">
            <a:spAutoFit/>
          </a:bodyPr>
          <a:lstStyle/>
          <a:p>
            <a:pPr marL="12700">
              <a:lnSpc>
                <a:spcPct val="100000"/>
              </a:lnSpc>
              <a:spcBef>
                <a:spcPts val="95"/>
              </a:spcBef>
              <a:tabLst>
                <a:tab pos="916305" algn="l"/>
              </a:tabLst>
            </a:pPr>
            <a:r>
              <a:rPr sz="1600" b="1" spc="-5" dirty="0">
                <a:latin typeface="Arial"/>
                <a:cs typeface="Arial"/>
              </a:rPr>
              <a:t>2	5</a:t>
            </a:r>
            <a:endParaRPr sz="1600">
              <a:latin typeface="Arial"/>
              <a:cs typeface="Arial"/>
            </a:endParaRPr>
          </a:p>
        </p:txBody>
      </p:sp>
      <p:sp>
        <p:nvSpPr>
          <p:cNvPr id="83" name="object 83"/>
          <p:cNvSpPr/>
          <p:nvPr/>
        </p:nvSpPr>
        <p:spPr>
          <a:xfrm>
            <a:off x="6606413" y="4780788"/>
            <a:ext cx="381000" cy="315595"/>
          </a:xfrm>
          <a:custGeom>
            <a:avLst/>
            <a:gdLst/>
            <a:ahLst/>
            <a:cxnLst/>
            <a:rect l="l" t="t" r="r" b="b"/>
            <a:pathLst>
              <a:path w="381000" h="315595">
                <a:moveTo>
                  <a:pt x="223519" y="0"/>
                </a:moveTo>
                <a:lnTo>
                  <a:pt x="223519" y="78739"/>
                </a:lnTo>
                <a:lnTo>
                  <a:pt x="0" y="78739"/>
                </a:lnTo>
                <a:lnTo>
                  <a:pt x="0" y="236347"/>
                </a:lnTo>
                <a:lnTo>
                  <a:pt x="223519" y="236347"/>
                </a:lnTo>
                <a:lnTo>
                  <a:pt x="223519" y="315087"/>
                </a:lnTo>
                <a:lnTo>
                  <a:pt x="381000" y="157480"/>
                </a:lnTo>
                <a:lnTo>
                  <a:pt x="223519" y="0"/>
                </a:lnTo>
                <a:close/>
              </a:path>
            </a:pathLst>
          </a:custGeom>
          <a:solidFill>
            <a:srgbClr val="808080"/>
          </a:solidFill>
        </p:spPr>
        <p:txBody>
          <a:bodyPr wrap="square" lIns="0" tIns="0" rIns="0" bIns="0" rtlCol="0"/>
          <a:lstStyle/>
          <a:p>
            <a:endParaRPr/>
          </a:p>
        </p:txBody>
      </p:sp>
      <p:sp>
        <p:nvSpPr>
          <p:cNvPr id="84" name="object 84"/>
          <p:cNvSpPr/>
          <p:nvPr/>
        </p:nvSpPr>
        <p:spPr>
          <a:xfrm>
            <a:off x="4597019" y="4524883"/>
            <a:ext cx="419100" cy="1289685"/>
          </a:xfrm>
          <a:custGeom>
            <a:avLst/>
            <a:gdLst/>
            <a:ahLst/>
            <a:cxnLst/>
            <a:rect l="l" t="t" r="r" b="b"/>
            <a:pathLst>
              <a:path w="419100" h="1289685">
                <a:moveTo>
                  <a:pt x="209295" y="0"/>
                </a:moveTo>
                <a:lnTo>
                  <a:pt x="0" y="1289088"/>
                </a:lnTo>
                <a:lnTo>
                  <a:pt x="418718" y="1289088"/>
                </a:lnTo>
                <a:lnTo>
                  <a:pt x="209295" y="0"/>
                </a:lnTo>
                <a:close/>
              </a:path>
            </a:pathLst>
          </a:custGeom>
          <a:solidFill>
            <a:srgbClr val="DDDDDD"/>
          </a:solidFill>
        </p:spPr>
        <p:txBody>
          <a:bodyPr wrap="square" lIns="0" tIns="0" rIns="0" bIns="0" rtlCol="0"/>
          <a:lstStyle/>
          <a:p>
            <a:endParaRPr/>
          </a:p>
        </p:txBody>
      </p:sp>
      <p:sp>
        <p:nvSpPr>
          <p:cNvPr id="85" name="object 85"/>
          <p:cNvSpPr/>
          <p:nvPr/>
        </p:nvSpPr>
        <p:spPr>
          <a:xfrm>
            <a:off x="4597019" y="4524883"/>
            <a:ext cx="419100" cy="1289685"/>
          </a:xfrm>
          <a:custGeom>
            <a:avLst/>
            <a:gdLst/>
            <a:ahLst/>
            <a:cxnLst/>
            <a:rect l="l" t="t" r="r" b="b"/>
            <a:pathLst>
              <a:path w="419100" h="1289685">
                <a:moveTo>
                  <a:pt x="0" y="1289088"/>
                </a:moveTo>
                <a:lnTo>
                  <a:pt x="209295" y="0"/>
                </a:lnTo>
                <a:lnTo>
                  <a:pt x="418718" y="1289088"/>
                </a:lnTo>
                <a:lnTo>
                  <a:pt x="0" y="1289088"/>
                </a:lnTo>
                <a:close/>
              </a:path>
            </a:pathLst>
          </a:custGeom>
          <a:ln w="25400">
            <a:solidFill>
              <a:srgbClr val="A1A1A1"/>
            </a:solidFill>
          </a:ln>
        </p:spPr>
        <p:txBody>
          <a:bodyPr wrap="square" lIns="0" tIns="0" rIns="0" bIns="0" rtlCol="0"/>
          <a:lstStyle/>
          <a:p>
            <a:endParaRPr/>
          </a:p>
        </p:txBody>
      </p:sp>
      <p:sp>
        <p:nvSpPr>
          <p:cNvPr id="86" name="object 86"/>
          <p:cNvSpPr/>
          <p:nvPr/>
        </p:nvSpPr>
        <p:spPr>
          <a:xfrm>
            <a:off x="6142735" y="4563871"/>
            <a:ext cx="419100" cy="1289050"/>
          </a:xfrm>
          <a:custGeom>
            <a:avLst/>
            <a:gdLst/>
            <a:ahLst/>
            <a:cxnLst/>
            <a:rect l="l" t="t" r="r" b="b"/>
            <a:pathLst>
              <a:path w="419100" h="1289050">
                <a:moveTo>
                  <a:pt x="209423" y="0"/>
                </a:moveTo>
                <a:lnTo>
                  <a:pt x="0" y="1289037"/>
                </a:lnTo>
                <a:lnTo>
                  <a:pt x="418718" y="1289037"/>
                </a:lnTo>
                <a:lnTo>
                  <a:pt x="209423" y="0"/>
                </a:lnTo>
                <a:close/>
              </a:path>
            </a:pathLst>
          </a:custGeom>
          <a:solidFill>
            <a:srgbClr val="DDDDDD"/>
          </a:solidFill>
        </p:spPr>
        <p:txBody>
          <a:bodyPr wrap="square" lIns="0" tIns="0" rIns="0" bIns="0" rtlCol="0"/>
          <a:lstStyle/>
          <a:p>
            <a:endParaRPr/>
          </a:p>
        </p:txBody>
      </p:sp>
      <p:sp>
        <p:nvSpPr>
          <p:cNvPr id="87" name="object 87"/>
          <p:cNvSpPr/>
          <p:nvPr/>
        </p:nvSpPr>
        <p:spPr>
          <a:xfrm>
            <a:off x="6142735" y="4563871"/>
            <a:ext cx="419100" cy="1289050"/>
          </a:xfrm>
          <a:custGeom>
            <a:avLst/>
            <a:gdLst/>
            <a:ahLst/>
            <a:cxnLst/>
            <a:rect l="l" t="t" r="r" b="b"/>
            <a:pathLst>
              <a:path w="419100" h="1289050">
                <a:moveTo>
                  <a:pt x="0" y="1289037"/>
                </a:moveTo>
                <a:lnTo>
                  <a:pt x="209423" y="0"/>
                </a:lnTo>
                <a:lnTo>
                  <a:pt x="418718" y="1289037"/>
                </a:lnTo>
                <a:lnTo>
                  <a:pt x="0" y="1289037"/>
                </a:lnTo>
                <a:close/>
              </a:path>
            </a:pathLst>
          </a:custGeom>
          <a:ln w="25400">
            <a:solidFill>
              <a:srgbClr val="A1A1A1"/>
            </a:solidFill>
          </a:ln>
        </p:spPr>
        <p:txBody>
          <a:bodyPr wrap="square" lIns="0" tIns="0" rIns="0" bIns="0" rtlCol="0"/>
          <a:lstStyle/>
          <a:p>
            <a:endParaRPr/>
          </a:p>
        </p:txBody>
      </p:sp>
      <p:sp>
        <p:nvSpPr>
          <p:cNvPr id="88" name="object 88"/>
          <p:cNvSpPr/>
          <p:nvPr/>
        </p:nvSpPr>
        <p:spPr>
          <a:xfrm>
            <a:off x="5417946" y="5999188"/>
            <a:ext cx="389890" cy="375920"/>
          </a:xfrm>
          <a:custGeom>
            <a:avLst/>
            <a:gdLst/>
            <a:ahLst/>
            <a:cxnLst/>
            <a:rect l="l" t="t" r="r" b="b"/>
            <a:pathLst>
              <a:path w="389889" h="375920">
                <a:moveTo>
                  <a:pt x="194690" y="0"/>
                </a:moveTo>
                <a:lnTo>
                  <a:pt x="0" y="375843"/>
                </a:lnTo>
                <a:lnTo>
                  <a:pt x="389381" y="375843"/>
                </a:lnTo>
                <a:lnTo>
                  <a:pt x="194690" y="0"/>
                </a:lnTo>
                <a:close/>
              </a:path>
            </a:pathLst>
          </a:custGeom>
          <a:solidFill>
            <a:srgbClr val="DDDDDD"/>
          </a:solidFill>
        </p:spPr>
        <p:txBody>
          <a:bodyPr wrap="square" lIns="0" tIns="0" rIns="0" bIns="0" rtlCol="0"/>
          <a:lstStyle/>
          <a:p>
            <a:endParaRPr/>
          </a:p>
        </p:txBody>
      </p:sp>
      <p:sp>
        <p:nvSpPr>
          <p:cNvPr id="89" name="object 89"/>
          <p:cNvSpPr/>
          <p:nvPr/>
        </p:nvSpPr>
        <p:spPr>
          <a:xfrm>
            <a:off x="5417946" y="5999188"/>
            <a:ext cx="389890" cy="375920"/>
          </a:xfrm>
          <a:custGeom>
            <a:avLst/>
            <a:gdLst/>
            <a:ahLst/>
            <a:cxnLst/>
            <a:rect l="l" t="t" r="r" b="b"/>
            <a:pathLst>
              <a:path w="389889" h="375920">
                <a:moveTo>
                  <a:pt x="0" y="375843"/>
                </a:moveTo>
                <a:lnTo>
                  <a:pt x="194690" y="0"/>
                </a:lnTo>
                <a:lnTo>
                  <a:pt x="389381" y="375843"/>
                </a:lnTo>
                <a:lnTo>
                  <a:pt x="0" y="375843"/>
                </a:lnTo>
                <a:close/>
              </a:path>
            </a:pathLst>
          </a:custGeom>
          <a:ln w="25399">
            <a:solidFill>
              <a:srgbClr val="A1A1A1"/>
            </a:solidFill>
          </a:ln>
        </p:spPr>
        <p:txBody>
          <a:bodyPr wrap="square" lIns="0" tIns="0" rIns="0" bIns="0" rtlCol="0"/>
          <a:lstStyle/>
          <a:p>
            <a:endParaRPr/>
          </a:p>
        </p:txBody>
      </p:sp>
      <p:sp>
        <p:nvSpPr>
          <p:cNvPr id="90" name="object 90"/>
          <p:cNvSpPr/>
          <p:nvPr/>
        </p:nvSpPr>
        <p:spPr>
          <a:xfrm>
            <a:off x="8148828" y="5770257"/>
            <a:ext cx="533400" cy="381000"/>
          </a:xfrm>
          <a:custGeom>
            <a:avLst/>
            <a:gdLst/>
            <a:ahLst/>
            <a:cxnLst/>
            <a:rect l="l" t="t" r="r" b="b"/>
            <a:pathLst>
              <a:path w="533400" h="381000">
                <a:moveTo>
                  <a:pt x="0" y="190500"/>
                </a:moveTo>
                <a:lnTo>
                  <a:pt x="5027" y="146821"/>
                </a:lnTo>
                <a:lnTo>
                  <a:pt x="19349" y="106724"/>
                </a:lnTo>
                <a:lnTo>
                  <a:pt x="41827" y="71353"/>
                </a:lnTo>
                <a:lnTo>
                  <a:pt x="71321" y="41851"/>
                </a:lnTo>
                <a:lnTo>
                  <a:pt x="106691" y="19363"/>
                </a:lnTo>
                <a:lnTo>
                  <a:pt x="146797" y="5031"/>
                </a:lnTo>
                <a:lnTo>
                  <a:pt x="190500" y="0"/>
                </a:lnTo>
                <a:lnTo>
                  <a:pt x="342900" y="0"/>
                </a:lnTo>
                <a:lnTo>
                  <a:pt x="386562" y="5031"/>
                </a:lnTo>
                <a:lnTo>
                  <a:pt x="426653" y="19363"/>
                </a:lnTo>
                <a:lnTo>
                  <a:pt x="462025" y="41851"/>
                </a:lnTo>
                <a:lnTo>
                  <a:pt x="491532" y="71353"/>
                </a:lnTo>
                <a:lnTo>
                  <a:pt x="514027" y="106724"/>
                </a:lnTo>
                <a:lnTo>
                  <a:pt x="528365" y="146821"/>
                </a:lnTo>
                <a:lnTo>
                  <a:pt x="533400" y="190500"/>
                </a:lnTo>
                <a:lnTo>
                  <a:pt x="528365" y="234178"/>
                </a:lnTo>
                <a:lnTo>
                  <a:pt x="514027" y="274275"/>
                </a:lnTo>
                <a:lnTo>
                  <a:pt x="491532" y="309646"/>
                </a:lnTo>
                <a:lnTo>
                  <a:pt x="462025" y="339148"/>
                </a:lnTo>
                <a:lnTo>
                  <a:pt x="426653" y="361636"/>
                </a:lnTo>
                <a:lnTo>
                  <a:pt x="386562" y="375968"/>
                </a:lnTo>
                <a:lnTo>
                  <a:pt x="342900" y="381000"/>
                </a:lnTo>
                <a:lnTo>
                  <a:pt x="190500" y="381000"/>
                </a:lnTo>
                <a:lnTo>
                  <a:pt x="146797" y="375968"/>
                </a:lnTo>
                <a:lnTo>
                  <a:pt x="106691" y="361636"/>
                </a:lnTo>
                <a:lnTo>
                  <a:pt x="71321" y="339148"/>
                </a:lnTo>
                <a:lnTo>
                  <a:pt x="41827" y="309646"/>
                </a:lnTo>
                <a:lnTo>
                  <a:pt x="19349" y="274275"/>
                </a:lnTo>
                <a:lnTo>
                  <a:pt x="5027" y="234178"/>
                </a:lnTo>
                <a:lnTo>
                  <a:pt x="0" y="190500"/>
                </a:lnTo>
                <a:close/>
              </a:path>
            </a:pathLst>
          </a:custGeom>
          <a:ln w="9525">
            <a:solidFill>
              <a:srgbClr val="000000"/>
            </a:solidFill>
          </a:ln>
        </p:spPr>
        <p:txBody>
          <a:bodyPr wrap="square" lIns="0" tIns="0" rIns="0" bIns="0" rtlCol="0"/>
          <a:lstStyle/>
          <a:p>
            <a:endParaRPr/>
          </a:p>
        </p:txBody>
      </p:sp>
      <p:sp>
        <p:nvSpPr>
          <p:cNvPr id="91" name="object 91"/>
          <p:cNvSpPr/>
          <p:nvPr/>
        </p:nvSpPr>
        <p:spPr>
          <a:xfrm>
            <a:off x="8415528" y="6151257"/>
            <a:ext cx="147320" cy="149860"/>
          </a:xfrm>
          <a:custGeom>
            <a:avLst/>
            <a:gdLst/>
            <a:ahLst/>
            <a:cxnLst/>
            <a:rect l="l" t="t" r="r" b="b"/>
            <a:pathLst>
              <a:path w="147320" h="149860">
                <a:moveTo>
                  <a:pt x="147066" y="149415"/>
                </a:moveTo>
                <a:lnTo>
                  <a:pt x="0" y="0"/>
                </a:lnTo>
              </a:path>
            </a:pathLst>
          </a:custGeom>
          <a:ln w="9524">
            <a:solidFill>
              <a:srgbClr val="000000"/>
            </a:solidFill>
          </a:ln>
        </p:spPr>
        <p:txBody>
          <a:bodyPr wrap="square" lIns="0" tIns="0" rIns="0" bIns="0" rtlCol="0"/>
          <a:lstStyle/>
          <a:p>
            <a:endParaRPr/>
          </a:p>
        </p:txBody>
      </p:sp>
      <p:sp>
        <p:nvSpPr>
          <p:cNvPr id="92" name="object 92"/>
          <p:cNvSpPr/>
          <p:nvPr/>
        </p:nvSpPr>
        <p:spPr>
          <a:xfrm>
            <a:off x="7681086" y="4855845"/>
            <a:ext cx="533400" cy="381000"/>
          </a:xfrm>
          <a:custGeom>
            <a:avLst/>
            <a:gdLst/>
            <a:ahLst/>
            <a:cxnLst/>
            <a:rect l="l" t="t" r="r" b="b"/>
            <a:pathLst>
              <a:path w="533400" h="381000">
                <a:moveTo>
                  <a:pt x="0" y="190499"/>
                </a:moveTo>
                <a:lnTo>
                  <a:pt x="5027" y="146837"/>
                </a:lnTo>
                <a:lnTo>
                  <a:pt x="19349" y="106746"/>
                </a:lnTo>
                <a:lnTo>
                  <a:pt x="41827" y="71374"/>
                </a:lnTo>
                <a:lnTo>
                  <a:pt x="71321" y="41867"/>
                </a:lnTo>
                <a:lnTo>
                  <a:pt x="106691" y="19372"/>
                </a:lnTo>
                <a:lnTo>
                  <a:pt x="146797" y="5034"/>
                </a:lnTo>
                <a:lnTo>
                  <a:pt x="190500" y="0"/>
                </a:lnTo>
                <a:lnTo>
                  <a:pt x="342900" y="0"/>
                </a:lnTo>
                <a:lnTo>
                  <a:pt x="386562" y="5034"/>
                </a:lnTo>
                <a:lnTo>
                  <a:pt x="426653" y="19372"/>
                </a:lnTo>
                <a:lnTo>
                  <a:pt x="462025" y="41867"/>
                </a:lnTo>
                <a:lnTo>
                  <a:pt x="491532" y="71374"/>
                </a:lnTo>
                <a:lnTo>
                  <a:pt x="514027" y="106746"/>
                </a:lnTo>
                <a:lnTo>
                  <a:pt x="528365" y="146837"/>
                </a:lnTo>
                <a:lnTo>
                  <a:pt x="533400" y="190499"/>
                </a:lnTo>
                <a:lnTo>
                  <a:pt x="528365" y="234202"/>
                </a:lnTo>
                <a:lnTo>
                  <a:pt x="514027" y="274308"/>
                </a:lnTo>
                <a:lnTo>
                  <a:pt x="491532" y="309678"/>
                </a:lnTo>
                <a:lnTo>
                  <a:pt x="462025" y="339172"/>
                </a:lnTo>
                <a:lnTo>
                  <a:pt x="426653" y="361650"/>
                </a:lnTo>
                <a:lnTo>
                  <a:pt x="386562" y="375972"/>
                </a:lnTo>
                <a:lnTo>
                  <a:pt x="342900" y="380999"/>
                </a:lnTo>
                <a:lnTo>
                  <a:pt x="190500" y="380999"/>
                </a:lnTo>
                <a:lnTo>
                  <a:pt x="146797" y="375972"/>
                </a:lnTo>
                <a:lnTo>
                  <a:pt x="106691" y="361650"/>
                </a:lnTo>
                <a:lnTo>
                  <a:pt x="71321" y="339172"/>
                </a:lnTo>
                <a:lnTo>
                  <a:pt x="41827" y="309678"/>
                </a:lnTo>
                <a:lnTo>
                  <a:pt x="19349" y="274308"/>
                </a:lnTo>
                <a:lnTo>
                  <a:pt x="5027" y="234202"/>
                </a:lnTo>
                <a:lnTo>
                  <a:pt x="0" y="190499"/>
                </a:lnTo>
                <a:close/>
              </a:path>
            </a:pathLst>
          </a:custGeom>
          <a:ln w="9525">
            <a:solidFill>
              <a:srgbClr val="000000"/>
            </a:solidFill>
          </a:ln>
        </p:spPr>
        <p:txBody>
          <a:bodyPr wrap="square" lIns="0" tIns="0" rIns="0" bIns="0" rtlCol="0"/>
          <a:lstStyle/>
          <a:p>
            <a:endParaRPr/>
          </a:p>
        </p:txBody>
      </p:sp>
      <p:sp>
        <p:nvSpPr>
          <p:cNvPr id="93" name="object 93"/>
          <p:cNvSpPr/>
          <p:nvPr/>
        </p:nvSpPr>
        <p:spPr>
          <a:xfrm>
            <a:off x="8415528" y="5550408"/>
            <a:ext cx="69850" cy="220345"/>
          </a:xfrm>
          <a:custGeom>
            <a:avLst/>
            <a:gdLst/>
            <a:ahLst/>
            <a:cxnLst/>
            <a:rect l="l" t="t" r="r" b="b"/>
            <a:pathLst>
              <a:path w="69850" h="220345">
                <a:moveTo>
                  <a:pt x="0" y="219849"/>
                </a:moveTo>
                <a:lnTo>
                  <a:pt x="69469" y="0"/>
                </a:lnTo>
              </a:path>
            </a:pathLst>
          </a:custGeom>
          <a:ln w="9525">
            <a:solidFill>
              <a:srgbClr val="000000"/>
            </a:solidFill>
          </a:ln>
        </p:spPr>
        <p:txBody>
          <a:bodyPr wrap="square" lIns="0" tIns="0" rIns="0" bIns="0" rtlCol="0"/>
          <a:lstStyle/>
          <a:p>
            <a:endParaRPr/>
          </a:p>
        </p:txBody>
      </p:sp>
      <p:sp>
        <p:nvSpPr>
          <p:cNvPr id="94" name="object 94"/>
          <p:cNvSpPr/>
          <p:nvPr/>
        </p:nvSpPr>
        <p:spPr>
          <a:xfrm>
            <a:off x="7057135" y="4295902"/>
            <a:ext cx="419100" cy="1289685"/>
          </a:xfrm>
          <a:custGeom>
            <a:avLst/>
            <a:gdLst/>
            <a:ahLst/>
            <a:cxnLst/>
            <a:rect l="l" t="t" r="r" b="b"/>
            <a:pathLst>
              <a:path w="419100" h="1289685">
                <a:moveTo>
                  <a:pt x="209423" y="0"/>
                </a:moveTo>
                <a:lnTo>
                  <a:pt x="0" y="1289177"/>
                </a:lnTo>
                <a:lnTo>
                  <a:pt x="418719" y="1289177"/>
                </a:lnTo>
                <a:lnTo>
                  <a:pt x="209423" y="0"/>
                </a:lnTo>
                <a:close/>
              </a:path>
            </a:pathLst>
          </a:custGeom>
          <a:solidFill>
            <a:srgbClr val="DDDDDD"/>
          </a:solidFill>
        </p:spPr>
        <p:txBody>
          <a:bodyPr wrap="square" lIns="0" tIns="0" rIns="0" bIns="0" rtlCol="0"/>
          <a:lstStyle/>
          <a:p>
            <a:endParaRPr/>
          </a:p>
        </p:txBody>
      </p:sp>
      <p:sp>
        <p:nvSpPr>
          <p:cNvPr id="95" name="object 95"/>
          <p:cNvSpPr/>
          <p:nvPr/>
        </p:nvSpPr>
        <p:spPr>
          <a:xfrm>
            <a:off x="7057135" y="4295902"/>
            <a:ext cx="419100" cy="1289685"/>
          </a:xfrm>
          <a:custGeom>
            <a:avLst/>
            <a:gdLst/>
            <a:ahLst/>
            <a:cxnLst/>
            <a:rect l="l" t="t" r="r" b="b"/>
            <a:pathLst>
              <a:path w="419100" h="1289685">
                <a:moveTo>
                  <a:pt x="0" y="1289177"/>
                </a:moveTo>
                <a:lnTo>
                  <a:pt x="209423" y="0"/>
                </a:lnTo>
                <a:lnTo>
                  <a:pt x="418719" y="1289177"/>
                </a:lnTo>
                <a:lnTo>
                  <a:pt x="0" y="1289177"/>
                </a:lnTo>
                <a:close/>
              </a:path>
            </a:pathLst>
          </a:custGeom>
          <a:ln w="25400">
            <a:solidFill>
              <a:srgbClr val="A1A1A1"/>
            </a:solidFill>
          </a:ln>
        </p:spPr>
        <p:txBody>
          <a:bodyPr wrap="square" lIns="0" tIns="0" rIns="0" bIns="0" rtlCol="0"/>
          <a:lstStyle/>
          <a:p>
            <a:endParaRPr/>
          </a:p>
        </p:txBody>
      </p:sp>
      <p:sp>
        <p:nvSpPr>
          <p:cNvPr id="96" name="object 96"/>
          <p:cNvSpPr/>
          <p:nvPr/>
        </p:nvSpPr>
        <p:spPr>
          <a:xfrm>
            <a:off x="8484996" y="4261358"/>
            <a:ext cx="419100" cy="1289050"/>
          </a:xfrm>
          <a:custGeom>
            <a:avLst/>
            <a:gdLst/>
            <a:ahLst/>
            <a:cxnLst/>
            <a:rect l="l" t="t" r="r" b="b"/>
            <a:pathLst>
              <a:path w="419100" h="1289050">
                <a:moveTo>
                  <a:pt x="209423" y="0"/>
                </a:moveTo>
                <a:lnTo>
                  <a:pt x="0" y="1289050"/>
                </a:lnTo>
                <a:lnTo>
                  <a:pt x="418846" y="1289050"/>
                </a:lnTo>
                <a:lnTo>
                  <a:pt x="209423" y="0"/>
                </a:lnTo>
                <a:close/>
              </a:path>
            </a:pathLst>
          </a:custGeom>
          <a:solidFill>
            <a:srgbClr val="DDDDDD"/>
          </a:solidFill>
        </p:spPr>
        <p:txBody>
          <a:bodyPr wrap="square" lIns="0" tIns="0" rIns="0" bIns="0" rtlCol="0"/>
          <a:lstStyle/>
          <a:p>
            <a:endParaRPr/>
          </a:p>
        </p:txBody>
      </p:sp>
      <p:sp>
        <p:nvSpPr>
          <p:cNvPr id="97" name="object 97"/>
          <p:cNvSpPr/>
          <p:nvPr/>
        </p:nvSpPr>
        <p:spPr>
          <a:xfrm>
            <a:off x="8484996" y="4261358"/>
            <a:ext cx="419100" cy="1289050"/>
          </a:xfrm>
          <a:custGeom>
            <a:avLst/>
            <a:gdLst/>
            <a:ahLst/>
            <a:cxnLst/>
            <a:rect l="l" t="t" r="r" b="b"/>
            <a:pathLst>
              <a:path w="419100" h="1289050">
                <a:moveTo>
                  <a:pt x="0" y="1289050"/>
                </a:moveTo>
                <a:lnTo>
                  <a:pt x="209423" y="0"/>
                </a:lnTo>
                <a:lnTo>
                  <a:pt x="418846" y="1289050"/>
                </a:lnTo>
                <a:lnTo>
                  <a:pt x="0" y="1289050"/>
                </a:lnTo>
                <a:close/>
              </a:path>
            </a:pathLst>
          </a:custGeom>
          <a:ln w="25400">
            <a:solidFill>
              <a:srgbClr val="A1A1A1"/>
            </a:solidFill>
          </a:ln>
        </p:spPr>
        <p:txBody>
          <a:bodyPr wrap="square" lIns="0" tIns="0" rIns="0" bIns="0" rtlCol="0"/>
          <a:lstStyle/>
          <a:p>
            <a:endParaRPr/>
          </a:p>
        </p:txBody>
      </p:sp>
      <p:sp>
        <p:nvSpPr>
          <p:cNvPr id="98" name="object 98"/>
          <p:cNvSpPr/>
          <p:nvPr/>
        </p:nvSpPr>
        <p:spPr>
          <a:xfrm>
            <a:off x="7748778" y="5239892"/>
            <a:ext cx="389890" cy="375920"/>
          </a:xfrm>
          <a:custGeom>
            <a:avLst/>
            <a:gdLst/>
            <a:ahLst/>
            <a:cxnLst/>
            <a:rect l="l" t="t" r="r" b="b"/>
            <a:pathLst>
              <a:path w="389890" h="375920">
                <a:moveTo>
                  <a:pt x="194691" y="0"/>
                </a:moveTo>
                <a:lnTo>
                  <a:pt x="0" y="375792"/>
                </a:lnTo>
                <a:lnTo>
                  <a:pt x="389508" y="375792"/>
                </a:lnTo>
                <a:lnTo>
                  <a:pt x="194691" y="0"/>
                </a:lnTo>
                <a:close/>
              </a:path>
            </a:pathLst>
          </a:custGeom>
          <a:solidFill>
            <a:srgbClr val="DDDDDD"/>
          </a:solidFill>
        </p:spPr>
        <p:txBody>
          <a:bodyPr wrap="square" lIns="0" tIns="0" rIns="0" bIns="0" rtlCol="0"/>
          <a:lstStyle/>
          <a:p>
            <a:endParaRPr/>
          </a:p>
        </p:txBody>
      </p:sp>
      <p:sp>
        <p:nvSpPr>
          <p:cNvPr id="99" name="object 99"/>
          <p:cNvSpPr/>
          <p:nvPr/>
        </p:nvSpPr>
        <p:spPr>
          <a:xfrm>
            <a:off x="7748778" y="5239892"/>
            <a:ext cx="389890" cy="375920"/>
          </a:xfrm>
          <a:custGeom>
            <a:avLst/>
            <a:gdLst/>
            <a:ahLst/>
            <a:cxnLst/>
            <a:rect l="l" t="t" r="r" b="b"/>
            <a:pathLst>
              <a:path w="389890" h="375920">
                <a:moveTo>
                  <a:pt x="0" y="375792"/>
                </a:moveTo>
                <a:lnTo>
                  <a:pt x="194691" y="0"/>
                </a:lnTo>
                <a:lnTo>
                  <a:pt x="389508" y="375792"/>
                </a:lnTo>
                <a:lnTo>
                  <a:pt x="0" y="375792"/>
                </a:lnTo>
                <a:close/>
              </a:path>
            </a:pathLst>
          </a:custGeom>
          <a:ln w="25400">
            <a:solidFill>
              <a:srgbClr val="A1A1A1"/>
            </a:solidFill>
          </a:ln>
        </p:spPr>
        <p:txBody>
          <a:bodyPr wrap="square" lIns="0" tIns="0" rIns="0" bIns="0" rtlCol="0"/>
          <a:lstStyle/>
          <a:p>
            <a:endParaRPr/>
          </a:p>
        </p:txBody>
      </p:sp>
      <p:sp>
        <p:nvSpPr>
          <p:cNvPr id="100" name="object 100"/>
          <p:cNvSpPr/>
          <p:nvPr/>
        </p:nvSpPr>
        <p:spPr>
          <a:xfrm>
            <a:off x="5359019" y="4469765"/>
            <a:ext cx="533400" cy="381000"/>
          </a:xfrm>
          <a:custGeom>
            <a:avLst/>
            <a:gdLst/>
            <a:ahLst/>
            <a:cxnLst/>
            <a:rect l="l" t="t" r="r" b="b"/>
            <a:pathLst>
              <a:path w="533400" h="381000">
                <a:moveTo>
                  <a:pt x="0" y="190500"/>
                </a:moveTo>
                <a:lnTo>
                  <a:pt x="5027" y="146797"/>
                </a:lnTo>
                <a:lnTo>
                  <a:pt x="19349" y="106691"/>
                </a:lnTo>
                <a:lnTo>
                  <a:pt x="41827" y="71321"/>
                </a:lnTo>
                <a:lnTo>
                  <a:pt x="71321" y="41827"/>
                </a:lnTo>
                <a:lnTo>
                  <a:pt x="106691" y="19349"/>
                </a:lnTo>
                <a:lnTo>
                  <a:pt x="146797" y="5027"/>
                </a:lnTo>
                <a:lnTo>
                  <a:pt x="190500" y="0"/>
                </a:lnTo>
                <a:lnTo>
                  <a:pt x="342900" y="0"/>
                </a:lnTo>
                <a:lnTo>
                  <a:pt x="386562" y="5027"/>
                </a:lnTo>
                <a:lnTo>
                  <a:pt x="426653" y="19349"/>
                </a:lnTo>
                <a:lnTo>
                  <a:pt x="462025" y="41827"/>
                </a:lnTo>
                <a:lnTo>
                  <a:pt x="491532" y="71321"/>
                </a:lnTo>
                <a:lnTo>
                  <a:pt x="514027" y="106691"/>
                </a:lnTo>
                <a:lnTo>
                  <a:pt x="528365" y="146797"/>
                </a:lnTo>
                <a:lnTo>
                  <a:pt x="533400" y="190500"/>
                </a:lnTo>
                <a:lnTo>
                  <a:pt x="528365" y="234162"/>
                </a:lnTo>
                <a:lnTo>
                  <a:pt x="514027" y="274253"/>
                </a:lnTo>
                <a:lnTo>
                  <a:pt x="491532" y="309625"/>
                </a:lnTo>
                <a:lnTo>
                  <a:pt x="462025" y="339132"/>
                </a:lnTo>
                <a:lnTo>
                  <a:pt x="426653" y="361627"/>
                </a:lnTo>
                <a:lnTo>
                  <a:pt x="386562" y="375965"/>
                </a:lnTo>
                <a:lnTo>
                  <a:pt x="342900" y="381000"/>
                </a:lnTo>
                <a:lnTo>
                  <a:pt x="190500" y="381000"/>
                </a:lnTo>
                <a:lnTo>
                  <a:pt x="146797" y="375965"/>
                </a:lnTo>
                <a:lnTo>
                  <a:pt x="106691" y="361627"/>
                </a:lnTo>
                <a:lnTo>
                  <a:pt x="71321" y="339132"/>
                </a:lnTo>
                <a:lnTo>
                  <a:pt x="41827" y="309625"/>
                </a:lnTo>
                <a:lnTo>
                  <a:pt x="19349" y="274253"/>
                </a:lnTo>
                <a:lnTo>
                  <a:pt x="5027" y="234162"/>
                </a:lnTo>
                <a:lnTo>
                  <a:pt x="0" y="190500"/>
                </a:lnTo>
                <a:close/>
              </a:path>
            </a:pathLst>
          </a:custGeom>
          <a:ln w="9525">
            <a:solidFill>
              <a:srgbClr val="000000"/>
            </a:solidFill>
          </a:ln>
        </p:spPr>
        <p:txBody>
          <a:bodyPr wrap="square" lIns="0" tIns="0" rIns="0" bIns="0" rtlCol="0"/>
          <a:lstStyle/>
          <a:p>
            <a:endParaRPr/>
          </a:p>
        </p:txBody>
      </p:sp>
      <p:sp>
        <p:nvSpPr>
          <p:cNvPr id="101" name="object 101"/>
          <p:cNvSpPr/>
          <p:nvPr/>
        </p:nvSpPr>
        <p:spPr>
          <a:xfrm>
            <a:off x="5124069" y="5003165"/>
            <a:ext cx="533400" cy="381000"/>
          </a:xfrm>
          <a:custGeom>
            <a:avLst/>
            <a:gdLst/>
            <a:ahLst/>
            <a:cxnLst/>
            <a:rect l="l" t="t" r="r" b="b"/>
            <a:pathLst>
              <a:path w="533400" h="381000">
                <a:moveTo>
                  <a:pt x="0" y="190500"/>
                </a:moveTo>
                <a:lnTo>
                  <a:pt x="5034" y="146797"/>
                </a:lnTo>
                <a:lnTo>
                  <a:pt x="19372" y="106691"/>
                </a:lnTo>
                <a:lnTo>
                  <a:pt x="41867" y="71321"/>
                </a:lnTo>
                <a:lnTo>
                  <a:pt x="71374" y="41827"/>
                </a:lnTo>
                <a:lnTo>
                  <a:pt x="106746" y="19349"/>
                </a:lnTo>
                <a:lnTo>
                  <a:pt x="146837" y="5027"/>
                </a:lnTo>
                <a:lnTo>
                  <a:pt x="190500" y="0"/>
                </a:lnTo>
                <a:lnTo>
                  <a:pt x="342900" y="0"/>
                </a:lnTo>
                <a:lnTo>
                  <a:pt x="386602" y="5027"/>
                </a:lnTo>
                <a:lnTo>
                  <a:pt x="426708" y="19349"/>
                </a:lnTo>
                <a:lnTo>
                  <a:pt x="462078" y="41827"/>
                </a:lnTo>
                <a:lnTo>
                  <a:pt x="491572" y="71321"/>
                </a:lnTo>
                <a:lnTo>
                  <a:pt x="514050" y="106691"/>
                </a:lnTo>
                <a:lnTo>
                  <a:pt x="528372" y="146797"/>
                </a:lnTo>
                <a:lnTo>
                  <a:pt x="533400" y="190500"/>
                </a:lnTo>
                <a:lnTo>
                  <a:pt x="528372" y="234162"/>
                </a:lnTo>
                <a:lnTo>
                  <a:pt x="514050" y="274253"/>
                </a:lnTo>
                <a:lnTo>
                  <a:pt x="491572" y="309625"/>
                </a:lnTo>
                <a:lnTo>
                  <a:pt x="462078" y="339132"/>
                </a:lnTo>
                <a:lnTo>
                  <a:pt x="426708" y="361627"/>
                </a:lnTo>
                <a:lnTo>
                  <a:pt x="386602" y="375965"/>
                </a:lnTo>
                <a:lnTo>
                  <a:pt x="342900" y="381000"/>
                </a:lnTo>
                <a:lnTo>
                  <a:pt x="190500" y="381000"/>
                </a:lnTo>
                <a:lnTo>
                  <a:pt x="146837" y="375965"/>
                </a:lnTo>
                <a:lnTo>
                  <a:pt x="106746" y="361627"/>
                </a:lnTo>
                <a:lnTo>
                  <a:pt x="71374" y="339132"/>
                </a:lnTo>
                <a:lnTo>
                  <a:pt x="41867" y="309625"/>
                </a:lnTo>
                <a:lnTo>
                  <a:pt x="19372" y="274253"/>
                </a:lnTo>
                <a:lnTo>
                  <a:pt x="5034" y="234162"/>
                </a:lnTo>
                <a:lnTo>
                  <a:pt x="0" y="190500"/>
                </a:lnTo>
                <a:close/>
              </a:path>
            </a:pathLst>
          </a:custGeom>
          <a:ln w="9525">
            <a:solidFill>
              <a:srgbClr val="000000"/>
            </a:solidFill>
          </a:ln>
        </p:spPr>
        <p:txBody>
          <a:bodyPr wrap="square" lIns="0" tIns="0" rIns="0" bIns="0" rtlCol="0"/>
          <a:lstStyle/>
          <a:p>
            <a:endParaRPr/>
          </a:p>
        </p:txBody>
      </p:sp>
      <p:sp>
        <p:nvSpPr>
          <p:cNvPr id="102" name="object 102"/>
          <p:cNvSpPr/>
          <p:nvPr/>
        </p:nvSpPr>
        <p:spPr>
          <a:xfrm>
            <a:off x="5390769" y="4850765"/>
            <a:ext cx="234950" cy="152400"/>
          </a:xfrm>
          <a:custGeom>
            <a:avLst/>
            <a:gdLst/>
            <a:ahLst/>
            <a:cxnLst/>
            <a:rect l="l" t="t" r="r" b="b"/>
            <a:pathLst>
              <a:path w="234950" h="152400">
                <a:moveTo>
                  <a:pt x="234950" y="0"/>
                </a:moveTo>
                <a:lnTo>
                  <a:pt x="0" y="152400"/>
                </a:lnTo>
              </a:path>
            </a:pathLst>
          </a:custGeom>
          <a:ln w="9525">
            <a:solidFill>
              <a:srgbClr val="000000"/>
            </a:solidFill>
          </a:ln>
        </p:spPr>
        <p:txBody>
          <a:bodyPr wrap="square" lIns="0" tIns="0" rIns="0" bIns="0" rtlCol="0"/>
          <a:lstStyle/>
          <a:p>
            <a:endParaRPr/>
          </a:p>
        </p:txBody>
      </p:sp>
      <p:sp>
        <p:nvSpPr>
          <p:cNvPr id="103" name="object 103"/>
          <p:cNvSpPr/>
          <p:nvPr/>
        </p:nvSpPr>
        <p:spPr>
          <a:xfrm>
            <a:off x="5185155" y="5384165"/>
            <a:ext cx="205740" cy="234315"/>
          </a:xfrm>
          <a:custGeom>
            <a:avLst/>
            <a:gdLst/>
            <a:ahLst/>
            <a:cxnLst/>
            <a:rect l="l" t="t" r="r" b="b"/>
            <a:pathLst>
              <a:path w="205739" h="234314">
                <a:moveTo>
                  <a:pt x="205613" y="0"/>
                </a:moveTo>
                <a:lnTo>
                  <a:pt x="0" y="233692"/>
                </a:lnTo>
              </a:path>
            </a:pathLst>
          </a:custGeom>
          <a:ln w="9525">
            <a:solidFill>
              <a:srgbClr val="000000"/>
            </a:solidFill>
          </a:ln>
        </p:spPr>
        <p:txBody>
          <a:bodyPr wrap="square" lIns="0" tIns="0" rIns="0" bIns="0" rtlCol="0"/>
          <a:lstStyle/>
          <a:p>
            <a:endParaRPr/>
          </a:p>
        </p:txBody>
      </p:sp>
      <p:sp>
        <p:nvSpPr>
          <p:cNvPr id="104" name="object 104"/>
          <p:cNvSpPr/>
          <p:nvPr/>
        </p:nvSpPr>
        <p:spPr>
          <a:xfrm>
            <a:off x="5625719" y="4850765"/>
            <a:ext cx="315595" cy="163195"/>
          </a:xfrm>
          <a:custGeom>
            <a:avLst/>
            <a:gdLst/>
            <a:ahLst/>
            <a:cxnLst/>
            <a:rect l="l" t="t" r="r" b="b"/>
            <a:pathLst>
              <a:path w="315595" h="163195">
                <a:moveTo>
                  <a:pt x="0" y="0"/>
                </a:moveTo>
                <a:lnTo>
                  <a:pt x="315594" y="162687"/>
                </a:lnTo>
              </a:path>
            </a:pathLst>
          </a:custGeom>
          <a:ln w="9525">
            <a:solidFill>
              <a:srgbClr val="000000"/>
            </a:solidFill>
          </a:ln>
        </p:spPr>
        <p:txBody>
          <a:bodyPr wrap="square" lIns="0" tIns="0" rIns="0" bIns="0" rtlCol="0"/>
          <a:lstStyle/>
          <a:p>
            <a:endParaRPr/>
          </a:p>
        </p:txBody>
      </p:sp>
      <p:sp>
        <p:nvSpPr>
          <p:cNvPr id="105" name="object 105"/>
          <p:cNvSpPr/>
          <p:nvPr/>
        </p:nvSpPr>
        <p:spPr>
          <a:xfrm>
            <a:off x="5390769" y="5384165"/>
            <a:ext cx="234950" cy="236220"/>
          </a:xfrm>
          <a:custGeom>
            <a:avLst/>
            <a:gdLst/>
            <a:ahLst/>
            <a:cxnLst/>
            <a:rect l="l" t="t" r="r" b="b"/>
            <a:pathLst>
              <a:path w="234950" h="236220">
                <a:moveTo>
                  <a:pt x="0" y="0"/>
                </a:moveTo>
                <a:lnTo>
                  <a:pt x="234950" y="235864"/>
                </a:lnTo>
              </a:path>
            </a:pathLst>
          </a:custGeom>
          <a:ln w="9525">
            <a:solidFill>
              <a:srgbClr val="000000"/>
            </a:solidFill>
          </a:ln>
        </p:spPr>
        <p:txBody>
          <a:bodyPr wrap="square" lIns="0" tIns="0" rIns="0" bIns="0" rtlCol="0"/>
          <a:lstStyle/>
          <a:p>
            <a:endParaRPr/>
          </a:p>
        </p:txBody>
      </p:sp>
      <p:sp>
        <p:nvSpPr>
          <p:cNvPr id="106" name="object 106"/>
          <p:cNvSpPr/>
          <p:nvPr/>
        </p:nvSpPr>
        <p:spPr>
          <a:xfrm>
            <a:off x="5359019" y="5620029"/>
            <a:ext cx="533400" cy="381000"/>
          </a:xfrm>
          <a:custGeom>
            <a:avLst/>
            <a:gdLst/>
            <a:ahLst/>
            <a:cxnLst/>
            <a:rect l="l" t="t" r="r" b="b"/>
            <a:pathLst>
              <a:path w="533400" h="381000">
                <a:moveTo>
                  <a:pt x="342900" y="0"/>
                </a:moveTo>
                <a:lnTo>
                  <a:pt x="190500" y="0"/>
                </a:lnTo>
                <a:lnTo>
                  <a:pt x="146797" y="5030"/>
                </a:lnTo>
                <a:lnTo>
                  <a:pt x="106691" y="19361"/>
                </a:lnTo>
                <a:lnTo>
                  <a:pt x="71321" y="41847"/>
                </a:lnTo>
                <a:lnTo>
                  <a:pt x="41827" y="71348"/>
                </a:lnTo>
                <a:lnTo>
                  <a:pt x="19349" y="106718"/>
                </a:lnTo>
                <a:lnTo>
                  <a:pt x="5027" y="146817"/>
                </a:lnTo>
                <a:lnTo>
                  <a:pt x="0" y="190500"/>
                </a:lnTo>
                <a:lnTo>
                  <a:pt x="5027" y="234178"/>
                </a:lnTo>
                <a:lnTo>
                  <a:pt x="19349" y="274275"/>
                </a:lnTo>
                <a:lnTo>
                  <a:pt x="41827" y="309646"/>
                </a:lnTo>
                <a:lnTo>
                  <a:pt x="71321" y="339148"/>
                </a:lnTo>
                <a:lnTo>
                  <a:pt x="106691" y="361636"/>
                </a:lnTo>
                <a:lnTo>
                  <a:pt x="146797" y="375968"/>
                </a:lnTo>
                <a:lnTo>
                  <a:pt x="190500" y="381000"/>
                </a:lnTo>
                <a:lnTo>
                  <a:pt x="342900" y="381000"/>
                </a:lnTo>
                <a:lnTo>
                  <a:pt x="386562" y="375968"/>
                </a:lnTo>
                <a:lnTo>
                  <a:pt x="426653" y="361636"/>
                </a:lnTo>
                <a:lnTo>
                  <a:pt x="462025" y="339148"/>
                </a:lnTo>
                <a:lnTo>
                  <a:pt x="491532" y="309646"/>
                </a:lnTo>
                <a:lnTo>
                  <a:pt x="514027" y="274275"/>
                </a:lnTo>
                <a:lnTo>
                  <a:pt x="528365" y="234178"/>
                </a:lnTo>
                <a:lnTo>
                  <a:pt x="533400" y="190500"/>
                </a:lnTo>
                <a:lnTo>
                  <a:pt x="528365" y="146817"/>
                </a:lnTo>
                <a:lnTo>
                  <a:pt x="514027" y="106718"/>
                </a:lnTo>
                <a:lnTo>
                  <a:pt x="491532" y="71348"/>
                </a:lnTo>
                <a:lnTo>
                  <a:pt x="462025" y="41847"/>
                </a:lnTo>
                <a:lnTo>
                  <a:pt x="426653" y="19361"/>
                </a:lnTo>
                <a:lnTo>
                  <a:pt x="386562" y="5030"/>
                </a:lnTo>
                <a:lnTo>
                  <a:pt x="342900" y="0"/>
                </a:lnTo>
                <a:close/>
              </a:path>
            </a:pathLst>
          </a:custGeom>
          <a:solidFill>
            <a:srgbClr val="FFFFFF"/>
          </a:solidFill>
        </p:spPr>
        <p:txBody>
          <a:bodyPr wrap="square" lIns="0" tIns="0" rIns="0" bIns="0" rtlCol="0"/>
          <a:lstStyle/>
          <a:p>
            <a:endParaRPr/>
          </a:p>
        </p:txBody>
      </p:sp>
      <p:sp>
        <p:nvSpPr>
          <p:cNvPr id="107" name="object 107"/>
          <p:cNvSpPr/>
          <p:nvPr/>
        </p:nvSpPr>
        <p:spPr>
          <a:xfrm>
            <a:off x="5359019" y="5620029"/>
            <a:ext cx="533400" cy="381000"/>
          </a:xfrm>
          <a:custGeom>
            <a:avLst/>
            <a:gdLst/>
            <a:ahLst/>
            <a:cxnLst/>
            <a:rect l="l" t="t" r="r" b="b"/>
            <a:pathLst>
              <a:path w="533400" h="381000">
                <a:moveTo>
                  <a:pt x="0" y="190500"/>
                </a:moveTo>
                <a:lnTo>
                  <a:pt x="5027" y="146817"/>
                </a:lnTo>
                <a:lnTo>
                  <a:pt x="19349" y="106718"/>
                </a:lnTo>
                <a:lnTo>
                  <a:pt x="41827" y="71348"/>
                </a:lnTo>
                <a:lnTo>
                  <a:pt x="71321" y="41847"/>
                </a:lnTo>
                <a:lnTo>
                  <a:pt x="106691" y="19361"/>
                </a:lnTo>
                <a:lnTo>
                  <a:pt x="146797" y="5030"/>
                </a:lnTo>
                <a:lnTo>
                  <a:pt x="190500" y="0"/>
                </a:lnTo>
                <a:lnTo>
                  <a:pt x="342900" y="0"/>
                </a:lnTo>
                <a:lnTo>
                  <a:pt x="386562" y="5030"/>
                </a:lnTo>
                <a:lnTo>
                  <a:pt x="426653" y="19361"/>
                </a:lnTo>
                <a:lnTo>
                  <a:pt x="462025" y="41847"/>
                </a:lnTo>
                <a:lnTo>
                  <a:pt x="491532" y="71348"/>
                </a:lnTo>
                <a:lnTo>
                  <a:pt x="514027" y="106718"/>
                </a:lnTo>
                <a:lnTo>
                  <a:pt x="528365" y="146817"/>
                </a:lnTo>
                <a:lnTo>
                  <a:pt x="533400" y="190500"/>
                </a:lnTo>
                <a:lnTo>
                  <a:pt x="528365" y="234178"/>
                </a:lnTo>
                <a:lnTo>
                  <a:pt x="514027" y="274275"/>
                </a:lnTo>
                <a:lnTo>
                  <a:pt x="491532" y="309646"/>
                </a:lnTo>
                <a:lnTo>
                  <a:pt x="462025" y="339148"/>
                </a:lnTo>
                <a:lnTo>
                  <a:pt x="426653" y="361636"/>
                </a:lnTo>
                <a:lnTo>
                  <a:pt x="386562" y="375968"/>
                </a:lnTo>
                <a:lnTo>
                  <a:pt x="342900" y="381000"/>
                </a:lnTo>
                <a:lnTo>
                  <a:pt x="190500" y="381000"/>
                </a:lnTo>
                <a:lnTo>
                  <a:pt x="146797" y="375968"/>
                </a:lnTo>
                <a:lnTo>
                  <a:pt x="106691" y="361636"/>
                </a:lnTo>
                <a:lnTo>
                  <a:pt x="71321" y="339148"/>
                </a:lnTo>
                <a:lnTo>
                  <a:pt x="41827" y="309646"/>
                </a:lnTo>
                <a:lnTo>
                  <a:pt x="19349" y="274275"/>
                </a:lnTo>
                <a:lnTo>
                  <a:pt x="5027" y="234178"/>
                </a:lnTo>
                <a:lnTo>
                  <a:pt x="0" y="190500"/>
                </a:lnTo>
                <a:close/>
              </a:path>
            </a:pathLst>
          </a:custGeom>
          <a:ln w="9525">
            <a:solidFill>
              <a:srgbClr val="000000"/>
            </a:solidFill>
          </a:ln>
        </p:spPr>
        <p:txBody>
          <a:bodyPr wrap="square" lIns="0" tIns="0" rIns="0" bIns="0" rtlCol="0"/>
          <a:lstStyle/>
          <a:p>
            <a:endParaRPr/>
          </a:p>
        </p:txBody>
      </p:sp>
      <p:sp>
        <p:nvSpPr>
          <p:cNvPr id="108" name="object 108"/>
          <p:cNvSpPr/>
          <p:nvPr/>
        </p:nvSpPr>
        <p:spPr>
          <a:xfrm>
            <a:off x="7297673" y="5770257"/>
            <a:ext cx="533400" cy="381000"/>
          </a:xfrm>
          <a:custGeom>
            <a:avLst/>
            <a:gdLst/>
            <a:ahLst/>
            <a:cxnLst/>
            <a:rect l="l" t="t" r="r" b="b"/>
            <a:pathLst>
              <a:path w="533400" h="381000">
                <a:moveTo>
                  <a:pt x="0" y="190500"/>
                </a:moveTo>
                <a:lnTo>
                  <a:pt x="5034" y="146821"/>
                </a:lnTo>
                <a:lnTo>
                  <a:pt x="19372" y="106724"/>
                </a:lnTo>
                <a:lnTo>
                  <a:pt x="41867" y="71353"/>
                </a:lnTo>
                <a:lnTo>
                  <a:pt x="71374" y="41851"/>
                </a:lnTo>
                <a:lnTo>
                  <a:pt x="106746" y="19363"/>
                </a:lnTo>
                <a:lnTo>
                  <a:pt x="146837" y="5031"/>
                </a:lnTo>
                <a:lnTo>
                  <a:pt x="190500" y="0"/>
                </a:lnTo>
                <a:lnTo>
                  <a:pt x="342900" y="0"/>
                </a:lnTo>
                <a:lnTo>
                  <a:pt x="386602" y="5031"/>
                </a:lnTo>
                <a:lnTo>
                  <a:pt x="426708" y="19363"/>
                </a:lnTo>
                <a:lnTo>
                  <a:pt x="462078" y="41851"/>
                </a:lnTo>
                <a:lnTo>
                  <a:pt x="491572" y="71353"/>
                </a:lnTo>
                <a:lnTo>
                  <a:pt x="514050" y="106724"/>
                </a:lnTo>
                <a:lnTo>
                  <a:pt x="528372" y="146821"/>
                </a:lnTo>
                <a:lnTo>
                  <a:pt x="533400" y="190500"/>
                </a:lnTo>
                <a:lnTo>
                  <a:pt x="528372" y="234178"/>
                </a:lnTo>
                <a:lnTo>
                  <a:pt x="514050" y="274275"/>
                </a:lnTo>
                <a:lnTo>
                  <a:pt x="491572" y="309646"/>
                </a:lnTo>
                <a:lnTo>
                  <a:pt x="462078" y="339148"/>
                </a:lnTo>
                <a:lnTo>
                  <a:pt x="426708" y="361636"/>
                </a:lnTo>
                <a:lnTo>
                  <a:pt x="386602" y="375968"/>
                </a:lnTo>
                <a:lnTo>
                  <a:pt x="342900" y="381000"/>
                </a:lnTo>
                <a:lnTo>
                  <a:pt x="190500" y="381000"/>
                </a:lnTo>
                <a:lnTo>
                  <a:pt x="146837" y="375968"/>
                </a:lnTo>
                <a:lnTo>
                  <a:pt x="106746" y="361636"/>
                </a:lnTo>
                <a:lnTo>
                  <a:pt x="71374" y="339148"/>
                </a:lnTo>
                <a:lnTo>
                  <a:pt x="41867" y="309646"/>
                </a:lnTo>
                <a:lnTo>
                  <a:pt x="19372" y="274275"/>
                </a:lnTo>
                <a:lnTo>
                  <a:pt x="5034" y="234178"/>
                </a:lnTo>
                <a:lnTo>
                  <a:pt x="0" y="190500"/>
                </a:lnTo>
                <a:close/>
              </a:path>
            </a:pathLst>
          </a:custGeom>
          <a:ln w="9525">
            <a:solidFill>
              <a:srgbClr val="000000"/>
            </a:solidFill>
          </a:ln>
        </p:spPr>
        <p:txBody>
          <a:bodyPr wrap="square" lIns="0" tIns="0" rIns="0" bIns="0" rtlCol="0"/>
          <a:lstStyle/>
          <a:p>
            <a:endParaRPr/>
          </a:p>
        </p:txBody>
      </p:sp>
      <p:sp>
        <p:nvSpPr>
          <p:cNvPr id="109" name="object 109"/>
          <p:cNvSpPr/>
          <p:nvPr/>
        </p:nvSpPr>
        <p:spPr>
          <a:xfrm>
            <a:off x="7475855" y="5585078"/>
            <a:ext cx="88900" cy="185420"/>
          </a:xfrm>
          <a:custGeom>
            <a:avLst/>
            <a:gdLst/>
            <a:ahLst/>
            <a:cxnLst/>
            <a:rect l="l" t="t" r="r" b="b"/>
            <a:pathLst>
              <a:path w="88900" h="185420">
                <a:moveTo>
                  <a:pt x="88519" y="185178"/>
                </a:moveTo>
                <a:lnTo>
                  <a:pt x="0" y="0"/>
                </a:lnTo>
              </a:path>
            </a:pathLst>
          </a:custGeom>
          <a:ln w="9525">
            <a:solidFill>
              <a:srgbClr val="000000"/>
            </a:solidFill>
          </a:ln>
        </p:spPr>
        <p:txBody>
          <a:bodyPr wrap="square" lIns="0" tIns="0" rIns="0" bIns="0" rtlCol="0"/>
          <a:lstStyle/>
          <a:p>
            <a:endParaRPr/>
          </a:p>
        </p:txBody>
      </p:sp>
      <p:graphicFrame>
        <p:nvGraphicFramePr>
          <p:cNvPr id="110" name="object 110"/>
          <p:cNvGraphicFramePr>
            <a:graphicFrameLocks noGrp="1"/>
          </p:cNvGraphicFramePr>
          <p:nvPr/>
        </p:nvGraphicFramePr>
        <p:xfrm>
          <a:off x="112839" y="4166635"/>
          <a:ext cx="8965555" cy="2496312"/>
        </p:xfrm>
        <a:graphic>
          <a:graphicData uri="http://schemas.openxmlformats.org/drawingml/2006/table">
            <a:tbl>
              <a:tblPr firstRow="1" bandRow="1">
                <a:tableStyleId>{2D5ABB26-0587-4C30-8999-92F81FD0307C}</a:tableStyleId>
              </a:tblPr>
              <a:tblGrid>
                <a:gridCol w="464184"/>
                <a:gridCol w="294005"/>
                <a:gridCol w="290195"/>
                <a:gridCol w="241300"/>
                <a:gridCol w="957579"/>
                <a:gridCol w="625475"/>
                <a:gridCol w="317500"/>
                <a:gridCol w="419100"/>
                <a:gridCol w="329564"/>
                <a:gridCol w="113029"/>
                <a:gridCol w="347979"/>
                <a:gridCol w="478154"/>
                <a:gridCol w="273050"/>
                <a:gridCol w="239395"/>
                <a:gridCol w="294639"/>
                <a:gridCol w="337820"/>
                <a:gridCol w="682625"/>
                <a:gridCol w="626109"/>
                <a:gridCol w="318770"/>
                <a:gridCol w="420370"/>
                <a:gridCol w="330834"/>
                <a:gridCol w="114300"/>
                <a:gridCol w="449579"/>
              </a:tblGrid>
              <a:tr h="2496312">
                <a:tc>
                  <a:txBody>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spcBef>
                          <a:spcPts val="25"/>
                        </a:spcBef>
                      </a:pPr>
                      <a:endParaRPr sz="2800">
                        <a:latin typeface="Times New Roman"/>
                        <a:cs typeface="Times New Roman"/>
                      </a:endParaRPr>
                    </a:p>
                    <a:p>
                      <a:pPr marL="241935">
                        <a:lnSpc>
                          <a:spcPct val="100000"/>
                        </a:lnSpc>
                      </a:pPr>
                      <a:r>
                        <a:rPr sz="2000" dirty="0">
                          <a:solidFill>
                            <a:srgbClr val="FF0000"/>
                          </a:solidFill>
                          <a:latin typeface="Calibri"/>
                          <a:cs typeface="Calibri"/>
                        </a:rPr>
                        <a:t>L</a:t>
                      </a:r>
                      <a:endParaRPr sz="2000">
                        <a:latin typeface="Calibri"/>
                        <a:cs typeface="Calibri"/>
                      </a:endParaRPr>
                    </a:p>
                  </a:txBody>
                  <a:tcPr marL="0" marR="0" marT="0" marB="0">
                    <a:lnL w="28575">
                      <a:solidFill>
                        <a:srgbClr val="A1A1A1"/>
                      </a:solidFill>
                      <a:prstDash val="solid"/>
                    </a:lnL>
                    <a:lnT w="28575">
                      <a:solidFill>
                        <a:srgbClr val="A1A1A1"/>
                      </a:solidFill>
                      <a:prstDash val="solid"/>
                    </a:lnT>
                    <a:lnB w="28575">
                      <a:solidFill>
                        <a:srgbClr val="A1A1A1"/>
                      </a:solidFill>
                      <a:prstDash val="solid"/>
                    </a:lnB>
                  </a:tcPr>
                </a:tc>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spcBef>
                          <a:spcPts val="15"/>
                        </a:spcBef>
                      </a:pPr>
                      <a:endParaRPr sz="1300">
                        <a:latin typeface="Times New Roman"/>
                        <a:cs typeface="Times New Roman"/>
                      </a:endParaRPr>
                    </a:p>
                    <a:p>
                      <a:pPr marL="114300">
                        <a:lnSpc>
                          <a:spcPct val="100000"/>
                        </a:lnSpc>
                      </a:pPr>
                      <a:r>
                        <a:rPr sz="1400" b="1" dirty="0">
                          <a:solidFill>
                            <a:srgbClr val="FF0000"/>
                          </a:solidFill>
                          <a:latin typeface="Arial"/>
                          <a:cs typeface="Arial"/>
                        </a:rPr>
                        <a:t>a</a:t>
                      </a:r>
                      <a:endParaRPr sz="1400">
                        <a:latin typeface="Arial"/>
                        <a:cs typeface="Arial"/>
                      </a:endParaRPr>
                    </a:p>
                  </a:txBody>
                  <a:tcPr marL="0" marR="0" marT="0" marB="0">
                    <a:lnT w="28575">
                      <a:solidFill>
                        <a:srgbClr val="A1A1A1"/>
                      </a:solidFill>
                      <a:prstDash val="solid"/>
                    </a:lnT>
                    <a:lnB w="28575">
                      <a:solidFill>
                        <a:srgbClr val="A1A1A1"/>
                      </a:solidFill>
                      <a:prstDash val="solid"/>
                    </a:lnB>
                  </a:tcPr>
                </a:tc>
                <a:tc>
                  <a:txBody>
                    <a:bodyPr/>
                    <a:lstStyle/>
                    <a:p>
                      <a:pPr>
                        <a:lnSpc>
                          <a:spcPct val="100000"/>
                        </a:lnSpc>
                        <a:spcBef>
                          <a:spcPts val="30"/>
                        </a:spcBef>
                      </a:pPr>
                      <a:endParaRPr sz="2000">
                        <a:latin typeface="Times New Roman"/>
                        <a:cs typeface="Times New Roman"/>
                      </a:endParaRPr>
                    </a:p>
                    <a:p>
                      <a:pPr marL="79375">
                        <a:lnSpc>
                          <a:spcPct val="100000"/>
                        </a:lnSpc>
                      </a:pPr>
                      <a:r>
                        <a:rPr sz="2000" dirty="0">
                          <a:latin typeface="Arial"/>
                          <a:cs typeface="Arial"/>
                        </a:rPr>
                        <a:t>X</a:t>
                      </a:r>
                      <a:endParaRPr sz="2000">
                        <a:latin typeface="Arial"/>
                        <a:cs typeface="Arial"/>
                      </a:endParaRPr>
                    </a:p>
                    <a:p>
                      <a:pPr>
                        <a:lnSpc>
                          <a:spcPct val="100000"/>
                        </a:lnSpc>
                      </a:pPr>
                      <a:endParaRPr sz="2200">
                        <a:latin typeface="Times New Roman"/>
                        <a:cs typeface="Times New Roman"/>
                      </a:endParaRPr>
                    </a:p>
                    <a:p>
                      <a:pPr>
                        <a:lnSpc>
                          <a:spcPct val="100000"/>
                        </a:lnSpc>
                      </a:pPr>
                      <a:endParaRPr sz="2200">
                        <a:latin typeface="Times New Roman"/>
                        <a:cs typeface="Times New Roman"/>
                      </a:endParaRPr>
                    </a:p>
                    <a:p>
                      <a:pPr marL="86360">
                        <a:lnSpc>
                          <a:spcPct val="100000"/>
                        </a:lnSpc>
                        <a:spcBef>
                          <a:spcPts val="1600"/>
                        </a:spcBef>
                      </a:pPr>
                      <a:r>
                        <a:rPr sz="2000" dirty="0">
                          <a:latin typeface="Arial"/>
                          <a:cs typeface="Arial"/>
                        </a:rPr>
                        <a:t>Z</a:t>
                      </a:r>
                      <a:endParaRPr sz="2000">
                        <a:latin typeface="Arial"/>
                        <a:cs typeface="Arial"/>
                      </a:endParaRPr>
                    </a:p>
                    <a:p>
                      <a:pPr marL="85090">
                        <a:lnSpc>
                          <a:spcPct val="100000"/>
                        </a:lnSpc>
                        <a:spcBef>
                          <a:spcPts val="775"/>
                        </a:spcBef>
                      </a:pPr>
                      <a:r>
                        <a:rPr sz="2000" dirty="0">
                          <a:solidFill>
                            <a:srgbClr val="FF0000"/>
                          </a:solidFill>
                          <a:latin typeface="Calibri"/>
                          <a:cs typeface="Calibri"/>
                        </a:rPr>
                        <a:t>b</a:t>
                      </a:r>
                      <a:endParaRPr sz="2000">
                        <a:latin typeface="Calibri"/>
                        <a:cs typeface="Calibri"/>
                      </a:endParaRPr>
                    </a:p>
                  </a:txBody>
                  <a:tcPr marL="0" marR="0" marT="3810" marB="0">
                    <a:lnT w="28575">
                      <a:solidFill>
                        <a:srgbClr val="A1A1A1"/>
                      </a:solidFill>
                      <a:prstDash val="solid"/>
                    </a:lnT>
                    <a:lnB w="28575">
                      <a:solidFill>
                        <a:srgbClr val="A1A1A1"/>
                      </a:solidFill>
                      <a:prstDash val="solid"/>
                    </a:lnB>
                  </a:tcPr>
                </a:tc>
                <a:tc>
                  <a:txBody>
                    <a:bodyPr/>
                    <a:lstStyle/>
                    <a:p>
                      <a:pPr>
                        <a:lnSpc>
                          <a:spcPct val="100000"/>
                        </a:lnSpc>
                      </a:pPr>
                      <a:endParaRPr sz="2200">
                        <a:latin typeface="Times New Roman"/>
                        <a:cs typeface="Times New Roman"/>
                      </a:endParaRPr>
                    </a:p>
                    <a:p>
                      <a:pPr>
                        <a:lnSpc>
                          <a:spcPct val="100000"/>
                        </a:lnSpc>
                      </a:pPr>
                      <a:endParaRPr sz="2200">
                        <a:latin typeface="Times New Roman"/>
                        <a:cs typeface="Times New Roman"/>
                      </a:endParaRPr>
                    </a:p>
                    <a:p>
                      <a:pPr marL="40005">
                        <a:lnSpc>
                          <a:spcPct val="100000"/>
                        </a:lnSpc>
                        <a:spcBef>
                          <a:spcPts val="1470"/>
                        </a:spcBef>
                      </a:pPr>
                      <a:r>
                        <a:rPr sz="2000" dirty="0">
                          <a:latin typeface="Arial"/>
                          <a:cs typeface="Arial"/>
                        </a:rPr>
                        <a:t>Y</a:t>
                      </a:r>
                      <a:endParaRPr sz="2000">
                        <a:latin typeface="Arial"/>
                        <a:cs typeface="Arial"/>
                      </a:endParaRPr>
                    </a:p>
                  </a:txBody>
                  <a:tcPr marL="0" marR="0" marT="0" marB="0">
                    <a:lnT w="28575">
                      <a:solidFill>
                        <a:srgbClr val="A1A1A1"/>
                      </a:solidFill>
                      <a:prstDash val="solid"/>
                    </a:lnT>
                    <a:lnB w="28575">
                      <a:solidFill>
                        <a:srgbClr val="A1A1A1"/>
                      </a:solidFill>
                      <a:prstDash val="solid"/>
                    </a:lnB>
                  </a:tcPr>
                </a:tc>
                <a:tc>
                  <a:txBody>
                    <a:bodyPr/>
                    <a:lstStyle/>
                    <a:p>
                      <a:pPr>
                        <a:lnSpc>
                          <a:spcPct val="100000"/>
                        </a:lnSpc>
                      </a:pPr>
                      <a:endParaRPr sz="2200">
                        <a:latin typeface="Times New Roman"/>
                        <a:cs typeface="Times New Roman"/>
                      </a:endParaRPr>
                    </a:p>
                    <a:p>
                      <a:pPr>
                        <a:lnSpc>
                          <a:spcPct val="100000"/>
                        </a:lnSpc>
                      </a:pPr>
                      <a:endParaRPr sz="2200">
                        <a:latin typeface="Times New Roman"/>
                        <a:cs typeface="Times New Roman"/>
                      </a:endParaRPr>
                    </a:p>
                    <a:p>
                      <a:pPr>
                        <a:lnSpc>
                          <a:spcPct val="100000"/>
                        </a:lnSpc>
                      </a:pPr>
                      <a:endParaRPr sz="2200">
                        <a:latin typeface="Times New Roman"/>
                        <a:cs typeface="Times New Roman"/>
                      </a:endParaRPr>
                    </a:p>
                    <a:p>
                      <a:pPr>
                        <a:lnSpc>
                          <a:spcPct val="100000"/>
                        </a:lnSpc>
                        <a:spcBef>
                          <a:spcPts val="45"/>
                        </a:spcBef>
                      </a:pPr>
                      <a:endParaRPr sz="2450">
                        <a:latin typeface="Times New Roman"/>
                        <a:cs typeface="Times New Roman"/>
                      </a:endParaRPr>
                    </a:p>
                    <a:p>
                      <a:pPr marL="30480">
                        <a:lnSpc>
                          <a:spcPct val="100000"/>
                        </a:lnSpc>
                        <a:tabLst>
                          <a:tab pos="422275" algn="l"/>
                        </a:tabLst>
                      </a:pPr>
                      <a:r>
                        <a:rPr sz="2100" b="1" baseline="-15873" dirty="0">
                          <a:solidFill>
                            <a:srgbClr val="FF0000"/>
                          </a:solidFill>
                          <a:latin typeface="Arial"/>
                          <a:cs typeface="Arial"/>
                        </a:rPr>
                        <a:t>c	</a:t>
                      </a:r>
                      <a:r>
                        <a:rPr sz="2000" dirty="0">
                          <a:solidFill>
                            <a:srgbClr val="FF0000"/>
                          </a:solidFill>
                          <a:latin typeface="Calibri"/>
                          <a:cs typeface="Calibri"/>
                        </a:rPr>
                        <a:t>R</a:t>
                      </a:r>
                      <a:endParaRPr sz="2000">
                        <a:latin typeface="Calibri"/>
                        <a:cs typeface="Calibri"/>
                      </a:endParaRPr>
                    </a:p>
                  </a:txBody>
                  <a:tcPr marL="0" marR="0" marT="0" marB="0">
                    <a:lnT w="28575">
                      <a:solidFill>
                        <a:srgbClr val="A1A1A1"/>
                      </a:solidFill>
                      <a:prstDash val="solid"/>
                    </a:lnT>
                    <a:lnB w="28575">
                      <a:solidFill>
                        <a:srgbClr val="A1A1A1"/>
                      </a:solidFill>
                      <a:prstDash val="solid"/>
                    </a:lnB>
                  </a:tcPr>
                </a:tc>
                <a:tc>
                  <a:txBody>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marL="396240">
                        <a:lnSpc>
                          <a:spcPct val="100000"/>
                        </a:lnSpc>
                        <a:spcBef>
                          <a:spcPts val="1445"/>
                        </a:spcBef>
                      </a:pPr>
                      <a:r>
                        <a:rPr sz="2000" dirty="0">
                          <a:solidFill>
                            <a:srgbClr val="FF0000"/>
                          </a:solidFill>
                          <a:latin typeface="Calibri"/>
                          <a:cs typeface="Calibri"/>
                        </a:rPr>
                        <a:t>L</a:t>
                      </a:r>
                      <a:endParaRPr sz="2000">
                        <a:latin typeface="Calibri"/>
                        <a:cs typeface="Calibri"/>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marL="488315">
                        <a:lnSpc>
                          <a:spcPct val="100000"/>
                        </a:lnSpc>
                        <a:spcBef>
                          <a:spcPts val="1480"/>
                        </a:spcBef>
                      </a:pPr>
                      <a:r>
                        <a:rPr sz="1400" b="1" dirty="0">
                          <a:solidFill>
                            <a:srgbClr val="FF0000"/>
                          </a:solidFill>
                          <a:latin typeface="Arial"/>
                          <a:cs typeface="Arial"/>
                        </a:rPr>
                        <a:t>a</a:t>
                      </a:r>
                      <a:endParaRPr sz="1400">
                        <a:latin typeface="Arial"/>
                        <a:cs typeface="Arial"/>
                      </a:endParaRPr>
                    </a:p>
                  </a:txBody>
                  <a:tcPr marL="0" marR="0" marT="0" marB="0">
                    <a:lnT w="28575">
                      <a:solidFill>
                        <a:srgbClr val="A1A1A1"/>
                      </a:solidFill>
                      <a:prstDash val="solid"/>
                    </a:lnT>
                    <a:lnB w="28575">
                      <a:solidFill>
                        <a:srgbClr val="A1A1A1"/>
                      </a:solidFill>
                      <a:prstDash val="solid"/>
                    </a:lnB>
                  </a:tcPr>
                </a:tc>
                <a:tc>
                  <a:txBody>
                    <a:bodyPr/>
                    <a:lstStyle/>
                    <a:p>
                      <a:pPr>
                        <a:lnSpc>
                          <a:spcPct val="100000"/>
                        </a:lnSpc>
                      </a:pPr>
                      <a:endParaRPr sz="2200">
                        <a:latin typeface="Times New Roman"/>
                        <a:cs typeface="Times New Roman"/>
                      </a:endParaRPr>
                    </a:p>
                    <a:p>
                      <a:pPr>
                        <a:lnSpc>
                          <a:spcPct val="100000"/>
                        </a:lnSpc>
                      </a:pPr>
                      <a:endParaRPr sz="2200">
                        <a:latin typeface="Times New Roman"/>
                        <a:cs typeface="Times New Roman"/>
                      </a:endParaRPr>
                    </a:p>
                    <a:p>
                      <a:pPr>
                        <a:lnSpc>
                          <a:spcPct val="100000"/>
                        </a:lnSpc>
                      </a:pPr>
                      <a:endParaRPr sz="2200">
                        <a:latin typeface="Times New Roman"/>
                        <a:cs typeface="Times New Roman"/>
                      </a:endParaRPr>
                    </a:p>
                    <a:p>
                      <a:pPr>
                        <a:lnSpc>
                          <a:spcPct val="100000"/>
                        </a:lnSpc>
                      </a:pPr>
                      <a:endParaRPr sz="2200">
                        <a:latin typeface="Times New Roman"/>
                        <a:cs typeface="Times New Roman"/>
                      </a:endParaRPr>
                    </a:p>
                    <a:p>
                      <a:pPr>
                        <a:lnSpc>
                          <a:spcPct val="100000"/>
                        </a:lnSpc>
                        <a:spcBef>
                          <a:spcPts val="40"/>
                        </a:spcBef>
                      </a:pPr>
                      <a:endParaRPr sz="2100">
                        <a:latin typeface="Times New Roman"/>
                        <a:cs typeface="Times New Roman"/>
                      </a:endParaRPr>
                    </a:p>
                    <a:p>
                      <a:pPr marL="36195">
                        <a:lnSpc>
                          <a:spcPct val="100000"/>
                        </a:lnSpc>
                      </a:pPr>
                      <a:r>
                        <a:rPr sz="2000" dirty="0">
                          <a:latin typeface="Arial"/>
                          <a:cs typeface="Arial"/>
                        </a:rPr>
                        <a:t>X</a:t>
                      </a:r>
                      <a:endParaRPr sz="2000">
                        <a:latin typeface="Arial"/>
                        <a:cs typeface="Arial"/>
                      </a:endParaRPr>
                    </a:p>
                  </a:txBody>
                  <a:tcPr marL="0" marR="0" marT="0" marB="0">
                    <a:lnT w="28575">
                      <a:solidFill>
                        <a:srgbClr val="A1A1A1"/>
                      </a:solidFill>
                      <a:prstDash val="solid"/>
                    </a:lnT>
                    <a:lnB w="28575">
                      <a:solidFill>
                        <a:srgbClr val="A1A1A1"/>
                      </a:solidFill>
                      <a:prstDash val="solid"/>
                    </a:lnB>
                  </a:tcPr>
                </a:tc>
                <a:tc>
                  <a:txBody>
                    <a:bodyPr/>
                    <a:lstStyle/>
                    <a:p>
                      <a:pPr>
                        <a:lnSpc>
                          <a:spcPct val="100000"/>
                        </a:lnSpc>
                      </a:pPr>
                      <a:endParaRPr sz="2200">
                        <a:latin typeface="Times New Roman"/>
                        <a:cs typeface="Times New Roman"/>
                      </a:endParaRPr>
                    </a:p>
                    <a:p>
                      <a:pPr>
                        <a:lnSpc>
                          <a:spcPct val="100000"/>
                        </a:lnSpc>
                        <a:spcBef>
                          <a:spcPts val="25"/>
                        </a:spcBef>
                      </a:pPr>
                      <a:endParaRPr sz="2450">
                        <a:latin typeface="Times New Roman"/>
                        <a:cs typeface="Times New Roman"/>
                      </a:endParaRPr>
                    </a:p>
                    <a:p>
                      <a:pPr marL="110489">
                        <a:lnSpc>
                          <a:spcPct val="100000"/>
                        </a:lnSpc>
                      </a:pPr>
                      <a:r>
                        <a:rPr sz="2000" dirty="0">
                          <a:latin typeface="Arial"/>
                          <a:cs typeface="Arial"/>
                        </a:rPr>
                        <a:t>Z</a:t>
                      </a:r>
                      <a:endParaRPr sz="2000">
                        <a:latin typeface="Arial"/>
                        <a:cs typeface="Arial"/>
                      </a:endParaRPr>
                    </a:p>
                    <a:p>
                      <a:pPr marL="117475">
                        <a:lnSpc>
                          <a:spcPct val="100000"/>
                        </a:lnSpc>
                        <a:spcBef>
                          <a:spcPts val="810"/>
                        </a:spcBef>
                      </a:pPr>
                      <a:r>
                        <a:rPr sz="2000" dirty="0">
                          <a:solidFill>
                            <a:srgbClr val="FF0000"/>
                          </a:solidFill>
                          <a:latin typeface="Calibri"/>
                          <a:cs typeface="Calibri"/>
                        </a:rPr>
                        <a:t>b</a:t>
                      </a:r>
                      <a:endParaRPr sz="2000">
                        <a:latin typeface="Calibri"/>
                        <a:cs typeface="Calibri"/>
                      </a:endParaRPr>
                    </a:p>
                  </a:txBody>
                  <a:tcPr marL="0" marR="0" marT="0" marB="0">
                    <a:lnT w="28575">
                      <a:solidFill>
                        <a:srgbClr val="A1A1A1"/>
                      </a:solidFill>
                      <a:prstDash val="solid"/>
                    </a:lnT>
                    <a:lnB w="28575">
                      <a:solidFill>
                        <a:srgbClr val="A1A1A1"/>
                      </a:solidFill>
                      <a:prstDash val="solid"/>
                    </a:lnB>
                  </a:tcPr>
                </a:tc>
                <a:tc>
                  <a:txBody>
                    <a:bodyPr/>
                    <a:lstStyle/>
                    <a:p>
                      <a:pPr>
                        <a:lnSpc>
                          <a:spcPct val="100000"/>
                        </a:lnSpc>
                      </a:pPr>
                      <a:endParaRPr sz="2200">
                        <a:latin typeface="Times New Roman"/>
                        <a:cs typeface="Times New Roman"/>
                      </a:endParaRPr>
                    </a:p>
                    <a:p>
                      <a:pPr>
                        <a:lnSpc>
                          <a:spcPct val="100000"/>
                        </a:lnSpc>
                      </a:pPr>
                      <a:endParaRPr sz="2200">
                        <a:latin typeface="Times New Roman"/>
                        <a:cs typeface="Times New Roman"/>
                      </a:endParaRPr>
                    </a:p>
                    <a:p>
                      <a:pPr>
                        <a:lnSpc>
                          <a:spcPct val="100000"/>
                        </a:lnSpc>
                      </a:pPr>
                      <a:endParaRPr sz="2200">
                        <a:latin typeface="Times New Roman"/>
                        <a:cs typeface="Times New Roman"/>
                      </a:endParaRPr>
                    </a:p>
                    <a:p>
                      <a:pPr>
                        <a:lnSpc>
                          <a:spcPct val="100000"/>
                        </a:lnSpc>
                      </a:pPr>
                      <a:endParaRPr sz="2200">
                        <a:latin typeface="Times New Roman"/>
                        <a:cs typeface="Times New Roman"/>
                      </a:endParaRPr>
                    </a:p>
                    <a:p>
                      <a:pPr>
                        <a:lnSpc>
                          <a:spcPct val="100000"/>
                        </a:lnSpc>
                        <a:spcBef>
                          <a:spcPts val="40"/>
                        </a:spcBef>
                      </a:pPr>
                      <a:endParaRPr sz="2100">
                        <a:latin typeface="Times New Roman"/>
                        <a:cs typeface="Times New Roman"/>
                      </a:endParaRPr>
                    </a:p>
                    <a:p>
                      <a:pPr marL="151765">
                        <a:lnSpc>
                          <a:spcPct val="100000"/>
                        </a:lnSpc>
                      </a:pPr>
                      <a:r>
                        <a:rPr sz="2000" dirty="0">
                          <a:latin typeface="Arial"/>
                          <a:cs typeface="Arial"/>
                        </a:rPr>
                        <a:t>Y</a:t>
                      </a:r>
                      <a:endParaRPr sz="2000">
                        <a:latin typeface="Arial"/>
                        <a:cs typeface="Arial"/>
                      </a:endParaRPr>
                    </a:p>
                  </a:txBody>
                  <a:tcPr marL="0" marR="0" marT="0" marB="0">
                    <a:lnT w="28575">
                      <a:solidFill>
                        <a:srgbClr val="A1A1A1"/>
                      </a:solidFill>
                      <a:prstDash val="solid"/>
                    </a:lnT>
                    <a:lnB w="28575">
                      <a:solidFill>
                        <a:srgbClr val="A1A1A1"/>
                      </a:solidFill>
                      <a:prstDash val="solid"/>
                    </a:lnB>
                  </a:tcPr>
                </a:tc>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6350">
                        <a:lnSpc>
                          <a:spcPct val="100000"/>
                        </a:lnSpc>
                        <a:spcBef>
                          <a:spcPts val="1300"/>
                        </a:spcBef>
                      </a:pPr>
                      <a:r>
                        <a:rPr sz="1400" b="1" dirty="0">
                          <a:solidFill>
                            <a:srgbClr val="FF0000"/>
                          </a:solidFill>
                          <a:latin typeface="Arial"/>
                          <a:cs typeface="Arial"/>
                        </a:rPr>
                        <a:t>c</a:t>
                      </a:r>
                      <a:endParaRPr sz="1400">
                        <a:latin typeface="Arial"/>
                        <a:cs typeface="Arial"/>
                      </a:endParaRPr>
                    </a:p>
                  </a:txBody>
                  <a:tcPr marL="0" marR="0" marT="0" marB="0">
                    <a:lnT w="28575">
                      <a:solidFill>
                        <a:srgbClr val="A1A1A1"/>
                      </a:solidFill>
                      <a:prstDash val="solid"/>
                    </a:lnT>
                    <a:lnB w="28575">
                      <a:solidFill>
                        <a:srgbClr val="A1A1A1"/>
                      </a:solidFill>
                      <a:prstDash val="solid"/>
                    </a:lnB>
                  </a:tcPr>
                </a:tc>
                <a:tc>
                  <a:txBody>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marL="6350">
                        <a:lnSpc>
                          <a:spcPct val="100000"/>
                        </a:lnSpc>
                        <a:spcBef>
                          <a:spcPts val="1170"/>
                        </a:spcBef>
                      </a:pPr>
                      <a:r>
                        <a:rPr sz="2000" dirty="0">
                          <a:solidFill>
                            <a:srgbClr val="FF0000"/>
                          </a:solidFill>
                          <a:latin typeface="Calibri"/>
                          <a:cs typeface="Calibri"/>
                        </a:rPr>
                        <a:t>R</a:t>
                      </a:r>
                      <a:endParaRPr sz="2000">
                        <a:latin typeface="Calibri"/>
                        <a:cs typeface="Calibri"/>
                      </a:endParaRPr>
                    </a:p>
                  </a:txBody>
                  <a:tcPr marL="0" marR="0" marT="0" marB="0">
                    <a:lnR w="38100">
                      <a:solidFill>
                        <a:srgbClr val="A1A1A1"/>
                      </a:solidFill>
                      <a:prstDash val="solid"/>
                    </a:lnR>
                    <a:lnT w="28575">
                      <a:solidFill>
                        <a:srgbClr val="A1A1A1"/>
                      </a:solidFill>
                      <a:prstDash val="solid"/>
                    </a:lnT>
                    <a:lnB w="28575">
                      <a:solidFill>
                        <a:srgbClr val="A1A1A1"/>
                      </a:solidFill>
                      <a:prstDash val="solid"/>
                    </a:lnB>
                  </a:tcPr>
                </a:tc>
                <a:tc>
                  <a:txBody>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spcBef>
                          <a:spcPts val="45"/>
                        </a:spcBef>
                      </a:pPr>
                      <a:endParaRPr sz="2950">
                        <a:latin typeface="Times New Roman"/>
                        <a:cs typeface="Times New Roman"/>
                      </a:endParaRPr>
                    </a:p>
                    <a:p>
                      <a:pPr marL="233045">
                        <a:lnSpc>
                          <a:spcPct val="100000"/>
                        </a:lnSpc>
                        <a:spcBef>
                          <a:spcPts val="5"/>
                        </a:spcBef>
                      </a:pPr>
                      <a:r>
                        <a:rPr sz="2000" dirty="0">
                          <a:solidFill>
                            <a:srgbClr val="FF0000"/>
                          </a:solidFill>
                          <a:latin typeface="Calibri"/>
                          <a:cs typeface="Calibri"/>
                        </a:rPr>
                        <a:t>L</a:t>
                      </a:r>
                      <a:endParaRPr sz="2000">
                        <a:latin typeface="Calibri"/>
                        <a:cs typeface="Calibri"/>
                      </a:endParaRPr>
                    </a:p>
                  </a:txBody>
                  <a:tcPr marL="0" marR="0" marT="0" marB="0">
                    <a:lnL w="38100">
                      <a:solidFill>
                        <a:srgbClr val="A1A1A1"/>
                      </a:solidFill>
                      <a:prstDash val="solid"/>
                    </a:lnL>
                    <a:lnT w="28575">
                      <a:solidFill>
                        <a:srgbClr val="A1A1A1"/>
                      </a:solidFill>
                      <a:prstDash val="solid"/>
                    </a:lnT>
                    <a:lnB w="28575">
                      <a:solidFill>
                        <a:srgbClr val="A1A1A1"/>
                      </a:solidFill>
                      <a:prstDash val="solid"/>
                    </a:lnB>
                  </a:tcPr>
                </a:tc>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136525">
                        <a:lnSpc>
                          <a:spcPct val="100000"/>
                        </a:lnSpc>
                        <a:spcBef>
                          <a:spcPts val="1290"/>
                        </a:spcBef>
                      </a:pPr>
                      <a:r>
                        <a:rPr sz="1400" b="1" dirty="0">
                          <a:solidFill>
                            <a:srgbClr val="FF0000"/>
                          </a:solidFill>
                          <a:latin typeface="Arial"/>
                          <a:cs typeface="Arial"/>
                        </a:rPr>
                        <a:t>a</a:t>
                      </a:r>
                      <a:endParaRPr sz="1400">
                        <a:latin typeface="Arial"/>
                        <a:cs typeface="Arial"/>
                      </a:endParaRPr>
                    </a:p>
                  </a:txBody>
                  <a:tcPr marL="0" marR="0" marT="0" marB="0">
                    <a:lnT w="28575">
                      <a:solidFill>
                        <a:srgbClr val="A1A1A1"/>
                      </a:solidFill>
                      <a:prstDash val="solid"/>
                    </a:lnT>
                    <a:lnB w="28575">
                      <a:solidFill>
                        <a:srgbClr val="A1A1A1"/>
                      </a:solidFill>
                      <a:prstDash val="solid"/>
                    </a:lnB>
                  </a:tcPr>
                </a:tc>
                <a:tc>
                  <a:txBody>
                    <a:bodyPr/>
                    <a:lstStyle/>
                    <a:p>
                      <a:pPr>
                        <a:lnSpc>
                          <a:spcPct val="100000"/>
                        </a:lnSpc>
                      </a:pPr>
                      <a:endParaRPr sz="2200">
                        <a:latin typeface="Times New Roman"/>
                        <a:cs typeface="Times New Roman"/>
                      </a:endParaRPr>
                    </a:p>
                    <a:p>
                      <a:pPr>
                        <a:lnSpc>
                          <a:spcPct val="100000"/>
                        </a:lnSpc>
                      </a:pPr>
                      <a:endParaRPr sz="2200">
                        <a:latin typeface="Times New Roman"/>
                        <a:cs typeface="Times New Roman"/>
                      </a:endParaRPr>
                    </a:p>
                    <a:p>
                      <a:pPr marL="35560">
                        <a:lnSpc>
                          <a:spcPct val="100000"/>
                        </a:lnSpc>
                        <a:spcBef>
                          <a:spcPts val="1670"/>
                        </a:spcBef>
                      </a:pPr>
                      <a:r>
                        <a:rPr sz="2000" dirty="0">
                          <a:latin typeface="Arial"/>
                          <a:cs typeface="Arial"/>
                        </a:rPr>
                        <a:t>Y</a:t>
                      </a:r>
                      <a:endParaRPr sz="2000">
                        <a:latin typeface="Arial"/>
                        <a:cs typeface="Arial"/>
                      </a:endParaRPr>
                    </a:p>
                  </a:txBody>
                  <a:tcPr marL="0" marR="0" marT="0" marB="0">
                    <a:lnT w="28575">
                      <a:solidFill>
                        <a:srgbClr val="A1A1A1"/>
                      </a:solidFill>
                      <a:prstDash val="solid"/>
                    </a:lnT>
                    <a:lnB w="28575">
                      <a:solidFill>
                        <a:srgbClr val="A1A1A1"/>
                      </a:solidFill>
                      <a:prstDash val="solid"/>
                    </a:lnB>
                  </a:tcPr>
                </a:tc>
                <a:tc>
                  <a:txBody>
                    <a:bodyPr/>
                    <a:lstStyle/>
                    <a:p>
                      <a:pPr>
                        <a:lnSpc>
                          <a:spcPct val="100000"/>
                        </a:lnSpc>
                        <a:spcBef>
                          <a:spcPts val="50"/>
                        </a:spcBef>
                      </a:pPr>
                      <a:endParaRPr sz="2150">
                        <a:latin typeface="Times New Roman"/>
                        <a:cs typeface="Times New Roman"/>
                      </a:endParaRPr>
                    </a:p>
                    <a:p>
                      <a:pPr marL="31750">
                        <a:lnSpc>
                          <a:spcPct val="100000"/>
                        </a:lnSpc>
                        <a:spcBef>
                          <a:spcPts val="5"/>
                        </a:spcBef>
                      </a:pPr>
                      <a:r>
                        <a:rPr sz="2000" dirty="0">
                          <a:latin typeface="Arial"/>
                          <a:cs typeface="Arial"/>
                        </a:rPr>
                        <a:t>X</a:t>
                      </a:r>
                      <a:endParaRPr sz="2000">
                        <a:latin typeface="Arial"/>
                        <a:cs typeface="Arial"/>
                      </a:endParaRPr>
                    </a:p>
                    <a:p>
                      <a:pPr>
                        <a:lnSpc>
                          <a:spcPct val="100000"/>
                        </a:lnSpc>
                      </a:pPr>
                      <a:endParaRPr sz="2200">
                        <a:latin typeface="Times New Roman"/>
                        <a:cs typeface="Times New Roman"/>
                      </a:endParaRPr>
                    </a:p>
                    <a:p>
                      <a:pPr>
                        <a:lnSpc>
                          <a:spcPct val="100000"/>
                        </a:lnSpc>
                      </a:pPr>
                      <a:endParaRPr sz="2200">
                        <a:latin typeface="Times New Roman"/>
                        <a:cs typeface="Times New Roman"/>
                      </a:endParaRPr>
                    </a:p>
                    <a:p>
                      <a:pPr marL="39370">
                        <a:lnSpc>
                          <a:spcPct val="100000"/>
                        </a:lnSpc>
                        <a:spcBef>
                          <a:spcPts val="1600"/>
                        </a:spcBef>
                      </a:pPr>
                      <a:r>
                        <a:rPr sz="2000" dirty="0">
                          <a:latin typeface="Arial"/>
                          <a:cs typeface="Arial"/>
                        </a:rPr>
                        <a:t>Z</a:t>
                      </a:r>
                      <a:endParaRPr sz="2000">
                        <a:latin typeface="Arial"/>
                        <a:cs typeface="Arial"/>
                      </a:endParaRPr>
                    </a:p>
                    <a:p>
                      <a:pPr marL="38100">
                        <a:lnSpc>
                          <a:spcPct val="100000"/>
                        </a:lnSpc>
                        <a:spcBef>
                          <a:spcPts val="775"/>
                        </a:spcBef>
                      </a:pPr>
                      <a:r>
                        <a:rPr sz="2000" dirty="0">
                          <a:solidFill>
                            <a:srgbClr val="FF0000"/>
                          </a:solidFill>
                          <a:latin typeface="Calibri"/>
                          <a:cs typeface="Calibri"/>
                        </a:rPr>
                        <a:t>b</a:t>
                      </a:r>
                      <a:endParaRPr sz="2000">
                        <a:latin typeface="Calibri"/>
                        <a:cs typeface="Calibri"/>
                      </a:endParaRPr>
                    </a:p>
                  </a:txBody>
                  <a:tcPr marL="0" marR="0" marT="6350" marB="0">
                    <a:lnT w="28575">
                      <a:solidFill>
                        <a:srgbClr val="A1A1A1"/>
                      </a:solidFill>
                      <a:prstDash val="solid"/>
                    </a:lnT>
                    <a:lnB w="28575">
                      <a:solidFill>
                        <a:srgbClr val="A1A1A1"/>
                      </a:solidFill>
                      <a:prstDash val="solid"/>
                    </a:lnB>
                  </a:tcPr>
                </a:tc>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spcBef>
                          <a:spcPts val="35"/>
                        </a:spcBef>
                      </a:pPr>
                      <a:endParaRPr sz="1450">
                        <a:latin typeface="Times New Roman"/>
                        <a:cs typeface="Times New Roman"/>
                      </a:endParaRPr>
                    </a:p>
                    <a:p>
                      <a:pPr marL="90805">
                        <a:lnSpc>
                          <a:spcPct val="100000"/>
                        </a:lnSpc>
                      </a:pPr>
                      <a:r>
                        <a:rPr sz="1400" b="1" dirty="0">
                          <a:solidFill>
                            <a:srgbClr val="FF0000"/>
                          </a:solidFill>
                          <a:latin typeface="Arial"/>
                          <a:cs typeface="Arial"/>
                        </a:rPr>
                        <a:t>c</a:t>
                      </a:r>
                      <a:endParaRPr sz="1400">
                        <a:latin typeface="Arial"/>
                        <a:cs typeface="Arial"/>
                      </a:endParaRPr>
                    </a:p>
                  </a:txBody>
                  <a:tcPr marL="0" marR="0" marT="0" marB="0">
                    <a:lnT w="28575">
                      <a:solidFill>
                        <a:srgbClr val="A1A1A1"/>
                      </a:solidFill>
                      <a:prstDash val="solid"/>
                    </a:lnT>
                    <a:lnB w="28575">
                      <a:solidFill>
                        <a:srgbClr val="A1A1A1"/>
                      </a:solidFill>
                      <a:prstDash val="solid"/>
                    </a:lnB>
                  </a:tcPr>
                </a:tc>
                <a:tc>
                  <a:txBody>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marL="146050">
                        <a:lnSpc>
                          <a:spcPct val="100000"/>
                        </a:lnSpc>
                        <a:spcBef>
                          <a:spcPts val="1445"/>
                        </a:spcBef>
                      </a:pPr>
                      <a:r>
                        <a:rPr sz="2000" dirty="0">
                          <a:solidFill>
                            <a:srgbClr val="FF0000"/>
                          </a:solidFill>
                          <a:latin typeface="Calibri"/>
                          <a:cs typeface="Calibri"/>
                        </a:rPr>
                        <a:t>R</a:t>
                      </a:r>
                      <a:endParaRPr sz="2000">
                        <a:latin typeface="Calibri"/>
                        <a:cs typeface="Calibri"/>
                      </a:endParaRPr>
                    </a:p>
                  </a:txBody>
                  <a:tcPr marL="0" marR="0" marT="0" marB="0">
                    <a:lnT w="28575">
                      <a:solidFill>
                        <a:srgbClr val="A1A1A1"/>
                      </a:solidFill>
                      <a:prstDash val="solid"/>
                    </a:lnT>
                    <a:lnB w="28575">
                      <a:solidFill>
                        <a:srgbClr val="A1A1A1"/>
                      </a:solidFill>
                      <a:prstDash val="solid"/>
                    </a:lnB>
                  </a:tcPr>
                </a:tc>
                <a:tc>
                  <a:txBody>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marL="396240">
                        <a:lnSpc>
                          <a:spcPct val="100000"/>
                        </a:lnSpc>
                        <a:spcBef>
                          <a:spcPts val="1635"/>
                        </a:spcBef>
                      </a:pPr>
                      <a:r>
                        <a:rPr sz="2000" dirty="0">
                          <a:solidFill>
                            <a:srgbClr val="FF0000"/>
                          </a:solidFill>
                          <a:latin typeface="Calibri"/>
                          <a:cs typeface="Calibri"/>
                        </a:rPr>
                        <a:t>L</a:t>
                      </a:r>
                      <a:endParaRPr sz="2000">
                        <a:latin typeface="Calibri"/>
                        <a:cs typeface="Calibri"/>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marL="488315">
                        <a:lnSpc>
                          <a:spcPct val="100000"/>
                        </a:lnSpc>
                        <a:spcBef>
                          <a:spcPts val="1485"/>
                        </a:spcBef>
                      </a:pPr>
                      <a:r>
                        <a:rPr sz="1400" b="1" dirty="0">
                          <a:solidFill>
                            <a:srgbClr val="FF0000"/>
                          </a:solidFill>
                          <a:latin typeface="Arial"/>
                          <a:cs typeface="Arial"/>
                        </a:rPr>
                        <a:t>a</a:t>
                      </a:r>
                      <a:endParaRPr sz="1400">
                        <a:latin typeface="Arial"/>
                        <a:cs typeface="Arial"/>
                      </a:endParaRPr>
                    </a:p>
                  </a:txBody>
                  <a:tcPr marL="0" marR="0" marT="0" marB="0">
                    <a:lnT w="28575">
                      <a:solidFill>
                        <a:srgbClr val="A1A1A1"/>
                      </a:solidFill>
                      <a:prstDash val="solid"/>
                    </a:lnT>
                    <a:lnB w="28575">
                      <a:solidFill>
                        <a:srgbClr val="A1A1A1"/>
                      </a:solidFill>
                      <a:prstDash val="solid"/>
                    </a:lnB>
                  </a:tcPr>
                </a:tc>
                <a:tc>
                  <a:txBody>
                    <a:bodyPr/>
                    <a:lstStyle/>
                    <a:p>
                      <a:pPr>
                        <a:lnSpc>
                          <a:spcPct val="100000"/>
                        </a:lnSpc>
                      </a:pPr>
                      <a:endParaRPr sz="2200">
                        <a:latin typeface="Times New Roman"/>
                        <a:cs typeface="Times New Roman"/>
                      </a:endParaRPr>
                    </a:p>
                    <a:p>
                      <a:pPr>
                        <a:lnSpc>
                          <a:spcPct val="100000"/>
                        </a:lnSpc>
                      </a:pPr>
                      <a:endParaRPr sz="2200">
                        <a:latin typeface="Times New Roman"/>
                        <a:cs typeface="Times New Roman"/>
                      </a:endParaRPr>
                    </a:p>
                    <a:p>
                      <a:pPr>
                        <a:lnSpc>
                          <a:spcPct val="100000"/>
                        </a:lnSpc>
                      </a:pPr>
                      <a:endParaRPr sz="2200">
                        <a:latin typeface="Times New Roman"/>
                        <a:cs typeface="Times New Roman"/>
                      </a:endParaRPr>
                    </a:p>
                    <a:p>
                      <a:pPr>
                        <a:lnSpc>
                          <a:spcPct val="100000"/>
                        </a:lnSpc>
                      </a:pPr>
                      <a:endParaRPr sz="2200">
                        <a:latin typeface="Times New Roman"/>
                        <a:cs typeface="Times New Roman"/>
                      </a:endParaRPr>
                    </a:p>
                    <a:p>
                      <a:pPr>
                        <a:lnSpc>
                          <a:spcPct val="100000"/>
                        </a:lnSpc>
                        <a:spcBef>
                          <a:spcPts val="5"/>
                        </a:spcBef>
                      </a:pPr>
                      <a:endParaRPr sz="2300">
                        <a:latin typeface="Times New Roman"/>
                        <a:cs typeface="Times New Roman"/>
                      </a:endParaRPr>
                    </a:p>
                    <a:p>
                      <a:pPr marL="36195">
                        <a:lnSpc>
                          <a:spcPct val="100000"/>
                        </a:lnSpc>
                      </a:pPr>
                      <a:r>
                        <a:rPr sz="2000" dirty="0">
                          <a:latin typeface="Arial"/>
                          <a:cs typeface="Arial"/>
                        </a:rPr>
                        <a:t>Y</a:t>
                      </a:r>
                      <a:endParaRPr sz="2000">
                        <a:latin typeface="Arial"/>
                        <a:cs typeface="Arial"/>
                      </a:endParaRPr>
                    </a:p>
                  </a:txBody>
                  <a:tcPr marL="0" marR="0" marT="0" marB="0">
                    <a:lnT w="28575">
                      <a:solidFill>
                        <a:srgbClr val="A1A1A1"/>
                      </a:solidFill>
                      <a:prstDash val="solid"/>
                    </a:lnT>
                    <a:lnB w="28575">
                      <a:solidFill>
                        <a:srgbClr val="A1A1A1"/>
                      </a:solidFill>
                      <a:prstDash val="solid"/>
                    </a:lnB>
                  </a:tcPr>
                </a:tc>
                <a:tc>
                  <a:txBody>
                    <a:bodyPr/>
                    <a:lstStyle/>
                    <a:p>
                      <a:pPr>
                        <a:lnSpc>
                          <a:spcPct val="100000"/>
                        </a:lnSpc>
                      </a:pPr>
                      <a:endParaRPr sz="2200">
                        <a:latin typeface="Times New Roman"/>
                        <a:cs typeface="Times New Roman"/>
                      </a:endParaRPr>
                    </a:p>
                    <a:p>
                      <a:pPr>
                        <a:lnSpc>
                          <a:spcPct val="100000"/>
                        </a:lnSpc>
                        <a:spcBef>
                          <a:spcPts val="45"/>
                        </a:spcBef>
                      </a:pPr>
                      <a:endParaRPr sz="2600">
                        <a:latin typeface="Times New Roman"/>
                        <a:cs typeface="Times New Roman"/>
                      </a:endParaRPr>
                    </a:p>
                    <a:p>
                      <a:pPr marL="110489">
                        <a:lnSpc>
                          <a:spcPct val="100000"/>
                        </a:lnSpc>
                      </a:pPr>
                      <a:r>
                        <a:rPr sz="2000" dirty="0">
                          <a:latin typeface="Arial"/>
                          <a:cs typeface="Arial"/>
                        </a:rPr>
                        <a:t>Z</a:t>
                      </a:r>
                      <a:endParaRPr sz="2000">
                        <a:latin typeface="Arial"/>
                        <a:cs typeface="Arial"/>
                      </a:endParaRPr>
                    </a:p>
                    <a:p>
                      <a:pPr marL="117475">
                        <a:lnSpc>
                          <a:spcPct val="100000"/>
                        </a:lnSpc>
                        <a:spcBef>
                          <a:spcPts val="815"/>
                        </a:spcBef>
                      </a:pPr>
                      <a:r>
                        <a:rPr sz="2000" dirty="0">
                          <a:solidFill>
                            <a:srgbClr val="FF0000"/>
                          </a:solidFill>
                          <a:latin typeface="Calibri"/>
                          <a:cs typeface="Calibri"/>
                        </a:rPr>
                        <a:t>b</a:t>
                      </a:r>
                      <a:endParaRPr sz="2000">
                        <a:latin typeface="Calibri"/>
                        <a:cs typeface="Calibri"/>
                      </a:endParaRPr>
                    </a:p>
                  </a:txBody>
                  <a:tcPr marL="0" marR="0" marT="0" marB="0">
                    <a:lnT w="28575">
                      <a:solidFill>
                        <a:srgbClr val="A1A1A1"/>
                      </a:solidFill>
                      <a:prstDash val="solid"/>
                    </a:lnT>
                    <a:lnB w="28575">
                      <a:solidFill>
                        <a:srgbClr val="A1A1A1"/>
                      </a:solidFill>
                      <a:prstDash val="solid"/>
                    </a:lnB>
                  </a:tcPr>
                </a:tc>
                <a:tc>
                  <a:txBody>
                    <a:bodyPr/>
                    <a:lstStyle/>
                    <a:p>
                      <a:pPr>
                        <a:lnSpc>
                          <a:spcPct val="100000"/>
                        </a:lnSpc>
                      </a:pPr>
                      <a:endParaRPr sz="2200">
                        <a:latin typeface="Times New Roman"/>
                        <a:cs typeface="Times New Roman"/>
                      </a:endParaRPr>
                    </a:p>
                    <a:p>
                      <a:pPr>
                        <a:lnSpc>
                          <a:spcPct val="100000"/>
                        </a:lnSpc>
                      </a:pPr>
                      <a:endParaRPr sz="2200">
                        <a:latin typeface="Times New Roman"/>
                        <a:cs typeface="Times New Roman"/>
                      </a:endParaRPr>
                    </a:p>
                    <a:p>
                      <a:pPr>
                        <a:lnSpc>
                          <a:spcPct val="100000"/>
                        </a:lnSpc>
                      </a:pPr>
                      <a:endParaRPr sz="2200">
                        <a:latin typeface="Times New Roman"/>
                        <a:cs typeface="Times New Roman"/>
                      </a:endParaRPr>
                    </a:p>
                    <a:p>
                      <a:pPr>
                        <a:lnSpc>
                          <a:spcPct val="100000"/>
                        </a:lnSpc>
                      </a:pPr>
                      <a:endParaRPr sz="2200">
                        <a:latin typeface="Times New Roman"/>
                        <a:cs typeface="Times New Roman"/>
                      </a:endParaRPr>
                    </a:p>
                    <a:p>
                      <a:pPr>
                        <a:lnSpc>
                          <a:spcPct val="100000"/>
                        </a:lnSpc>
                        <a:spcBef>
                          <a:spcPts val="5"/>
                        </a:spcBef>
                      </a:pPr>
                      <a:endParaRPr sz="2300">
                        <a:latin typeface="Times New Roman"/>
                        <a:cs typeface="Times New Roman"/>
                      </a:endParaRPr>
                    </a:p>
                    <a:p>
                      <a:pPr marL="151765">
                        <a:lnSpc>
                          <a:spcPct val="100000"/>
                        </a:lnSpc>
                      </a:pPr>
                      <a:r>
                        <a:rPr sz="2000" dirty="0">
                          <a:latin typeface="Arial"/>
                          <a:cs typeface="Arial"/>
                        </a:rPr>
                        <a:t>X</a:t>
                      </a:r>
                      <a:endParaRPr sz="2000">
                        <a:latin typeface="Arial"/>
                        <a:cs typeface="Arial"/>
                      </a:endParaRPr>
                    </a:p>
                  </a:txBody>
                  <a:tcPr marL="0" marR="0" marT="0" marB="0">
                    <a:lnT w="28575">
                      <a:solidFill>
                        <a:srgbClr val="A1A1A1"/>
                      </a:solidFill>
                      <a:prstDash val="solid"/>
                    </a:lnT>
                    <a:lnB w="28575">
                      <a:solidFill>
                        <a:srgbClr val="A1A1A1"/>
                      </a:solidFill>
                      <a:prstDash val="solid"/>
                    </a:lnB>
                  </a:tcPr>
                </a:tc>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300">
                        <a:latin typeface="Times New Roman"/>
                        <a:cs typeface="Times New Roman"/>
                      </a:endParaRPr>
                    </a:p>
                    <a:p>
                      <a:pPr marL="6350">
                        <a:lnSpc>
                          <a:spcPct val="100000"/>
                        </a:lnSpc>
                      </a:pPr>
                      <a:r>
                        <a:rPr sz="1400" b="1" dirty="0">
                          <a:solidFill>
                            <a:srgbClr val="FF0000"/>
                          </a:solidFill>
                          <a:latin typeface="Arial"/>
                          <a:cs typeface="Arial"/>
                        </a:rPr>
                        <a:t>c</a:t>
                      </a:r>
                      <a:endParaRPr sz="1400">
                        <a:latin typeface="Arial"/>
                        <a:cs typeface="Arial"/>
                      </a:endParaRPr>
                    </a:p>
                  </a:txBody>
                  <a:tcPr marL="0" marR="0" marT="0" marB="0">
                    <a:lnT w="28575">
                      <a:solidFill>
                        <a:srgbClr val="A1A1A1"/>
                      </a:solidFill>
                      <a:prstDash val="solid"/>
                    </a:lnT>
                    <a:lnB w="28575">
                      <a:solidFill>
                        <a:srgbClr val="A1A1A1"/>
                      </a:solidFill>
                      <a:prstDash val="solid"/>
                    </a:lnB>
                  </a:tcPr>
                </a:tc>
                <a:tc>
                  <a:txBody>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marL="6350">
                        <a:lnSpc>
                          <a:spcPct val="100000"/>
                        </a:lnSpc>
                        <a:spcBef>
                          <a:spcPts val="1365"/>
                        </a:spcBef>
                      </a:pPr>
                      <a:r>
                        <a:rPr sz="2000" dirty="0">
                          <a:solidFill>
                            <a:srgbClr val="FF0000"/>
                          </a:solidFill>
                          <a:latin typeface="Calibri"/>
                          <a:cs typeface="Calibri"/>
                        </a:rPr>
                        <a:t>R</a:t>
                      </a:r>
                      <a:endParaRPr sz="2000">
                        <a:latin typeface="Calibri"/>
                        <a:cs typeface="Calibri"/>
                      </a:endParaRPr>
                    </a:p>
                  </a:txBody>
                  <a:tcPr marL="0" marR="0" marT="0" marB="0">
                    <a:lnR w="28575">
                      <a:solidFill>
                        <a:srgbClr val="A1A1A1"/>
                      </a:solidFill>
                      <a:prstDash val="solid"/>
                    </a:lnR>
                    <a:lnT w="28575">
                      <a:solidFill>
                        <a:srgbClr val="A1A1A1"/>
                      </a:solidFill>
                      <a:prstDash val="solid"/>
                    </a:lnT>
                    <a:lnB w="28575">
                      <a:solidFill>
                        <a:srgbClr val="A1A1A1"/>
                      </a:solidFill>
                      <a:prstDash val="solid"/>
                    </a:lnB>
                  </a:tcPr>
                </a:tc>
              </a:tr>
            </a:tbl>
          </a:graphicData>
        </a:graphic>
      </p:graphicFrame>
      <p:sp>
        <p:nvSpPr>
          <p:cNvPr id="111" name="object 111"/>
          <p:cNvSpPr/>
          <p:nvPr/>
        </p:nvSpPr>
        <p:spPr>
          <a:xfrm>
            <a:off x="7355585" y="6151257"/>
            <a:ext cx="208915" cy="149860"/>
          </a:xfrm>
          <a:custGeom>
            <a:avLst/>
            <a:gdLst/>
            <a:ahLst/>
            <a:cxnLst/>
            <a:rect l="l" t="t" r="r" b="b"/>
            <a:pathLst>
              <a:path w="208915" h="149860">
                <a:moveTo>
                  <a:pt x="0" y="149415"/>
                </a:moveTo>
                <a:lnTo>
                  <a:pt x="208788" y="0"/>
                </a:lnTo>
              </a:path>
            </a:pathLst>
          </a:custGeom>
          <a:ln w="9525">
            <a:solidFill>
              <a:srgbClr val="000000"/>
            </a:solidFill>
          </a:ln>
        </p:spPr>
        <p:txBody>
          <a:bodyPr wrap="square" lIns="0" tIns="0" rIns="0" bIns="0" rtlCol="0"/>
          <a:lstStyle/>
          <a:p>
            <a:endParaRPr/>
          </a:p>
        </p:txBody>
      </p:sp>
      <p:sp>
        <p:nvSpPr>
          <p:cNvPr id="112" name="object 112"/>
          <p:cNvSpPr/>
          <p:nvPr/>
        </p:nvSpPr>
        <p:spPr>
          <a:xfrm>
            <a:off x="2561082" y="1965070"/>
            <a:ext cx="381000" cy="315595"/>
          </a:xfrm>
          <a:custGeom>
            <a:avLst/>
            <a:gdLst/>
            <a:ahLst/>
            <a:cxnLst/>
            <a:rect l="l" t="t" r="r" b="b"/>
            <a:pathLst>
              <a:path w="381000" h="315594">
                <a:moveTo>
                  <a:pt x="223393" y="0"/>
                </a:moveTo>
                <a:lnTo>
                  <a:pt x="223393" y="78739"/>
                </a:lnTo>
                <a:lnTo>
                  <a:pt x="0" y="78739"/>
                </a:lnTo>
                <a:lnTo>
                  <a:pt x="0" y="236346"/>
                </a:lnTo>
                <a:lnTo>
                  <a:pt x="223393" y="236346"/>
                </a:lnTo>
                <a:lnTo>
                  <a:pt x="223393" y="315087"/>
                </a:lnTo>
                <a:lnTo>
                  <a:pt x="381000" y="157479"/>
                </a:lnTo>
                <a:lnTo>
                  <a:pt x="223393" y="0"/>
                </a:lnTo>
                <a:close/>
              </a:path>
            </a:pathLst>
          </a:custGeom>
          <a:solidFill>
            <a:srgbClr val="808080"/>
          </a:solidFill>
        </p:spPr>
        <p:txBody>
          <a:bodyPr wrap="square" lIns="0" tIns="0" rIns="0" bIns="0" rtlCol="0"/>
          <a:lstStyle/>
          <a:p>
            <a:endParaRPr/>
          </a:p>
        </p:txBody>
      </p:sp>
      <p:sp>
        <p:nvSpPr>
          <p:cNvPr id="113" name="object 113"/>
          <p:cNvSpPr/>
          <p:nvPr/>
        </p:nvSpPr>
        <p:spPr>
          <a:xfrm>
            <a:off x="6301232" y="1861185"/>
            <a:ext cx="381000" cy="315595"/>
          </a:xfrm>
          <a:custGeom>
            <a:avLst/>
            <a:gdLst/>
            <a:ahLst/>
            <a:cxnLst/>
            <a:rect l="l" t="t" r="r" b="b"/>
            <a:pathLst>
              <a:path w="381000" h="315594">
                <a:moveTo>
                  <a:pt x="223392" y="0"/>
                </a:moveTo>
                <a:lnTo>
                  <a:pt x="223392" y="78739"/>
                </a:lnTo>
                <a:lnTo>
                  <a:pt x="0" y="78739"/>
                </a:lnTo>
                <a:lnTo>
                  <a:pt x="0" y="236347"/>
                </a:lnTo>
                <a:lnTo>
                  <a:pt x="223392" y="236347"/>
                </a:lnTo>
                <a:lnTo>
                  <a:pt x="223392" y="315087"/>
                </a:lnTo>
                <a:lnTo>
                  <a:pt x="380999" y="157606"/>
                </a:lnTo>
                <a:lnTo>
                  <a:pt x="223392" y="0"/>
                </a:lnTo>
                <a:close/>
              </a:path>
            </a:pathLst>
          </a:custGeom>
          <a:solidFill>
            <a:srgbClr val="808080"/>
          </a:solidFill>
        </p:spPr>
        <p:txBody>
          <a:bodyPr wrap="square" lIns="0" tIns="0" rIns="0" bIns="0" rtlCol="0"/>
          <a:lstStyle/>
          <a:p>
            <a:endParaRPr/>
          </a:p>
        </p:txBody>
      </p:sp>
      <p:sp>
        <p:nvSpPr>
          <p:cNvPr id="114" name="object 114"/>
          <p:cNvSpPr/>
          <p:nvPr/>
        </p:nvSpPr>
        <p:spPr>
          <a:xfrm>
            <a:off x="8288273" y="154178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913"/>
                </a:lnTo>
                <a:lnTo>
                  <a:pt x="549032" y="264681"/>
                </a:lnTo>
                <a:lnTo>
                  <a:pt x="522676" y="297042"/>
                </a:lnTo>
                <a:lnTo>
                  <a:pt x="487775" y="325231"/>
                </a:lnTo>
                <a:lnTo>
                  <a:pt x="445479" y="348484"/>
                </a:lnTo>
                <a:lnTo>
                  <a:pt x="396942" y="366039"/>
                </a:lnTo>
                <a:lnTo>
                  <a:pt x="343315"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115" name="object 115"/>
          <p:cNvSpPr txBox="1"/>
          <p:nvPr/>
        </p:nvSpPr>
        <p:spPr>
          <a:xfrm>
            <a:off x="8342121" y="1292741"/>
            <a:ext cx="467995" cy="569595"/>
          </a:xfrm>
          <a:prstGeom prst="rect">
            <a:avLst/>
          </a:prstGeom>
        </p:spPr>
        <p:txBody>
          <a:bodyPr vert="horz" wrap="square" lIns="0" tIns="67310" rIns="0" bIns="0" rtlCol="0">
            <a:spAutoFit/>
          </a:bodyPr>
          <a:lstStyle/>
          <a:p>
            <a:pPr algn="ctr">
              <a:lnSpc>
                <a:spcPct val="100000"/>
              </a:lnSpc>
              <a:spcBef>
                <a:spcPts val="530"/>
              </a:spcBef>
            </a:pPr>
            <a:r>
              <a:rPr sz="1100" b="1" spc="-10" dirty="0">
                <a:solidFill>
                  <a:srgbClr val="0000FF"/>
                </a:solidFill>
                <a:latin typeface="Arial"/>
                <a:cs typeface="Arial"/>
              </a:rPr>
              <a:t>R</a:t>
            </a:r>
            <a:r>
              <a:rPr sz="1100" b="1" dirty="0">
                <a:solidFill>
                  <a:srgbClr val="0000FF"/>
                </a:solidFill>
                <a:latin typeface="Arial"/>
                <a:cs typeface="Arial"/>
              </a:rPr>
              <a:t>-</a:t>
            </a:r>
            <a:r>
              <a:rPr sz="1100" b="1" spc="-15" dirty="0">
                <a:solidFill>
                  <a:srgbClr val="0000FF"/>
                </a:solidFill>
                <a:latin typeface="Arial"/>
                <a:cs typeface="Arial"/>
              </a:rPr>
              <a:t>T</a:t>
            </a:r>
            <a:r>
              <a:rPr sz="1100" b="1" dirty="0">
                <a:solidFill>
                  <a:srgbClr val="0000FF"/>
                </a:solidFill>
                <a:latin typeface="Arial"/>
                <a:cs typeface="Arial"/>
              </a:rPr>
              <a:t>ree</a:t>
            </a:r>
            <a:endParaRPr sz="1100">
              <a:latin typeface="Arial"/>
              <a:cs typeface="Arial"/>
            </a:endParaRPr>
          </a:p>
          <a:p>
            <a:pPr algn="ctr">
              <a:lnSpc>
                <a:spcPct val="100000"/>
              </a:lnSpc>
              <a:spcBef>
                <a:spcPts val="615"/>
              </a:spcBef>
            </a:pPr>
            <a:r>
              <a:rPr sz="1600" b="1" spc="-5" dirty="0">
                <a:latin typeface="Arial"/>
                <a:cs typeface="Arial"/>
              </a:rPr>
              <a:t>6</a:t>
            </a:r>
            <a:endParaRPr sz="1600">
              <a:latin typeface="Arial"/>
              <a:cs typeface="Arial"/>
            </a:endParaRPr>
          </a:p>
        </p:txBody>
      </p:sp>
      <p:sp>
        <p:nvSpPr>
          <p:cNvPr id="116" name="object 116"/>
          <p:cNvSpPr/>
          <p:nvPr/>
        </p:nvSpPr>
        <p:spPr>
          <a:xfrm>
            <a:off x="8542528" y="2057400"/>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84" y="377127"/>
                </a:lnTo>
                <a:lnTo>
                  <a:pt x="174557" y="366021"/>
                </a:lnTo>
                <a:lnTo>
                  <a:pt x="126020" y="348451"/>
                </a:lnTo>
                <a:lnTo>
                  <a:pt x="83724" y="325183"/>
                </a:lnTo>
                <a:lnTo>
                  <a:pt x="48823" y="296986"/>
                </a:lnTo>
                <a:lnTo>
                  <a:pt x="22467" y="264628"/>
                </a:lnTo>
                <a:lnTo>
                  <a:pt x="5808" y="228876"/>
                </a:lnTo>
                <a:lnTo>
                  <a:pt x="0" y="190500"/>
                </a:lnTo>
                <a:close/>
              </a:path>
            </a:pathLst>
          </a:custGeom>
          <a:ln w="9525">
            <a:solidFill>
              <a:srgbClr val="000000"/>
            </a:solidFill>
          </a:ln>
        </p:spPr>
        <p:txBody>
          <a:bodyPr wrap="square" lIns="0" tIns="0" rIns="0" bIns="0" rtlCol="0"/>
          <a:lstStyle/>
          <a:p>
            <a:endParaRPr/>
          </a:p>
        </p:txBody>
      </p:sp>
      <p:sp>
        <p:nvSpPr>
          <p:cNvPr id="117" name="object 117"/>
          <p:cNvSpPr txBox="1"/>
          <p:nvPr/>
        </p:nvSpPr>
        <p:spPr>
          <a:xfrm>
            <a:off x="8760332" y="210934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7</a:t>
            </a:r>
            <a:endParaRPr sz="1600">
              <a:latin typeface="Arial"/>
              <a:cs typeface="Arial"/>
            </a:endParaRPr>
          </a:p>
        </p:txBody>
      </p:sp>
      <p:sp>
        <p:nvSpPr>
          <p:cNvPr id="118" name="object 118"/>
          <p:cNvSpPr/>
          <p:nvPr/>
        </p:nvSpPr>
        <p:spPr>
          <a:xfrm>
            <a:off x="8574023" y="1922779"/>
            <a:ext cx="254635" cy="134620"/>
          </a:xfrm>
          <a:custGeom>
            <a:avLst/>
            <a:gdLst/>
            <a:ahLst/>
            <a:cxnLst/>
            <a:rect l="l" t="t" r="r" b="b"/>
            <a:pathLst>
              <a:path w="254634" h="134619">
                <a:moveTo>
                  <a:pt x="0" y="0"/>
                </a:moveTo>
                <a:lnTo>
                  <a:pt x="254253" y="134620"/>
                </a:lnTo>
              </a:path>
            </a:pathLst>
          </a:custGeom>
          <a:ln w="9525">
            <a:solidFill>
              <a:srgbClr val="000000"/>
            </a:solidFill>
          </a:ln>
        </p:spPr>
        <p:txBody>
          <a:bodyPr wrap="square" lIns="0" tIns="0" rIns="0" bIns="0" rtlCol="0"/>
          <a:lstStyle/>
          <a:p>
            <a:endParaRPr/>
          </a:p>
        </p:txBody>
      </p:sp>
      <p:sp>
        <p:nvSpPr>
          <p:cNvPr id="119" name="object 119"/>
          <p:cNvSpPr/>
          <p:nvPr/>
        </p:nvSpPr>
        <p:spPr>
          <a:xfrm>
            <a:off x="7924800" y="205740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120" name="object 120"/>
          <p:cNvSpPr txBox="1"/>
          <p:nvPr/>
        </p:nvSpPr>
        <p:spPr>
          <a:xfrm>
            <a:off x="8142478" y="210934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4</a:t>
            </a:r>
            <a:endParaRPr sz="1600">
              <a:latin typeface="Arial"/>
              <a:cs typeface="Arial"/>
            </a:endParaRPr>
          </a:p>
        </p:txBody>
      </p:sp>
      <p:sp>
        <p:nvSpPr>
          <p:cNvPr id="121" name="object 121"/>
          <p:cNvSpPr/>
          <p:nvPr/>
        </p:nvSpPr>
        <p:spPr>
          <a:xfrm>
            <a:off x="8412606" y="2382647"/>
            <a:ext cx="64769" cy="132080"/>
          </a:xfrm>
          <a:custGeom>
            <a:avLst/>
            <a:gdLst/>
            <a:ahLst/>
            <a:cxnLst/>
            <a:rect l="l" t="t" r="r" b="b"/>
            <a:pathLst>
              <a:path w="64770" h="132080">
                <a:moveTo>
                  <a:pt x="0" y="0"/>
                </a:moveTo>
                <a:lnTo>
                  <a:pt x="64643" y="131952"/>
                </a:lnTo>
              </a:path>
            </a:pathLst>
          </a:custGeom>
          <a:ln w="9525">
            <a:solidFill>
              <a:srgbClr val="000000"/>
            </a:solidFill>
          </a:ln>
        </p:spPr>
        <p:txBody>
          <a:bodyPr wrap="square" lIns="0" tIns="0" rIns="0" bIns="0" rtlCol="0"/>
          <a:lstStyle/>
          <a:p>
            <a:endParaRPr/>
          </a:p>
        </p:txBody>
      </p:sp>
      <p:sp>
        <p:nvSpPr>
          <p:cNvPr id="122" name="object 122"/>
          <p:cNvSpPr/>
          <p:nvPr/>
        </p:nvSpPr>
        <p:spPr>
          <a:xfrm>
            <a:off x="8191500" y="251460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123" name="object 123"/>
          <p:cNvSpPr txBox="1"/>
          <p:nvPr/>
        </p:nvSpPr>
        <p:spPr>
          <a:xfrm>
            <a:off x="8409178" y="256654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124" name="object 124"/>
          <p:cNvSpPr/>
          <p:nvPr/>
        </p:nvSpPr>
        <p:spPr>
          <a:xfrm>
            <a:off x="8210550" y="1922779"/>
            <a:ext cx="363855" cy="134620"/>
          </a:xfrm>
          <a:custGeom>
            <a:avLst/>
            <a:gdLst/>
            <a:ahLst/>
            <a:cxnLst/>
            <a:rect l="l" t="t" r="r" b="b"/>
            <a:pathLst>
              <a:path w="363854" h="134619">
                <a:moveTo>
                  <a:pt x="363474" y="0"/>
                </a:moveTo>
                <a:lnTo>
                  <a:pt x="0" y="134620"/>
                </a:lnTo>
              </a:path>
            </a:pathLst>
          </a:custGeom>
          <a:ln w="9525">
            <a:solidFill>
              <a:srgbClr val="000000"/>
            </a:solidFill>
          </a:ln>
        </p:spPr>
        <p:txBody>
          <a:bodyPr wrap="square" lIns="0" tIns="0" rIns="0" bIns="0" rtlCol="0"/>
          <a:lstStyle/>
          <a:p>
            <a:endParaRPr/>
          </a:p>
        </p:txBody>
      </p:sp>
      <p:sp>
        <p:nvSpPr>
          <p:cNvPr id="125" name="object 125"/>
          <p:cNvSpPr/>
          <p:nvPr/>
        </p:nvSpPr>
        <p:spPr>
          <a:xfrm>
            <a:off x="6754621" y="1571371"/>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126" name="object 126"/>
          <p:cNvSpPr txBox="1"/>
          <p:nvPr/>
        </p:nvSpPr>
        <p:spPr>
          <a:xfrm>
            <a:off x="6911085" y="1285808"/>
            <a:ext cx="452755" cy="606425"/>
          </a:xfrm>
          <a:prstGeom prst="rect">
            <a:avLst/>
          </a:prstGeom>
        </p:spPr>
        <p:txBody>
          <a:bodyPr vert="horz" wrap="square" lIns="0" tIns="81915" rIns="0" bIns="0" rtlCol="0">
            <a:spAutoFit/>
          </a:bodyPr>
          <a:lstStyle/>
          <a:p>
            <a:pPr marL="12700">
              <a:lnSpc>
                <a:spcPct val="100000"/>
              </a:lnSpc>
              <a:spcBef>
                <a:spcPts val="645"/>
              </a:spcBef>
            </a:pPr>
            <a:r>
              <a:rPr sz="1100" b="1" spc="-5" dirty="0">
                <a:solidFill>
                  <a:srgbClr val="0000FF"/>
                </a:solidFill>
                <a:latin typeface="Arial"/>
                <a:cs typeface="Arial"/>
              </a:rPr>
              <a:t>L</a:t>
            </a:r>
            <a:r>
              <a:rPr sz="1100" b="1" dirty="0">
                <a:solidFill>
                  <a:srgbClr val="0000FF"/>
                </a:solidFill>
                <a:latin typeface="Arial"/>
                <a:cs typeface="Arial"/>
              </a:rPr>
              <a:t>-</a:t>
            </a:r>
            <a:r>
              <a:rPr sz="1100" b="1" spc="-15" dirty="0">
                <a:solidFill>
                  <a:srgbClr val="0000FF"/>
                </a:solidFill>
                <a:latin typeface="Arial"/>
                <a:cs typeface="Arial"/>
              </a:rPr>
              <a:t>T</a:t>
            </a:r>
            <a:r>
              <a:rPr sz="1100" b="1" dirty="0">
                <a:solidFill>
                  <a:srgbClr val="0000FF"/>
                </a:solidFill>
                <a:latin typeface="Arial"/>
                <a:cs typeface="Arial"/>
              </a:rPr>
              <a:t>ree</a:t>
            </a:r>
            <a:endParaRPr sz="1100">
              <a:latin typeface="Arial"/>
              <a:cs typeface="Arial"/>
            </a:endParaRPr>
          </a:p>
          <a:p>
            <a:pPr marL="73660">
              <a:lnSpc>
                <a:spcPct val="100000"/>
              </a:lnSpc>
              <a:spcBef>
                <a:spcPts val="785"/>
              </a:spcBef>
            </a:pPr>
            <a:r>
              <a:rPr sz="1600" b="1" spc="-5" dirty="0">
                <a:latin typeface="Arial"/>
                <a:cs typeface="Arial"/>
              </a:rPr>
              <a:t>1</a:t>
            </a:r>
            <a:endParaRPr sz="1600">
              <a:latin typeface="Arial"/>
              <a:cs typeface="Arial"/>
            </a:endParaRPr>
          </a:p>
        </p:txBody>
      </p:sp>
      <p:sp>
        <p:nvSpPr>
          <p:cNvPr id="127" name="object 127"/>
          <p:cNvSpPr/>
          <p:nvPr/>
        </p:nvSpPr>
        <p:spPr>
          <a:xfrm>
            <a:off x="7086600" y="205740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128" name="object 128"/>
          <p:cNvSpPr txBox="1"/>
          <p:nvPr/>
        </p:nvSpPr>
        <p:spPr>
          <a:xfrm>
            <a:off x="7304023" y="210934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a:t>
            </a:r>
            <a:endParaRPr sz="1600">
              <a:latin typeface="Arial"/>
              <a:cs typeface="Arial"/>
            </a:endParaRPr>
          </a:p>
        </p:txBody>
      </p:sp>
      <p:sp>
        <p:nvSpPr>
          <p:cNvPr id="129" name="object 129"/>
          <p:cNvSpPr/>
          <p:nvPr/>
        </p:nvSpPr>
        <p:spPr>
          <a:xfrm>
            <a:off x="7242429" y="1896491"/>
            <a:ext cx="130175" cy="161290"/>
          </a:xfrm>
          <a:custGeom>
            <a:avLst/>
            <a:gdLst/>
            <a:ahLst/>
            <a:cxnLst/>
            <a:rect l="l" t="t" r="r" b="b"/>
            <a:pathLst>
              <a:path w="130175" h="161289">
                <a:moveTo>
                  <a:pt x="0" y="0"/>
                </a:moveTo>
                <a:lnTo>
                  <a:pt x="129921" y="160909"/>
                </a:lnTo>
              </a:path>
            </a:pathLst>
          </a:custGeom>
          <a:ln w="9525">
            <a:solidFill>
              <a:srgbClr val="000000"/>
            </a:solidFill>
          </a:ln>
        </p:spPr>
        <p:txBody>
          <a:bodyPr wrap="square" lIns="0" tIns="0" rIns="0" bIns="0" rtlCol="0"/>
          <a:lstStyle/>
          <a:p>
            <a:endParaRPr/>
          </a:p>
        </p:txBody>
      </p:sp>
      <p:sp>
        <p:nvSpPr>
          <p:cNvPr id="130" name="object 130"/>
          <p:cNvSpPr/>
          <p:nvPr/>
        </p:nvSpPr>
        <p:spPr>
          <a:xfrm>
            <a:off x="7588504" y="152400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131" name="object 131"/>
          <p:cNvSpPr txBox="1"/>
          <p:nvPr/>
        </p:nvSpPr>
        <p:spPr>
          <a:xfrm>
            <a:off x="7806055" y="1575561"/>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a:t>
            </a:r>
            <a:endParaRPr sz="1600">
              <a:latin typeface="Arial"/>
              <a:cs typeface="Arial"/>
            </a:endParaRPr>
          </a:p>
        </p:txBody>
      </p:sp>
      <p:sp>
        <p:nvSpPr>
          <p:cNvPr id="132" name="Footer Placeholder 13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416051859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69171" y="83311"/>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20</a:t>
            </a:r>
            <a:endParaRPr sz="1200">
              <a:latin typeface="Arial"/>
              <a:cs typeface="Arial"/>
            </a:endParaRPr>
          </a:p>
        </p:txBody>
      </p:sp>
      <p:sp>
        <p:nvSpPr>
          <p:cNvPr id="3" name="object 3"/>
          <p:cNvSpPr/>
          <p:nvPr/>
        </p:nvSpPr>
        <p:spPr>
          <a:xfrm>
            <a:off x="0" y="114300"/>
            <a:ext cx="6934200" cy="228600"/>
          </a:xfrm>
          <a:custGeom>
            <a:avLst/>
            <a:gdLst/>
            <a:ahLst/>
            <a:cxnLst/>
            <a:rect l="l" t="t" r="r" b="b"/>
            <a:pathLst>
              <a:path w="6934200" h="228600">
                <a:moveTo>
                  <a:pt x="0" y="228600"/>
                </a:moveTo>
                <a:lnTo>
                  <a:pt x="6934200" y="228600"/>
                </a:lnTo>
                <a:lnTo>
                  <a:pt x="6934200" y="0"/>
                </a:lnTo>
                <a:lnTo>
                  <a:pt x="0" y="0"/>
                </a:lnTo>
                <a:lnTo>
                  <a:pt x="0" y="228600"/>
                </a:lnTo>
                <a:close/>
              </a:path>
            </a:pathLst>
          </a:custGeom>
          <a:solidFill>
            <a:srgbClr val="A40020"/>
          </a:solidFill>
        </p:spPr>
        <p:txBody>
          <a:bodyPr wrap="square" lIns="0" tIns="0" rIns="0" bIns="0" rtlCol="0"/>
          <a:lstStyle/>
          <a:p>
            <a:endParaRPr/>
          </a:p>
        </p:txBody>
      </p:sp>
      <p:sp>
        <p:nvSpPr>
          <p:cNvPr id="4" name="object 4"/>
          <p:cNvSpPr/>
          <p:nvPr/>
        </p:nvSpPr>
        <p:spPr>
          <a:xfrm>
            <a:off x="8610600" y="9525"/>
            <a:ext cx="533400" cy="333375"/>
          </a:xfrm>
          <a:custGeom>
            <a:avLst/>
            <a:gdLst/>
            <a:ahLst/>
            <a:cxnLst/>
            <a:rect l="l" t="t" r="r" b="b"/>
            <a:pathLst>
              <a:path w="533400" h="333375">
                <a:moveTo>
                  <a:pt x="0" y="166750"/>
                </a:moveTo>
                <a:lnTo>
                  <a:pt x="7042" y="128522"/>
                </a:lnTo>
                <a:lnTo>
                  <a:pt x="27103" y="93426"/>
                </a:lnTo>
                <a:lnTo>
                  <a:pt x="58582" y="62464"/>
                </a:lnTo>
                <a:lnTo>
                  <a:pt x="99881" y="36639"/>
                </a:lnTo>
                <a:lnTo>
                  <a:pt x="149400" y="16952"/>
                </a:lnTo>
                <a:lnTo>
                  <a:pt x="205540" y="4405"/>
                </a:lnTo>
                <a:lnTo>
                  <a:pt x="266700" y="0"/>
                </a:lnTo>
                <a:lnTo>
                  <a:pt x="327859" y="4405"/>
                </a:lnTo>
                <a:lnTo>
                  <a:pt x="383999" y="16952"/>
                </a:lnTo>
                <a:lnTo>
                  <a:pt x="433518" y="36639"/>
                </a:lnTo>
                <a:lnTo>
                  <a:pt x="474817" y="62464"/>
                </a:lnTo>
                <a:lnTo>
                  <a:pt x="506296" y="93426"/>
                </a:lnTo>
                <a:lnTo>
                  <a:pt x="526357" y="128522"/>
                </a:lnTo>
                <a:lnTo>
                  <a:pt x="533400" y="166750"/>
                </a:lnTo>
                <a:lnTo>
                  <a:pt x="526357" y="204932"/>
                </a:lnTo>
                <a:lnTo>
                  <a:pt x="506296" y="239994"/>
                </a:lnTo>
                <a:lnTo>
                  <a:pt x="474817" y="270933"/>
                </a:lnTo>
                <a:lnTo>
                  <a:pt x="433518" y="296745"/>
                </a:lnTo>
                <a:lnTo>
                  <a:pt x="383999" y="316425"/>
                </a:lnTo>
                <a:lnTo>
                  <a:pt x="327859" y="328970"/>
                </a:lnTo>
                <a:lnTo>
                  <a:pt x="266700" y="333375"/>
                </a:lnTo>
                <a:lnTo>
                  <a:pt x="205540" y="328970"/>
                </a:lnTo>
                <a:lnTo>
                  <a:pt x="149400" y="316425"/>
                </a:lnTo>
                <a:lnTo>
                  <a:pt x="99881" y="296745"/>
                </a:lnTo>
                <a:lnTo>
                  <a:pt x="58582" y="270933"/>
                </a:lnTo>
                <a:lnTo>
                  <a:pt x="27103" y="239994"/>
                </a:lnTo>
                <a:lnTo>
                  <a:pt x="7042" y="204932"/>
                </a:lnTo>
                <a:lnTo>
                  <a:pt x="0" y="166750"/>
                </a:lnTo>
                <a:close/>
              </a:path>
            </a:pathLst>
          </a:custGeom>
          <a:ln w="12700">
            <a:solidFill>
              <a:srgbClr val="000000"/>
            </a:solidFill>
          </a:ln>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5" dirty="0"/>
              <a:t>Find(3)</a:t>
            </a:r>
          </a:p>
        </p:txBody>
      </p:sp>
      <p:sp>
        <p:nvSpPr>
          <p:cNvPr id="6" name="object 6"/>
          <p:cNvSpPr/>
          <p:nvPr/>
        </p:nvSpPr>
        <p:spPr>
          <a:xfrm>
            <a:off x="2819400" y="1965070"/>
            <a:ext cx="381000" cy="315595"/>
          </a:xfrm>
          <a:custGeom>
            <a:avLst/>
            <a:gdLst/>
            <a:ahLst/>
            <a:cxnLst/>
            <a:rect l="l" t="t" r="r" b="b"/>
            <a:pathLst>
              <a:path w="381000" h="315594">
                <a:moveTo>
                  <a:pt x="223393" y="0"/>
                </a:moveTo>
                <a:lnTo>
                  <a:pt x="223393" y="78739"/>
                </a:lnTo>
                <a:lnTo>
                  <a:pt x="0" y="78739"/>
                </a:lnTo>
                <a:lnTo>
                  <a:pt x="0" y="236346"/>
                </a:lnTo>
                <a:lnTo>
                  <a:pt x="223393" y="236346"/>
                </a:lnTo>
                <a:lnTo>
                  <a:pt x="223393" y="315087"/>
                </a:lnTo>
                <a:lnTo>
                  <a:pt x="381000" y="157479"/>
                </a:lnTo>
                <a:lnTo>
                  <a:pt x="223393" y="0"/>
                </a:lnTo>
                <a:close/>
              </a:path>
            </a:pathLst>
          </a:custGeom>
          <a:solidFill>
            <a:srgbClr val="808080"/>
          </a:solidFill>
        </p:spPr>
        <p:txBody>
          <a:bodyPr wrap="square" lIns="0" tIns="0" rIns="0" bIns="0" rtlCol="0"/>
          <a:lstStyle/>
          <a:p>
            <a:endParaRPr/>
          </a:p>
        </p:txBody>
      </p:sp>
      <p:sp>
        <p:nvSpPr>
          <p:cNvPr id="7" name="object 7"/>
          <p:cNvSpPr txBox="1"/>
          <p:nvPr/>
        </p:nvSpPr>
        <p:spPr>
          <a:xfrm>
            <a:off x="1713357" y="1323213"/>
            <a:ext cx="467995" cy="193675"/>
          </a:xfrm>
          <a:prstGeom prst="rect">
            <a:avLst/>
          </a:prstGeom>
        </p:spPr>
        <p:txBody>
          <a:bodyPr vert="horz" wrap="square" lIns="0" tIns="13335" rIns="0" bIns="0" rtlCol="0">
            <a:spAutoFit/>
          </a:bodyPr>
          <a:lstStyle/>
          <a:p>
            <a:pPr marL="12700">
              <a:lnSpc>
                <a:spcPct val="100000"/>
              </a:lnSpc>
              <a:spcBef>
                <a:spcPts val="105"/>
              </a:spcBef>
            </a:pPr>
            <a:r>
              <a:rPr sz="1100" b="1" spc="-10" dirty="0">
                <a:solidFill>
                  <a:srgbClr val="0000FF"/>
                </a:solidFill>
                <a:latin typeface="Arial"/>
                <a:cs typeface="Arial"/>
              </a:rPr>
              <a:t>R</a:t>
            </a:r>
            <a:r>
              <a:rPr sz="1100" b="1" dirty="0">
                <a:solidFill>
                  <a:srgbClr val="0000FF"/>
                </a:solidFill>
                <a:latin typeface="Arial"/>
                <a:cs typeface="Arial"/>
              </a:rPr>
              <a:t>-</a:t>
            </a:r>
            <a:r>
              <a:rPr sz="1100" b="1" spc="-15" dirty="0">
                <a:solidFill>
                  <a:srgbClr val="0000FF"/>
                </a:solidFill>
                <a:latin typeface="Arial"/>
                <a:cs typeface="Arial"/>
              </a:rPr>
              <a:t>T</a:t>
            </a:r>
            <a:r>
              <a:rPr sz="1100" b="1" dirty="0">
                <a:solidFill>
                  <a:srgbClr val="0000FF"/>
                </a:solidFill>
                <a:latin typeface="Arial"/>
                <a:cs typeface="Arial"/>
              </a:rPr>
              <a:t>ree</a:t>
            </a:r>
            <a:endParaRPr sz="1100">
              <a:latin typeface="Arial"/>
              <a:cs typeface="Arial"/>
            </a:endParaRPr>
          </a:p>
        </p:txBody>
      </p:sp>
      <p:sp>
        <p:nvSpPr>
          <p:cNvPr id="8" name="object 8"/>
          <p:cNvSpPr/>
          <p:nvPr/>
        </p:nvSpPr>
        <p:spPr>
          <a:xfrm>
            <a:off x="127127" y="1547622"/>
            <a:ext cx="571500" cy="381000"/>
          </a:xfrm>
          <a:custGeom>
            <a:avLst/>
            <a:gdLst/>
            <a:ahLst/>
            <a:cxnLst/>
            <a:rect l="l" t="t" r="r" b="b"/>
            <a:pathLst>
              <a:path w="571500" h="381000">
                <a:moveTo>
                  <a:pt x="0" y="190500"/>
                </a:moveTo>
                <a:lnTo>
                  <a:pt x="5805" y="152123"/>
                </a:lnTo>
                <a:lnTo>
                  <a:pt x="22456" y="116371"/>
                </a:lnTo>
                <a:lnTo>
                  <a:pt x="48802" y="84013"/>
                </a:lnTo>
                <a:lnTo>
                  <a:pt x="83696" y="55816"/>
                </a:lnTo>
                <a:lnTo>
                  <a:pt x="125986" y="32548"/>
                </a:lnTo>
                <a:lnTo>
                  <a:pt x="174525" y="14978"/>
                </a:lnTo>
                <a:lnTo>
                  <a:pt x="228162" y="3872"/>
                </a:lnTo>
                <a:lnTo>
                  <a:pt x="285750" y="0"/>
                </a:lnTo>
                <a:lnTo>
                  <a:pt x="343337" y="3872"/>
                </a:lnTo>
                <a:lnTo>
                  <a:pt x="396974" y="14978"/>
                </a:lnTo>
                <a:lnTo>
                  <a:pt x="445513" y="32548"/>
                </a:lnTo>
                <a:lnTo>
                  <a:pt x="487803" y="55816"/>
                </a:lnTo>
                <a:lnTo>
                  <a:pt x="522697" y="84013"/>
                </a:lnTo>
                <a:lnTo>
                  <a:pt x="549043" y="116371"/>
                </a:lnTo>
                <a:lnTo>
                  <a:pt x="565694" y="152123"/>
                </a:lnTo>
                <a:lnTo>
                  <a:pt x="571500" y="190500"/>
                </a:lnTo>
                <a:lnTo>
                  <a:pt x="565694" y="228913"/>
                </a:lnTo>
                <a:lnTo>
                  <a:pt x="549043" y="264681"/>
                </a:lnTo>
                <a:lnTo>
                  <a:pt x="522697" y="297042"/>
                </a:lnTo>
                <a:lnTo>
                  <a:pt x="487803" y="325231"/>
                </a:lnTo>
                <a:lnTo>
                  <a:pt x="445513" y="348484"/>
                </a:lnTo>
                <a:lnTo>
                  <a:pt x="396974" y="366039"/>
                </a:lnTo>
                <a:lnTo>
                  <a:pt x="343337" y="377132"/>
                </a:lnTo>
                <a:lnTo>
                  <a:pt x="285750" y="381000"/>
                </a:lnTo>
                <a:lnTo>
                  <a:pt x="228162" y="377132"/>
                </a:lnTo>
                <a:lnTo>
                  <a:pt x="174525" y="366039"/>
                </a:lnTo>
                <a:lnTo>
                  <a:pt x="125986" y="348484"/>
                </a:lnTo>
                <a:lnTo>
                  <a:pt x="83696" y="325231"/>
                </a:lnTo>
                <a:lnTo>
                  <a:pt x="48802" y="297042"/>
                </a:lnTo>
                <a:lnTo>
                  <a:pt x="22456" y="264681"/>
                </a:lnTo>
                <a:lnTo>
                  <a:pt x="5805" y="228913"/>
                </a:lnTo>
                <a:lnTo>
                  <a:pt x="0" y="190500"/>
                </a:lnTo>
                <a:close/>
              </a:path>
            </a:pathLst>
          </a:custGeom>
          <a:ln w="9525">
            <a:solidFill>
              <a:srgbClr val="000000"/>
            </a:solidFill>
          </a:ln>
        </p:spPr>
        <p:txBody>
          <a:bodyPr wrap="square" lIns="0" tIns="0" rIns="0" bIns="0" rtlCol="0"/>
          <a:lstStyle/>
          <a:p>
            <a:endParaRPr/>
          </a:p>
        </p:txBody>
      </p:sp>
      <p:sp>
        <p:nvSpPr>
          <p:cNvPr id="9" name="object 9"/>
          <p:cNvSpPr txBox="1"/>
          <p:nvPr/>
        </p:nvSpPr>
        <p:spPr>
          <a:xfrm>
            <a:off x="282346" y="1262488"/>
            <a:ext cx="452755" cy="605790"/>
          </a:xfrm>
          <a:prstGeom prst="rect">
            <a:avLst/>
          </a:prstGeom>
        </p:spPr>
        <p:txBody>
          <a:bodyPr vert="horz" wrap="square" lIns="0" tIns="81915" rIns="0" bIns="0" rtlCol="0">
            <a:spAutoFit/>
          </a:bodyPr>
          <a:lstStyle/>
          <a:p>
            <a:pPr marL="12700">
              <a:lnSpc>
                <a:spcPct val="100000"/>
              </a:lnSpc>
              <a:spcBef>
                <a:spcPts val="645"/>
              </a:spcBef>
            </a:pPr>
            <a:r>
              <a:rPr sz="1100" b="1" spc="-5" dirty="0">
                <a:solidFill>
                  <a:srgbClr val="0000FF"/>
                </a:solidFill>
                <a:latin typeface="Arial"/>
                <a:cs typeface="Arial"/>
              </a:rPr>
              <a:t>L</a:t>
            </a:r>
            <a:r>
              <a:rPr sz="1100" b="1" dirty="0">
                <a:solidFill>
                  <a:srgbClr val="0000FF"/>
                </a:solidFill>
                <a:latin typeface="Arial"/>
                <a:cs typeface="Arial"/>
              </a:rPr>
              <a:t>-</a:t>
            </a:r>
            <a:r>
              <a:rPr sz="1100" b="1" spc="-15" dirty="0">
                <a:solidFill>
                  <a:srgbClr val="0000FF"/>
                </a:solidFill>
                <a:latin typeface="Arial"/>
                <a:cs typeface="Arial"/>
              </a:rPr>
              <a:t>T</a:t>
            </a:r>
            <a:r>
              <a:rPr sz="1100" b="1" dirty="0">
                <a:solidFill>
                  <a:srgbClr val="0000FF"/>
                </a:solidFill>
                <a:latin typeface="Arial"/>
                <a:cs typeface="Arial"/>
              </a:rPr>
              <a:t>ree</a:t>
            </a:r>
            <a:endParaRPr sz="1100">
              <a:latin typeface="Arial"/>
              <a:cs typeface="Arial"/>
            </a:endParaRPr>
          </a:p>
          <a:p>
            <a:pPr marL="73660">
              <a:lnSpc>
                <a:spcPct val="100000"/>
              </a:lnSpc>
              <a:spcBef>
                <a:spcPts val="785"/>
              </a:spcBef>
            </a:pPr>
            <a:r>
              <a:rPr sz="1600" b="1" spc="-5" dirty="0">
                <a:latin typeface="Arial"/>
                <a:cs typeface="Arial"/>
              </a:rPr>
              <a:t>1</a:t>
            </a:r>
            <a:endParaRPr sz="1600">
              <a:latin typeface="Arial"/>
              <a:cs typeface="Arial"/>
            </a:endParaRPr>
          </a:p>
        </p:txBody>
      </p:sp>
      <p:sp>
        <p:nvSpPr>
          <p:cNvPr id="10" name="object 10"/>
          <p:cNvSpPr/>
          <p:nvPr/>
        </p:nvSpPr>
        <p:spPr>
          <a:xfrm>
            <a:off x="459105" y="2033651"/>
            <a:ext cx="571500" cy="381000"/>
          </a:xfrm>
          <a:custGeom>
            <a:avLst/>
            <a:gdLst/>
            <a:ahLst/>
            <a:cxnLst/>
            <a:rect l="l" t="t" r="r" b="b"/>
            <a:pathLst>
              <a:path w="571500" h="381000">
                <a:moveTo>
                  <a:pt x="0" y="190500"/>
                </a:moveTo>
                <a:lnTo>
                  <a:pt x="5805" y="152123"/>
                </a:lnTo>
                <a:lnTo>
                  <a:pt x="22456" y="116371"/>
                </a:lnTo>
                <a:lnTo>
                  <a:pt x="48802" y="84013"/>
                </a:lnTo>
                <a:lnTo>
                  <a:pt x="83696" y="55816"/>
                </a:lnTo>
                <a:lnTo>
                  <a:pt x="125986" y="32548"/>
                </a:lnTo>
                <a:lnTo>
                  <a:pt x="174525" y="14978"/>
                </a:lnTo>
                <a:lnTo>
                  <a:pt x="228162" y="3872"/>
                </a:lnTo>
                <a:lnTo>
                  <a:pt x="285750" y="0"/>
                </a:lnTo>
                <a:lnTo>
                  <a:pt x="343337" y="3872"/>
                </a:lnTo>
                <a:lnTo>
                  <a:pt x="396974" y="14978"/>
                </a:lnTo>
                <a:lnTo>
                  <a:pt x="445513" y="32548"/>
                </a:lnTo>
                <a:lnTo>
                  <a:pt x="487803" y="55816"/>
                </a:lnTo>
                <a:lnTo>
                  <a:pt x="522697" y="84013"/>
                </a:lnTo>
                <a:lnTo>
                  <a:pt x="549043" y="116371"/>
                </a:lnTo>
                <a:lnTo>
                  <a:pt x="565694" y="152123"/>
                </a:lnTo>
                <a:lnTo>
                  <a:pt x="571500" y="190500"/>
                </a:lnTo>
                <a:lnTo>
                  <a:pt x="565694" y="228913"/>
                </a:lnTo>
                <a:lnTo>
                  <a:pt x="549043" y="264681"/>
                </a:lnTo>
                <a:lnTo>
                  <a:pt x="522697" y="297042"/>
                </a:lnTo>
                <a:lnTo>
                  <a:pt x="487803" y="325231"/>
                </a:lnTo>
                <a:lnTo>
                  <a:pt x="445513" y="348484"/>
                </a:lnTo>
                <a:lnTo>
                  <a:pt x="396974" y="366039"/>
                </a:lnTo>
                <a:lnTo>
                  <a:pt x="343337" y="377132"/>
                </a:lnTo>
                <a:lnTo>
                  <a:pt x="285750" y="381000"/>
                </a:lnTo>
                <a:lnTo>
                  <a:pt x="228162" y="377132"/>
                </a:lnTo>
                <a:lnTo>
                  <a:pt x="174525" y="366039"/>
                </a:lnTo>
                <a:lnTo>
                  <a:pt x="125986" y="348484"/>
                </a:lnTo>
                <a:lnTo>
                  <a:pt x="83696" y="325231"/>
                </a:lnTo>
                <a:lnTo>
                  <a:pt x="48802" y="297042"/>
                </a:lnTo>
                <a:lnTo>
                  <a:pt x="22456" y="264681"/>
                </a:lnTo>
                <a:lnTo>
                  <a:pt x="5805" y="228913"/>
                </a:lnTo>
                <a:lnTo>
                  <a:pt x="0" y="190500"/>
                </a:lnTo>
                <a:close/>
              </a:path>
            </a:pathLst>
          </a:custGeom>
          <a:ln w="9524">
            <a:solidFill>
              <a:srgbClr val="000000"/>
            </a:solidFill>
          </a:ln>
        </p:spPr>
        <p:txBody>
          <a:bodyPr wrap="square" lIns="0" tIns="0" rIns="0" bIns="0" rtlCol="0"/>
          <a:lstStyle/>
          <a:p>
            <a:endParaRPr/>
          </a:p>
        </p:txBody>
      </p:sp>
      <p:sp>
        <p:nvSpPr>
          <p:cNvPr id="11" name="object 11"/>
          <p:cNvSpPr txBox="1"/>
          <p:nvPr/>
        </p:nvSpPr>
        <p:spPr>
          <a:xfrm>
            <a:off x="675538" y="2085593"/>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a:t>
            </a:r>
            <a:endParaRPr sz="1600">
              <a:latin typeface="Arial"/>
              <a:cs typeface="Arial"/>
            </a:endParaRPr>
          </a:p>
        </p:txBody>
      </p:sp>
      <p:sp>
        <p:nvSpPr>
          <p:cNvPr id="12" name="object 12"/>
          <p:cNvSpPr/>
          <p:nvPr/>
        </p:nvSpPr>
        <p:spPr>
          <a:xfrm>
            <a:off x="614933" y="1872869"/>
            <a:ext cx="130175" cy="161290"/>
          </a:xfrm>
          <a:custGeom>
            <a:avLst/>
            <a:gdLst/>
            <a:ahLst/>
            <a:cxnLst/>
            <a:rect l="l" t="t" r="r" b="b"/>
            <a:pathLst>
              <a:path w="130175" h="161289">
                <a:moveTo>
                  <a:pt x="0" y="0"/>
                </a:moveTo>
                <a:lnTo>
                  <a:pt x="129920" y="160781"/>
                </a:lnTo>
              </a:path>
            </a:pathLst>
          </a:custGeom>
          <a:ln w="9525">
            <a:solidFill>
              <a:srgbClr val="000000"/>
            </a:solidFill>
          </a:ln>
        </p:spPr>
        <p:txBody>
          <a:bodyPr wrap="square" lIns="0" tIns="0" rIns="0" bIns="0" rtlCol="0"/>
          <a:lstStyle/>
          <a:p>
            <a:endParaRPr/>
          </a:p>
        </p:txBody>
      </p:sp>
      <p:sp>
        <p:nvSpPr>
          <p:cNvPr id="13" name="object 13"/>
          <p:cNvSpPr/>
          <p:nvPr/>
        </p:nvSpPr>
        <p:spPr>
          <a:xfrm>
            <a:off x="4380610" y="1309497"/>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84" y="377132"/>
                </a:lnTo>
                <a:lnTo>
                  <a:pt x="174557" y="366039"/>
                </a:lnTo>
                <a:lnTo>
                  <a:pt x="126020" y="348484"/>
                </a:lnTo>
                <a:lnTo>
                  <a:pt x="83724" y="325231"/>
                </a:lnTo>
                <a:lnTo>
                  <a:pt x="48823" y="297042"/>
                </a:lnTo>
                <a:lnTo>
                  <a:pt x="22467" y="264681"/>
                </a:lnTo>
                <a:lnTo>
                  <a:pt x="5808" y="228913"/>
                </a:lnTo>
                <a:lnTo>
                  <a:pt x="0" y="190500"/>
                </a:lnTo>
                <a:close/>
              </a:path>
            </a:pathLst>
          </a:custGeom>
          <a:ln w="9525">
            <a:solidFill>
              <a:srgbClr val="000000"/>
            </a:solidFill>
          </a:ln>
        </p:spPr>
        <p:txBody>
          <a:bodyPr wrap="square" lIns="0" tIns="0" rIns="0" bIns="0" rtlCol="0"/>
          <a:lstStyle/>
          <a:p>
            <a:endParaRPr/>
          </a:p>
        </p:txBody>
      </p:sp>
      <p:sp>
        <p:nvSpPr>
          <p:cNvPr id="14" name="object 14"/>
          <p:cNvSpPr txBox="1"/>
          <p:nvPr/>
        </p:nvSpPr>
        <p:spPr>
          <a:xfrm>
            <a:off x="4597653" y="136131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a:t>
            </a:r>
            <a:endParaRPr sz="1600">
              <a:latin typeface="Arial"/>
              <a:cs typeface="Arial"/>
            </a:endParaRPr>
          </a:p>
        </p:txBody>
      </p:sp>
      <p:sp>
        <p:nvSpPr>
          <p:cNvPr id="15" name="object 15"/>
          <p:cNvSpPr/>
          <p:nvPr/>
        </p:nvSpPr>
        <p:spPr>
          <a:xfrm>
            <a:off x="1664589" y="4512436"/>
            <a:ext cx="533400" cy="381000"/>
          </a:xfrm>
          <a:custGeom>
            <a:avLst/>
            <a:gdLst/>
            <a:ahLst/>
            <a:cxnLst/>
            <a:rect l="l" t="t" r="r" b="b"/>
            <a:pathLst>
              <a:path w="533400" h="381000">
                <a:moveTo>
                  <a:pt x="0" y="190500"/>
                </a:moveTo>
                <a:lnTo>
                  <a:pt x="5027" y="146837"/>
                </a:lnTo>
                <a:lnTo>
                  <a:pt x="19349" y="106746"/>
                </a:lnTo>
                <a:lnTo>
                  <a:pt x="41827" y="71374"/>
                </a:lnTo>
                <a:lnTo>
                  <a:pt x="71321" y="41867"/>
                </a:lnTo>
                <a:lnTo>
                  <a:pt x="106691" y="19372"/>
                </a:lnTo>
                <a:lnTo>
                  <a:pt x="146797" y="5034"/>
                </a:lnTo>
                <a:lnTo>
                  <a:pt x="190500" y="0"/>
                </a:lnTo>
                <a:lnTo>
                  <a:pt x="342900" y="0"/>
                </a:lnTo>
                <a:lnTo>
                  <a:pt x="386562" y="5034"/>
                </a:lnTo>
                <a:lnTo>
                  <a:pt x="426653" y="19372"/>
                </a:lnTo>
                <a:lnTo>
                  <a:pt x="462025" y="41867"/>
                </a:lnTo>
                <a:lnTo>
                  <a:pt x="491532" y="71374"/>
                </a:lnTo>
                <a:lnTo>
                  <a:pt x="514027" y="106746"/>
                </a:lnTo>
                <a:lnTo>
                  <a:pt x="528365" y="146837"/>
                </a:lnTo>
                <a:lnTo>
                  <a:pt x="533400" y="190500"/>
                </a:lnTo>
                <a:lnTo>
                  <a:pt x="528365" y="234202"/>
                </a:lnTo>
                <a:lnTo>
                  <a:pt x="514027" y="274308"/>
                </a:lnTo>
                <a:lnTo>
                  <a:pt x="491532" y="309678"/>
                </a:lnTo>
                <a:lnTo>
                  <a:pt x="462025" y="339172"/>
                </a:lnTo>
                <a:lnTo>
                  <a:pt x="426653" y="361650"/>
                </a:lnTo>
                <a:lnTo>
                  <a:pt x="386562" y="375972"/>
                </a:lnTo>
                <a:lnTo>
                  <a:pt x="342900" y="381000"/>
                </a:lnTo>
                <a:lnTo>
                  <a:pt x="190500" y="381000"/>
                </a:lnTo>
                <a:lnTo>
                  <a:pt x="146797" y="375972"/>
                </a:lnTo>
                <a:lnTo>
                  <a:pt x="106691" y="361650"/>
                </a:lnTo>
                <a:lnTo>
                  <a:pt x="71321" y="339172"/>
                </a:lnTo>
                <a:lnTo>
                  <a:pt x="41827" y="309678"/>
                </a:lnTo>
                <a:lnTo>
                  <a:pt x="19349" y="274308"/>
                </a:lnTo>
                <a:lnTo>
                  <a:pt x="5027" y="234202"/>
                </a:lnTo>
                <a:lnTo>
                  <a:pt x="0" y="190500"/>
                </a:lnTo>
                <a:close/>
              </a:path>
            </a:pathLst>
          </a:custGeom>
          <a:ln w="9525">
            <a:solidFill>
              <a:srgbClr val="000000"/>
            </a:solidFill>
          </a:ln>
        </p:spPr>
        <p:txBody>
          <a:bodyPr wrap="square" lIns="0" tIns="0" rIns="0" bIns="0" rtlCol="0"/>
          <a:lstStyle/>
          <a:p>
            <a:endParaRPr/>
          </a:p>
        </p:txBody>
      </p:sp>
      <p:sp>
        <p:nvSpPr>
          <p:cNvPr id="16" name="object 16"/>
          <p:cNvSpPr/>
          <p:nvPr/>
        </p:nvSpPr>
        <p:spPr>
          <a:xfrm>
            <a:off x="1703832" y="4893436"/>
            <a:ext cx="227965" cy="156210"/>
          </a:xfrm>
          <a:custGeom>
            <a:avLst/>
            <a:gdLst/>
            <a:ahLst/>
            <a:cxnLst/>
            <a:rect l="l" t="t" r="r" b="b"/>
            <a:pathLst>
              <a:path w="227964" h="156210">
                <a:moveTo>
                  <a:pt x="227456" y="0"/>
                </a:moveTo>
                <a:lnTo>
                  <a:pt x="0" y="156082"/>
                </a:lnTo>
              </a:path>
            </a:pathLst>
          </a:custGeom>
          <a:ln w="9525">
            <a:solidFill>
              <a:srgbClr val="000000"/>
            </a:solidFill>
          </a:ln>
        </p:spPr>
        <p:txBody>
          <a:bodyPr wrap="square" lIns="0" tIns="0" rIns="0" bIns="0" rtlCol="0"/>
          <a:lstStyle/>
          <a:p>
            <a:endParaRPr/>
          </a:p>
        </p:txBody>
      </p:sp>
      <p:sp>
        <p:nvSpPr>
          <p:cNvPr id="17" name="object 17"/>
          <p:cNvSpPr/>
          <p:nvPr/>
        </p:nvSpPr>
        <p:spPr>
          <a:xfrm>
            <a:off x="1931289" y="4893436"/>
            <a:ext cx="291465" cy="151765"/>
          </a:xfrm>
          <a:custGeom>
            <a:avLst/>
            <a:gdLst/>
            <a:ahLst/>
            <a:cxnLst/>
            <a:rect l="l" t="t" r="r" b="b"/>
            <a:pathLst>
              <a:path w="291464" h="151764">
                <a:moveTo>
                  <a:pt x="0" y="0"/>
                </a:moveTo>
                <a:lnTo>
                  <a:pt x="291084" y="151637"/>
                </a:lnTo>
              </a:path>
            </a:pathLst>
          </a:custGeom>
          <a:ln w="9525">
            <a:solidFill>
              <a:srgbClr val="000000"/>
            </a:solidFill>
          </a:ln>
        </p:spPr>
        <p:txBody>
          <a:bodyPr wrap="square" lIns="0" tIns="0" rIns="0" bIns="0" rtlCol="0"/>
          <a:lstStyle/>
          <a:p>
            <a:endParaRPr/>
          </a:p>
        </p:txBody>
      </p:sp>
      <p:sp>
        <p:nvSpPr>
          <p:cNvPr id="18" name="object 18"/>
          <p:cNvSpPr/>
          <p:nvPr/>
        </p:nvSpPr>
        <p:spPr>
          <a:xfrm>
            <a:off x="853414" y="3874042"/>
            <a:ext cx="533450" cy="380929"/>
          </a:xfrm>
          <a:prstGeom prst="rect">
            <a:avLst/>
          </a:prstGeom>
          <a:blipFill>
            <a:blip r:embed="rId2" cstate="print"/>
            <a:stretch>
              <a:fillRect/>
            </a:stretch>
          </a:blipFill>
        </p:spPr>
        <p:txBody>
          <a:bodyPr wrap="square" lIns="0" tIns="0" rIns="0" bIns="0" rtlCol="0"/>
          <a:lstStyle/>
          <a:p>
            <a:endParaRPr/>
          </a:p>
        </p:txBody>
      </p:sp>
      <p:sp>
        <p:nvSpPr>
          <p:cNvPr id="19" name="object 19"/>
          <p:cNvSpPr/>
          <p:nvPr/>
        </p:nvSpPr>
        <p:spPr>
          <a:xfrm>
            <a:off x="827532" y="3793235"/>
            <a:ext cx="641604" cy="618744"/>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891425" y="3888613"/>
            <a:ext cx="457200" cy="304800"/>
          </a:xfrm>
          <a:prstGeom prst="rect">
            <a:avLst/>
          </a:prstGeom>
          <a:blipFill>
            <a:blip r:embed="rId4" cstate="print"/>
            <a:stretch>
              <a:fillRect/>
            </a:stretch>
          </a:blipFill>
        </p:spPr>
        <p:txBody>
          <a:bodyPr wrap="square" lIns="0" tIns="0" rIns="0" bIns="0" rtlCol="0"/>
          <a:lstStyle/>
          <a:p>
            <a:endParaRPr/>
          </a:p>
        </p:txBody>
      </p:sp>
      <p:sp>
        <p:nvSpPr>
          <p:cNvPr id="21" name="object 21"/>
          <p:cNvSpPr txBox="1"/>
          <p:nvPr/>
        </p:nvSpPr>
        <p:spPr>
          <a:xfrm>
            <a:off x="891425" y="3888613"/>
            <a:ext cx="457200" cy="304800"/>
          </a:xfrm>
          <a:prstGeom prst="rect">
            <a:avLst/>
          </a:prstGeom>
          <a:ln w="9525">
            <a:solidFill>
              <a:srgbClr val="D7D7D7"/>
            </a:solidFill>
          </a:ln>
        </p:spPr>
        <p:txBody>
          <a:bodyPr vert="horz" wrap="square" lIns="0" tIns="0" rIns="0" bIns="0" rtlCol="0">
            <a:spAutoFit/>
          </a:bodyPr>
          <a:lstStyle/>
          <a:p>
            <a:pPr marL="130810">
              <a:lnSpc>
                <a:spcPts val="2280"/>
              </a:lnSpc>
            </a:pPr>
            <a:r>
              <a:rPr sz="2000" dirty="0">
                <a:latin typeface="Calibri"/>
                <a:cs typeface="Calibri"/>
              </a:rPr>
              <a:t>2.</a:t>
            </a:r>
            <a:endParaRPr sz="2000">
              <a:latin typeface="Calibri"/>
              <a:cs typeface="Calibri"/>
            </a:endParaRPr>
          </a:p>
        </p:txBody>
      </p:sp>
      <p:sp>
        <p:nvSpPr>
          <p:cNvPr id="22" name="object 22"/>
          <p:cNvSpPr/>
          <p:nvPr/>
        </p:nvSpPr>
        <p:spPr>
          <a:xfrm>
            <a:off x="807199" y="3827259"/>
            <a:ext cx="4560570" cy="2690495"/>
          </a:xfrm>
          <a:custGeom>
            <a:avLst/>
            <a:gdLst/>
            <a:ahLst/>
            <a:cxnLst/>
            <a:rect l="l" t="t" r="r" b="b"/>
            <a:pathLst>
              <a:path w="4560570" h="2690495">
                <a:moveTo>
                  <a:pt x="0" y="2690494"/>
                </a:moveTo>
                <a:lnTo>
                  <a:pt x="4560062" y="2690494"/>
                </a:lnTo>
                <a:lnTo>
                  <a:pt x="4560062" y="0"/>
                </a:lnTo>
                <a:lnTo>
                  <a:pt x="0" y="0"/>
                </a:lnTo>
                <a:lnTo>
                  <a:pt x="0" y="2690494"/>
                </a:lnTo>
                <a:close/>
              </a:path>
            </a:pathLst>
          </a:custGeom>
          <a:ln w="28574">
            <a:solidFill>
              <a:srgbClr val="A1A1A1"/>
            </a:solidFill>
          </a:ln>
        </p:spPr>
        <p:txBody>
          <a:bodyPr wrap="square" lIns="0" tIns="0" rIns="0" bIns="0" rtlCol="0"/>
          <a:lstStyle/>
          <a:p>
            <a:endParaRPr/>
          </a:p>
        </p:txBody>
      </p:sp>
      <p:sp>
        <p:nvSpPr>
          <p:cNvPr id="23" name="object 23"/>
          <p:cNvSpPr/>
          <p:nvPr/>
        </p:nvSpPr>
        <p:spPr>
          <a:xfrm>
            <a:off x="1090650" y="4636642"/>
            <a:ext cx="419100" cy="1289685"/>
          </a:xfrm>
          <a:custGeom>
            <a:avLst/>
            <a:gdLst/>
            <a:ahLst/>
            <a:cxnLst/>
            <a:rect l="l" t="t" r="r" b="b"/>
            <a:pathLst>
              <a:path w="419100" h="1289685">
                <a:moveTo>
                  <a:pt x="209321" y="0"/>
                </a:moveTo>
                <a:lnTo>
                  <a:pt x="0" y="1289151"/>
                </a:lnTo>
                <a:lnTo>
                  <a:pt x="418744" y="1289151"/>
                </a:lnTo>
                <a:lnTo>
                  <a:pt x="209321" y="0"/>
                </a:lnTo>
                <a:close/>
              </a:path>
            </a:pathLst>
          </a:custGeom>
          <a:solidFill>
            <a:srgbClr val="DDDDDD"/>
          </a:solidFill>
        </p:spPr>
        <p:txBody>
          <a:bodyPr wrap="square" lIns="0" tIns="0" rIns="0" bIns="0" rtlCol="0"/>
          <a:lstStyle/>
          <a:p>
            <a:endParaRPr/>
          </a:p>
        </p:txBody>
      </p:sp>
      <p:sp>
        <p:nvSpPr>
          <p:cNvPr id="24" name="object 24"/>
          <p:cNvSpPr/>
          <p:nvPr/>
        </p:nvSpPr>
        <p:spPr>
          <a:xfrm>
            <a:off x="1090650" y="4636642"/>
            <a:ext cx="419100" cy="1289685"/>
          </a:xfrm>
          <a:custGeom>
            <a:avLst/>
            <a:gdLst/>
            <a:ahLst/>
            <a:cxnLst/>
            <a:rect l="l" t="t" r="r" b="b"/>
            <a:pathLst>
              <a:path w="419100" h="1289685">
                <a:moveTo>
                  <a:pt x="0" y="1289151"/>
                </a:moveTo>
                <a:lnTo>
                  <a:pt x="209321" y="0"/>
                </a:lnTo>
                <a:lnTo>
                  <a:pt x="418744" y="1289151"/>
                </a:lnTo>
                <a:lnTo>
                  <a:pt x="0" y="1289151"/>
                </a:lnTo>
                <a:close/>
              </a:path>
            </a:pathLst>
          </a:custGeom>
          <a:ln w="25400">
            <a:solidFill>
              <a:srgbClr val="A1A1A1"/>
            </a:solidFill>
          </a:ln>
        </p:spPr>
        <p:txBody>
          <a:bodyPr wrap="square" lIns="0" tIns="0" rIns="0" bIns="0" rtlCol="0"/>
          <a:lstStyle/>
          <a:p>
            <a:endParaRPr/>
          </a:p>
        </p:txBody>
      </p:sp>
      <p:sp>
        <p:nvSpPr>
          <p:cNvPr id="25" name="object 25"/>
          <p:cNvSpPr txBox="1"/>
          <p:nvPr/>
        </p:nvSpPr>
        <p:spPr>
          <a:xfrm>
            <a:off x="1247851" y="5592876"/>
            <a:ext cx="120014" cy="330835"/>
          </a:xfrm>
          <a:prstGeom prst="rect">
            <a:avLst/>
          </a:prstGeom>
        </p:spPr>
        <p:txBody>
          <a:bodyPr vert="horz" wrap="square" lIns="0" tIns="12700" rIns="0" bIns="0" rtlCol="0">
            <a:spAutoFit/>
          </a:bodyPr>
          <a:lstStyle/>
          <a:p>
            <a:pPr>
              <a:lnSpc>
                <a:spcPct val="100000"/>
              </a:lnSpc>
              <a:spcBef>
                <a:spcPts val="100"/>
              </a:spcBef>
            </a:pPr>
            <a:r>
              <a:rPr sz="2000" dirty="0">
                <a:solidFill>
                  <a:srgbClr val="FF0000"/>
                </a:solidFill>
                <a:latin typeface="Calibri"/>
                <a:cs typeface="Calibri"/>
              </a:rPr>
              <a:t>L</a:t>
            </a:r>
            <a:endParaRPr sz="2000">
              <a:latin typeface="Calibri"/>
              <a:cs typeface="Calibri"/>
            </a:endParaRPr>
          </a:p>
        </p:txBody>
      </p:sp>
      <p:sp>
        <p:nvSpPr>
          <p:cNvPr id="26" name="object 26"/>
          <p:cNvSpPr/>
          <p:nvPr/>
        </p:nvSpPr>
        <p:spPr>
          <a:xfrm>
            <a:off x="2462276" y="4646295"/>
            <a:ext cx="419100" cy="1289685"/>
          </a:xfrm>
          <a:custGeom>
            <a:avLst/>
            <a:gdLst/>
            <a:ahLst/>
            <a:cxnLst/>
            <a:rect l="l" t="t" r="r" b="b"/>
            <a:pathLst>
              <a:path w="419100" h="1289685">
                <a:moveTo>
                  <a:pt x="209296" y="0"/>
                </a:moveTo>
                <a:lnTo>
                  <a:pt x="0" y="1289138"/>
                </a:lnTo>
                <a:lnTo>
                  <a:pt x="418719" y="1289138"/>
                </a:lnTo>
                <a:lnTo>
                  <a:pt x="209296" y="0"/>
                </a:lnTo>
                <a:close/>
              </a:path>
            </a:pathLst>
          </a:custGeom>
          <a:solidFill>
            <a:srgbClr val="DDDDDD"/>
          </a:solidFill>
        </p:spPr>
        <p:txBody>
          <a:bodyPr wrap="square" lIns="0" tIns="0" rIns="0" bIns="0" rtlCol="0"/>
          <a:lstStyle/>
          <a:p>
            <a:endParaRPr/>
          </a:p>
        </p:txBody>
      </p:sp>
      <p:sp>
        <p:nvSpPr>
          <p:cNvPr id="27" name="object 27"/>
          <p:cNvSpPr/>
          <p:nvPr/>
        </p:nvSpPr>
        <p:spPr>
          <a:xfrm>
            <a:off x="2462276" y="4646295"/>
            <a:ext cx="419100" cy="1289685"/>
          </a:xfrm>
          <a:custGeom>
            <a:avLst/>
            <a:gdLst/>
            <a:ahLst/>
            <a:cxnLst/>
            <a:rect l="l" t="t" r="r" b="b"/>
            <a:pathLst>
              <a:path w="419100" h="1289685">
                <a:moveTo>
                  <a:pt x="0" y="1289138"/>
                </a:moveTo>
                <a:lnTo>
                  <a:pt x="209296" y="0"/>
                </a:lnTo>
                <a:lnTo>
                  <a:pt x="418719" y="1289138"/>
                </a:lnTo>
                <a:lnTo>
                  <a:pt x="0" y="1289138"/>
                </a:lnTo>
                <a:close/>
              </a:path>
            </a:pathLst>
          </a:custGeom>
          <a:ln w="25400">
            <a:solidFill>
              <a:srgbClr val="A1A1A1"/>
            </a:solidFill>
          </a:ln>
        </p:spPr>
        <p:txBody>
          <a:bodyPr wrap="square" lIns="0" tIns="0" rIns="0" bIns="0" rtlCol="0"/>
          <a:lstStyle/>
          <a:p>
            <a:endParaRPr/>
          </a:p>
        </p:txBody>
      </p:sp>
      <p:sp>
        <p:nvSpPr>
          <p:cNvPr id="28" name="object 28"/>
          <p:cNvSpPr txBox="1"/>
          <p:nvPr/>
        </p:nvSpPr>
        <p:spPr>
          <a:xfrm>
            <a:off x="2602992" y="5602630"/>
            <a:ext cx="151130" cy="330835"/>
          </a:xfrm>
          <a:prstGeom prst="rect">
            <a:avLst/>
          </a:prstGeom>
        </p:spPr>
        <p:txBody>
          <a:bodyPr vert="horz" wrap="square" lIns="0" tIns="12700" rIns="0" bIns="0" rtlCol="0">
            <a:spAutoFit/>
          </a:bodyPr>
          <a:lstStyle/>
          <a:p>
            <a:pPr>
              <a:lnSpc>
                <a:spcPct val="100000"/>
              </a:lnSpc>
              <a:spcBef>
                <a:spcPts val="100"/>
              </a:spcBef>
            </a:pPr>
            <a:r>
              <a:rPr sz="2000" dirty="0">
                <a:solidFill>
                  <a:srgbClr val="FF0000"/>
                </a:solidFill>
                <a:latin typeface="Calibri"/>
                <a:cs typeface="Calibri"/>
              </a:rPr>
              <a:t>R</a:t>
            </a:r>
            <a:endParaRPr sz="2000">
              <a:latin typeface="Calibri"/>
              <a:cs typeface="Calibri"/>
            </a:endParaRPr>
          </a:p>
        </p:txBody>
      </p:sp>
      <p:sp>
        <p:nvSpPr>
          <p:cNvPr id="29" name="object 29"/>
          <p:cNvSpPr/>
          <p:nvPr/>
        </p:nvSpPr>
        <p:spPr>
          <a:xfrm>
            <a:off x="3957828" y="4002913"/>
            <a:ext cx="533400" cy="381000"/>
          </a:xfrm>
          <a:custGeom>
            <a:avLst/>
            <a:gdLst/>
            <a:ahLst/>
            <a:cxnLst/>
            <a:rect l="l" t="t" r="r" b="b"/>
            <a:pathLst>
              <a:path w="533400" h="381000">
                <a:moveTo>
                  <a:pt x="0" y="190500"/>
                </a:moveTo>
                <a:lnTo>
                  <a:pt x="5034" y="146837"/>
                </a:lnTo>
                <a:lnTo>
                  <a:pt x="19372" y="106746"/>
                </a:lnTo>
                <a:lnTo>
                  <a:pt x="41867" y="71374"/>
                </a:lnTo>
                <a:lnTo>
                  <a:pt x="71374" y="41867"/>
                </a:lnTo>
                <a:lnTo>
                  <a:pt x="106746" y="19372"/>
                </a:lnTo>
                <a:lnTo>
                  <a:pt x="146837" y="5034"/>
                </a:lnTo>
                <a:lnTo>
                  <a:pt x="190500" y="0"/>
                </a:lnTo>
                <a:lnTo>
                  <a:pt x="342900" y="0"/>
                </a:lnTo>
                <a:lnTo>
                  <a:pt x="386602" y="5034"/>
                </a:lnTo>
                <a:lnTo>
                  <a:pt x="426708" y="19372"/>
                </a:lnTo>
                <a:lnTo>
                  <a:pt x="462078" y="41867"/>
                </a:lnTo>
                <a:lnTo>
                  <a:pt x="491572" y="71374"/>
                </a:lnTo>
                <a:lnTo>
                  <a:pt x="514050" y="106746"/>
                </a:lnTo>
                <a:lnTo>
                  <a:pt x="528372" y="146837"/>
                </a:lnTo>
                <a:lnTo>
                  <a:pt x="533400" y="190500"/>
                </a:lnTo>
                <a:lnTo>
                  <a:pt x="528372" y="234202"/>
                </a:lnTo>
                <a:lnTo>
                  <a:pt x="514050" y="274308"/>
                </a:lnTo>
                <a:lnTo>
                  <a:pt x="491572" y="309678"/>
                </a:lnTo>
                <a:lnTo>
                  <a:pt x="462078" y="339172"/>
                </a:lnTo>
                <a:lnTo>
                  <a:pt x="426708" y="361650"/>
                </a:lnTo>
                <a:lnTo>
                  <a:pt x="386602" y="375972"/>
                </a:lnTo>
                <a:lnTo>
                  <a:pt x="342900" y="381000"/>
                </a:lnTo>
                <a:lnTo>
                  <a:pt x="190500" y="381000"/>
                </a:lnTo>
                <a:lnTo>
                  <a:pt x="146837" y="375972"/>
                </a:lnTo>
                <a:lnTo>
                  <a:pt x="106746" y="361650"/>
                </a:lnTo>
                <a:lnTo>
                  <a:pt x="71374" y="339172"/>
                </a:lnTo>
                <a:lnTo>
                  <a:pt x="41867" y="309678"/>
                </a:lnTo>
                <a:lnTo>
                  <a:pt x="19372" y="274308"/>
                </a:lnTo>
                <a:lnTo>
                  <a:pt x="5034" y="234202"/>
                </a:lnTo>
                <a:lnTo>
                  <a:pt x="0" y="190500"/>
                </a:lnTo>
                <a:close/>
              </a:path>
            </a:pathLst>
          </a:custGeom>
          <a:ln w="9525">
            <a:solidFill>
              <a:srgbClr val="000000"/>
            </a:solidFill>
          </a:ln>
        </p:spPr>
        <p:txBody>
          <a:bodyPr wrap="square" lIns="0" tIns="0" rIns="0" bIns="0" rtlCol="0"/>
          <a:lstStyle/>
          <a:p>
            <a:endParaRPr/>
          </a:p>
        </p:txBody>
      </p:sp>
      <p:sp>
        <p:nvSpPr>
          <p:cNvPr id="30" name="object 30"/>
          <p:cNvSpPr txBox="1"/>
          <p:nvPr/>
        </p:nvSpPr>
        <p:spPr>
          <a:xfrm>
            <a:off x="4147439" y="4021658"/>
            <a:ext cx="168910" cy="331470"/>
          </a:xfrm>
          <a:prstGeom prst="rect">
            <a:avLst/>
          </a:prstGeom>
        </p:spPr>
        <p:txBody>
          <a:bodyPr vert="horz" wrap="square" lIns="0" tIns="13335" rIns="0" bIns="0" rtlCol="0">
            <a:spAutoFit/>
          </a:bodyPr>
          <a:lstStyle/>
          <a:p>
            <a:pPr>
              <a:lnSpc>
                <a:spcPct val="100000"/>
              </a:lnSpc>
              <a:spcBef>
                <a:spcPts val="105"/>
              </a:spcBef>
            </a:pPr>
            <a:r>
              <a:rPr sz="2000" dirty="0">
                <a:latin typeface="Arial"/>
                <a:cs typeface="Arial"/>
              </a:rPr>
              <a:t>T</a:t>
            </a:r>
            <a:endParaRPr sz="2000">
              <a:latin typeface="Arial"/>
              <a:cs typeface="Arial"/>
            </a:endParaRPr>
          </a:p>
        </p:txBody>
      </p:sp>
      <p:sp>
        <p:nvSpPr>
          <p:cNvPr id="31" name="object 31"/>
          <p:cNvSpPr/>
          <p:nvPr/>
        </p:nvSpPr>
        <p:spPr>
          <a:xfrm>
            <a:off x="4672076" y="5755322"/>
            <a:ext cx="197485" cy="62230"/>
          </a:xfrm>
          <a:custGeom>
            <a:avLst/>
            <a:gdLst/>
            <a:ahLst/>
            <a:cxnLst/>
            <a:rect l="l" t="t" r="r" b="b"/>
            <a:pathLst>
              <a:path w="197485" h="62229">
                <a:moveTo>
                  <a:pt x="197485" y="0"/>
                </a:moveTo>
                <a:lnTo>
                  <a:pt x="0" y="61709"/>
                </a:lnTo>
              </a:path>
            </a:pathLst>
          </a:custGeom>
          <a:ln w="9525">
            <a:solidFill>
              <a:srgbClr val="000000"/>
            </a:solidFill>
          </a:ln>
        </p:spPr>
        <p:txBody>
          <a:bodyPr wrap="square" lIns="0" tIns="0" rIns="0" bIns="0" rtlCol="0"/>
          <a:lstStyle/>
          <a:p>
            <a:endParaRPr/>
          </a:p>
        </p:txBody>
      </p:sp>
      <p:sp>
        <p:nvSpPr>
          <p:cNvPr id="32" name="object 32"/>
          <p:cNvSpPr/>
          <p:nvPr/>
        </p:nvSpPr>
        <p:spPr>
          <a:xfrm>
            <a:off x="3338195" y="4527930"/>
            <a:ext cx="419100" cy="1289685"/>
          </a:xfrm>
          <a:custGeom>
            <a:avLst/>
            <a:gdLst/>
            <a:ahLst/>
            <a:cxnLst/>
            <a:rect l="l" t="t" r="r" b="b"/>
            <a:pathLst>
              <a:path w="419100" h="1289685">
                <a:moveTo>
                  <a:pt x="209422" y="0"/>
                </a:moveTo>
                <a:lnTo>
                  <a:pt x="0" y="1289100"/>
                </a:lnTo>
                <a:lnTo>
                  <a:pt x="418718" y="1289100"/>
                </a:lnTo>
                <a:lnTo>
                  <a:pt x="209422" y="0"/>
                </a:lnTo>
                <a:close/>
              </a:path>
            </a:pathLst>
          </a:custGeom>
          <a:solidFill>
            <a:srgbClr val="DDDDDD"/>
          </a:solidFill>
        </p:spPr>
        <p:txBody>
          <a:bodyPr wrap="square" lIns="0" tIns="0" rIns="0" bIns="0" rtlCol="0"/>
          <a:lstStyle/>
          <a:p>
            <a:endParaRPr/>
          </a:p>
        </p:txBody>
      </p:sp>
      <p:sp>
        <p:nvSpPr>
          <p:cNvPr id="33" name="object 33"/>
          <p:cNvSpPr/>
          <p:nvPr/>
        </p:nvSpPr>
        <p:spPr>
          <a:xfrm>
            <a:off x="3338195" y="4527930"/>
            <a:ext cx="419100" cy="1289685"/>
          </a:xfrm>
          <a:custGeom>
            <a:avLst/>
            <a:gdLst/>
            <a:ahLst/>
            <a:cxnLst/>
            <a:rect l="l" t="t" r="r" b="b"/>
            <a:pathLst>
              <a:path w="419100" h="1289685">
                <a:moveTo>
                  <a:pt x="0" y="1289100"/>
                </a:moveTo>
                <a:lnTo>
                  <a:pt x="209422" y="0"/>
                </a:lnTo>
                <a:lnTo>
                  <a:pt x="418718" y="1289100"/>
                </a:lnTo>
                <a:lnTo>
                  <a:pt x="0" y="1289100"/>
                </a:lnTo>
                <a:close/>
              </a:path>
            </a:pathLst>
          </a:custGeom>
          <a:ln w="25400">
            <a:solidFill>
              <a:srgbClr val="A1A1A1"/>
            </a:solidFill>
          </a:ln>
        </p:spPr>
        <p:txBody>
          <a:bodyPr wrap="square" lIns="0" tIns="0" rIns="0" bIns="0" rtlCol="0"/>
          <a:lstStyle/>
          <a:p>
            <a:endParaRPr/>
          </a:p>
        </p:txBody>
      </p:sp>
      <p:sp>
        <p:nvSpPr>
          <p:cNvPr id="34" name="object 34"/>
          <p:cNvSpPr txBox="1"/>
          <p:nvPr/>
        </p:nvSpPr>
        <p:spPr>
          <a:xfrm>
            <a:off x="3495802" y="5484063"/>
            <a:ext cx="120014" cy="330835"/>
          </a:xfrm>
          <a:prstGeom prst="rect">
            <a:avLst/>
          </a:prstGeom>
        </p:spPr>
        <p:txBody>
          <a:bodyPr vert="horz" wrap="square" lIns="0" tIns="12700" rIns="0" bIns="0" rtlCol="0">
            <a:spAutoFit/>
          </a:bodyPr>
          <a:lstStyle/>
          <a:p>
            <a:pPr>
              <a:lnSpc>
                <a:spcPct val="100000"/>
              </a:lnSpc>
              <a:spcBef>
                <a:spcPts val="100"/>
              </a:spcBef>
            </a:pPr>
            <a:r>
              <a:rPr sz="2000" dirty="0">
                <a:solidFill>
                  <a:srgbClr val="FF0000"/>
                </a:solidFill>
                <a:latin typeface="Calibri"/>
                <a:cs typeface="Calibri"/>
              </a:rPr>
              <a:t>L</a:t>
            </a:r>
            <a:endParaRPr sz="2000">
              <a:latin typeface="Calibri"/>
              <a:cs typeface="Calibri"/>
            </a:endParaRPr>
          </a:p>
        </p:txBody>
      </p:sp>
      <p:sp>
        <p:nvSpPr>
          <p:cNvPr id="35" name="object 35"/>
          <p:cNvSpPr/>
          <p:nvPr/>
        </p:nvSpPr>
        <p:spPr>
          <a:xfrm>
            <a:off x="4672076" y="4527930"/>
            <a:ext cx="419100" cy="1289685"/>
          </a:xfrm>
          <a:custGeom>
            <a:avLst/>
            <a:gdLst/>
            <a:ahLst/>
            <a:cxnLst/>
            <a:rect l="l" t="t" r="r" b="b"/>
            <a:pathLst>
              <a:path w="419100" h="1289685">
                <a:moveTo>
                  <a:pt x="209296" y="0"/>
                </a:moveTo>
                <a:lnTo>
                  <a:pt x="0" y="1289100"/>
                </a:lnTo>
                <a:lnTo>
                  <a:pt x="418719" y="1289100"/>
                </a:lnTo>
                <a:lnTo>
                  <a:pt x="209296" y="0"/>
                </a:lnTo>
                <a:close/>
              </a:path>
            </a:pathLst>
          </a:custGeom>
          <a:solidFill>
            <a:srgbClr val="DDDDDD"/>
          </a:solidFill>
        </p:spPr>
        <p:txBody>
          <a:bodyPr wrap="square" lIns="0" tIns="0" rIns="0" bIns="0" rtlCol="0"/>
          <a:lstStyle/>
          <a:p>
            <a:endParaRPr/>
          </a:p>
        </p:txBody>
      </p:sp>
      <p:sp>
        <p:nvSpPr>
          <p:cNvPr id="36" name="object 36"/>
          <p:cNvSpPr/>
          <p:nvPr/>
        </p:nvSpPr>
        <p:spPr>
          <a:xfrm>
            <a:off x="4672076" y="4527930"/>
            <a:ext cx="419100" cy="1289685"/>
          </a:xfrm>
          <a:custGeom>
            <a:avLst/>
            <a:gdLst/>
            <a:ahLst/>
            <a:cxnLst/>
            <a:rect l="l" t="t" r="r" b="b"/>
            <a:pathLst>
              <a:path w="419100" h="1289685">
                <a:moveTo>
                  <a:pt x="0" y="1289100"/>
                </a:moveTo>
                <a:lnTo>
                  <a:pt x="209296" y="0"/>
                </a:lnTo>
                <a:lnTo>
                  <a:pt x="418719" y="1289100"/>
                </a:lnTo>
                <a:lnTo>
                  <a:pt x="0" y="1289100"/>
                </a:lnTo>
                <a:close/>
              </a:path>
            </a:pathLst>
          </a:custGeom>
          <a:ln w="25400">
            <a:solidFill>
              <a:srgbClr val="A1A1A1"/>
            </a:solidFill>
          </a:ln>
        </p:spPr>
        <p:txBody>
          <a:bodyPr wrap="square" lIns="0" tIns="0" rIns="0" bIns="0" rtlCol="0"/>
          <a:lstStyle/>
          <a:p>
            <a:endParaRPr/>
          </a:p>
        </p:txBody>
      </p:sp>
      <p:sp>
        <p:nvSpPr>
          <p:cNvPr id="37" name="object 37"/>
          <p:cNvSpPr txBox="1"/>
          <p:nvPr/>
        </p:nvSpPr>
        <p:spPr>
          <a:xfrm>
            <a:off x="4813046" y="5484063"/>
            <a:ext cx="151130" cy="330835"/>
          </a:xfrm>
          <a:prstGeom prst="rect">
            <a:avLst/>
          </a:prstGeom>
        </p:spPr>
        <p:txBody>
          <a:bodyPr vert="horz" wrap="square" lIns="0" tIns="12700" rIns="0" bIns="0" rtlCol="0">
            <a:spAutoFit/>
          </a:bodyPr>
          <a:lstStyle/>
          <a:p>
            <a:pPr>
              <a:lnSpc>
                <a:spcPct val="100000"/>
              </a:lnSpc>
              <a:spcBef>
                <a:spcPts val="100"/>
              </a:spcBef>
            </a:pPr>
            <a:r>
              <a:rPr sz="2000" dirty="0">
                <a:solidFill>
                  <a:srgbClr val="FF0000"/>
                </a:solidFill>
                <a:latin typeface="Calibri"/>
                <a:cs typeface="Calibri"/>
              </a:rPr>
              <a:t>R</a:t>
            </a:r>
            <a:endParaRPr sz="2000">
              <a:latin typeface="Calibri"/>
              <a:cs typeface="Calibri"/>
            </a:endParaRPr>
          </a:p>
        </p:txBody>
      </p:sp>
      <p:sp>
        <p:nvSpPr>
          <p:cNvPr id="38" name="object 38"/>
          <p:cNvSpPr/>
          <p:nvPr/>
        </p:nvSpPr>
        <p:spPr>
          <a:xfrm>
            <a:off x="2869057" y="4850257"/>
            <a:ext cx="381000" cy="315595"/>
          </a:xfrm>
          <a:custGeom>
            <a:avLst/>
            <a:gdLst/>
            <a:ahLst/>
            <a:cxnLst/>
            <a:rect l="l" t="t" r="r" b="b"/>
            <a:pathLst>
              <a:path w="381000" h="315595">
                <a:moveTo>
                  <a:pt x="223519" y="0"/>
                </a:moveTo>
                <a:lnTo>
                  <a:pt x="223519" y="78740"/>
                </a:lnTo>
                <a:lnTo>
                  <a:pt x="0" y="78740"/>
                </a:lnTo>
                <a:lnTo>
                  <a:pt x="0" y="236347"/>
                </a:lnTo>
                <a:lnTo>
                  <a:pt x="223519" y="236347"/>
                </a:lnTo>
                <a:lnTo>
                  <a:pt x="223519" y="315087"/>
                </a:lnTo>
                <a:lnTo>
                  <a:pt x="381000" y="157607"/>
                </a:lnTo>
                <a:lnTo>
                  <a:pt x="223519" y="0"/>
                </a:lnTo>
                <a:close/>
              </a:path>
            </a:pathLst>
          </a:custGeom>
          <a:solidFill>
            <a:srgbClr val="808080"/>
          </a:solidFill>
        </p:spPr>
        <p:txBody>
          <a:bodyPr wrap="square" lIns="0" tIns="0" rIns="0" bIns="0" rtlCol="0"/>
          <a:lstStyle/>
          <a:p>
            <a:endParaRPr/>
          </a:p>
        </p:txBody>
      </p:sp>
      <p:sp>
        <p:nvSpPr>
          <p:cNvPr id="39" name="object 39"/>
          <p:cNvSpPr/>
          <p:nvPr/>
        </p:nvSpPr>
        <p:spPr>
          <a:xfrm>
            <a:off x="1509141" y="5049520"/>
            <a:ext cx="389890" cy="488950"/>
          </a:xfrm>
          <a:custGeom>
            <a:avLst/>
            <a:gdLst/>
            <a:ahLst/>
            <a:cxnLst/>
            <a:rect l="l" t="t" r="r" b="b"/>
            <a:pathLst>
              <a:path w="389889" h="488950">
                <a:moveTo>
                  <a:pt x="194690" y="0"/>
                </a:moveTo>
                <a:lnTo>
                  <a:pt x="0" y="488822"/>
                </a:lnTo>
                <a:lnTo>
                  <a:pt x="389382" y="488822"/>
                </a:lnTo>
                <a:lnTo>
                  <a:pt x="194690" y="0"/>
                </a:lnTo>
                <a:close/>
              </a:path>
            </a:pathLst>
          </a:custGeom>
          <a:solidFill>
            <a:srgbClr val="DDDDDD"/>
          </a:solidFill>
        </p:spPr>
        <p:txBody>
          <a:bodyPr wrap="square" lIns="0" tIns="0" rIns="0" bIns="0" rtlCol="0"/>
          <a:lstStyle/>
          <a:p>
            <a:endParaRPr/>
          </a:p>
        </p:txBody>
      </p:sp>
      <p:sp>
        <p:nvSpPr>
          <p:cNvPr id="40" name="object 40"/>
          <p:cNvSpPr/>
          <p:nvPr/>
        </p:nvSpPr>
        <p:spPr>
          <a:xfrm>
            <a:off x="1509141" y="5049520"/>
            <a:ext cx="389890" cy="488950"/>
          </a:xfrm>
          <a:custGeom>
            <a:avLst/>
            <a:gdLst/>
            <a:ahLst/>
            <a:cxnLst/>
            <a:rect l="l" t="t" r="r" b="b"/>
            <a:pathLst>
              <a:path w="389889" h="488950">
                <a:moveTo>
                  <a:pt x="0" y="488822"/>
                </a:moveTo>
                <a:lnTo>
                  <a:pt x="194690" y="0"/>
                </a:lnTo>
                <a:lnTo>
                  <a:pt x="389382" y="488822"/>
                </a:lnTo>
                <a:lnTo>
                  <a:pt x="0" y="488822"/>
                </a:lnTo>
                <a:close/>
              </a:path>
            </a:pathLst>
          </a:custGeom>
          <a:ln w="25400">
            <a:solidFill>
              <a:srgbClr val="A1A1A1"/>
            </a:solidFill>
          </a:ln>
        </p:spPr>
        <p:txBody>
          <a:bodyPr wrap="square" lIns="0" tIns="0" rIns="0" bIns="0" rtlCol="0"/>
          <a:lstStyle/>
          <a:p>
            <a:endParaRPr/>
          </a:p>
        </p:txBody>
      </p:sp>
      <p:sp>
        <p:nvSpPr>
          <p:cNvPr id="41" name="object 41"/>
          <p:cNvSpPr/>
          <p:nvPr/>
        </p:nvSpPr>
        <p:spPr>
          <a:xfrm>
            <a:off x="2027682" y="5045075"/>
            <a:ext cx="389890" cy="488950"/>
          </a:xfrm>
          <a:custGeom>
            <a:avLst/>
            <a:gdLst/>
            <a:ahLst/>
            <a:cxnLst/>
            <a:rect l="l" t="t" r="r" b="b"/>
            <a:pathLst>
              <a:path w="389889" h="488950">
                <a:moveTo>
                  <a:pt x="194691" y="0"/>
                </a:moveTo>
                <a:lnTo>
                  <a:pt x="0" y="488696"/>
                </a:lnTo>
                <a:lnTo>
                  <a:pt x="389509" y="488696"/>
                </a:lnTo>
                <a:lnTo>
                  <a:pt x="194691" y="0"/>
                </a:lnTo>
                <a:close/>
              </a:path>
            </a:pathLst>
          </a:custGeom>
          <a:solidFill>
            <a:srgbClr val="DDDDDD"/>
          </a:solidFill>
        </p:spPr>
        <p:txBody>
          <a:bodyPr wrap="square" lIns="0" tIns="0" rIns="0" bIns="0" rtlCol="0"/>
          <a:lstStyle/>
          <a:p>
            <a:endParaRPr/>
          </a:p>
        </p:txBody>
      </p:sp>
      <p:sp>
        <p:nvSpPr>
          <p:cNvPr id="42" name="object 42"/>
          <p:cNvSpPr/>
          <p:nvPr/>
        </p:nvSpPr>
        <p:spPr>
          <a:xfrm>
            <a:off x="2027682" y="5045075"/>
            <a:ext cx="389890" cy="488950"/>
          </a:xfrm>
          <a:custGeom>
            <a:avLst/>
            <a:gdLst/>
            <a:ahLst/>
            <a:cxnLst/>
            <a:rect l="l" t="t" r="r" b="b"/>
            <a:pathLst>
              <a:path w="389889" h="488950">
                <a:moveTo>
                  <a:pt x="0" y="488696"/>
                </a:moveTo>
                <a:lnTo>
                  <a:pt x="194691" y="0"/>
                </a:lnTo>
                <a:lnTo>
                  <a:pt x="389509" y="488696"/>
                </a:lnTo>
                <a:lnTo>
                  <a:pt x="0" y="488696"/>
                </a:lnTo>
                <a:close/>
              </a:path>
            </a:pathLst>
          </a:custGeom>
          <a:ln w="25400">
            <a:solidFill>
              <a:srgbClr val="A1A1A1"/>
            </a:solidFill>
          </a:ln>
        </p:spPr>
        <p:txBody>
          <a:bodyPr wrap="square" lIns="0" tIns="0" rIns="0" bIns="0" rtlCol="0"/>
          <a:lstStyle/>
          <a:p>
            <a:endParaRPr/>
          </a:p>
        </p:txBody>
      </p:sp>
      <p:sp>
        <p:nvSpPr>
          <p:cNvPr id="43" name="object 43"/>
          <p:cNvSpPr txBox="1"/>
          <p:nvPr/>
        </p:nvSpPr>
        <p:spPr>
          <a:xfrm>
            <a:off x="1459357" y="3883532"/>
            <a:ext cx="1833245" cy="1652905"/>
          </a:xfrm>
          <a:prstGeom prst="rect">
            <a:avLst/>
          </a:prstGeom>
        </p:spPr>
        <p:txBody>
          <a:bodyPr vert="horz" wrap="square" lIns="0" tIns="12700" rIns="0" bIns="0" rtlCol="0">
            <a:spAutoFit/>
          </a:bodyPr>
          <a:lstStyle/>
          <a:p>
            <a:pPr marR="5080">
              <a:lnSpc>
                <a:spcPct val="100000"/>
              </a:lnSpc>
              <a:spcBef>
                <a:spcPts val="100"/>
              </a:spcBef>
            </a:pPr>
            <a:r>
              <a:rPr sz="1800" b="1" dirty="0">
                <a:solidFill>
                  <a:srgbClr val="0000FF"/>
                </a:solidFill>
                <a:latin typeface="Arial"/>
                <a:cs typeface="Arial"/>
              </a:rPr>
              <a:t>Final Step</a:t>
            </a:r>
            <a:r>
              <a:rPr sz="1800" b="1" spc="-100" dirty="0">
                <a:solidFill>
                  <a:srgbClr val="0000FF"/>
                </a:solidFill>
                <a:latin typeface="Arial"/>
                <a:cs typeface="Arial"/>
              </a:rPr>
              <a:t> </a:t>
            </a:r>
            <a:r>
              <a:rPr sz="1800" b="1" spc="5" dirty="0">
                <a:solidFill>
                  <a:srgbClr val="0000FF"/>
                </a:solidFill>
                <a:latin typeface="Arial"/>
                <a:cs typeface="Arial"/>
              </a:rPr>
              <a:t>(when  </a:t>
            </a:r>
            <a:r>
              <a:rPr sz="1800" b="1" spc="-5" dirty="0">
                <a:solidFill>
                  <a:srgbClr val="0000FF"/>
                </a:solidFill>
                <a:latin typeface="Arial"/>
                <a:cs typeface="Arial"/>
              </a:rPr>
              <a:t>reach</a:t>
            </a:r>
            <a:r>
              <a:rPr sz="1800" b="1" spc="5" dirty="0">
                <a:solidFill>
                  <a:srgbClr val="0000FF"/>
                </a:solidFill>
                <a:latin typeface="Arial"/>
                <a:cs typeface="Arial"/>
              </a:rPr>
              <a:t> </a:t>
            </a:r>
            <a:r>
              <a:rPr sz="1800" b="1" spc="-25" dirty="0">
                <a:solidFill>
                  <a:srgbClr val="0000FF"/>
                </a:solidFill>
                <a:latin typeface="Arial"/>
                <a:cs typeface="Arial"/>
              </a:rPr>
              <a:t>Target)</a:t>
            </a:r>
            <a:endParaRPr sz="1800">
              <a:latin typeface="Arial"/>
              <a:cs typeface="Arial"/>
            </a:endParaRPr>
          </a:p>
          <a:p>
            <a:pPr marL="394335">
              <a:lnSpc>
                <a:spcPct val="100000"/>
              </a:lnSpc>
              <a:spcBef>
                <a:spcPts val="785"/>
              </a:spcBef>
            </a:pPr>
            <a:r>
              <a:rPr sz="2000" dirty="0">
                <a:latin typeface="Arial"/>
                <a:cs typeface="Arial"/>
              </a:rPr>
              <a:t>T</a:t>
            </a:r>
            <a:endParaRPr sz="2000">
              <a:latin typeface="Arial"/>
              <a:cs typeface="Arial"/>
            </a:endParaRPr>
          </a:p>
          <a:p>
            <a:pPr>
              <a:lnSpc>
                <a:spcPct val="100000"/>
              </a:lnSpc>
              <a:spcBef>
                <a:spcPts val="30"/>
              </a:spcBef>
            </a:pPr>
            <a:endParaRPr sz="2500">
              <a:latin typeface="Times New Roman"/>
              <a:cs typeface="Times New Roman"/>
            </a:endParaRPr>
          </a:p>
          <a:p>
            <a:pPr marL="184150">
              <a:lnSpc>
                <a:spcPct val="100000"/>
              </a:lnSpc>
              <a:tabLst>
                <a:tab pos="696595" algn="l"/>
              </a:tabLst>
            </a:pPr>
            <a:r>
              <a:rPr sz="2000" dirty="0">
                <a:solidFill>
                  <a:srgbClr val="FF0000"/>
                </a:solidFill>
                <a:latin typeface="Calibri"/>
                <a:cs typeface="Calibri"/>
              </a:rPr>
              <a:t>a	</a:t>
            </a:r>
            <a:r>
              <a:rPr sz="3000" baseline="1388" dirty="0">
                <a:solidFill>
                  <a:srgbClr val="FF0000"/>
                </a:solidFill>
                <a:latin typeface="Calibri"/>
                <a:cs typeface="Calibri"/>
              </a:rPr>
              <a:t>b</a:t>
            </a:r>
            <a:endParaRPr sz="3000" baseline="1388">
              <a:latin typeface="Calibri"/>
              <a:cs typeface="Calibri"/>
            </a:endParaRPr>
          </a:p>
        </p:txBody>
      </p:sp>
      <p:sp>
        <p:nvSpPr>
          <p:cNvPr id="44" name="object 44"/>
          <p:cNvSpPr/>
          <p:nvPr/>
        </p:nvSpPr>
        <p:spPr>
          <a:xfrm>
            <a:off x="4224528" y="4383913"/>
            <a:ext cx="657225" cy="144145"/>
          </a:xfrm>
          <a:custGeom>
            <a:avLst/>
            <a:gdLst/>
            <a:ahLst/>
            <a:cxnLst/>
            <a:rect l="l" t="t" r="r" b="b"/>
            <a:pathLst>
              <a:path w="657225" h="144145">
                <a:moveTo>
                  <a:pt x="0" y="0"/>
                </a:moveTo>
                <a:lnTo>
                  <a:pt x="656844" y="144018"/>
                </a:lnTo>
              </a:path>
            </a:pathLst>
          </a:custGeom>
          <a:ln w="9525">
            <a:solidFill>
              <a:srgbClr val="000000"/>
            </a:solidFill>
          </a:ln>
        </p:spPr>
        <p:txBody>
          <a:bodyPr wrap="square" lIns="0" tIns="0" rIns="0" bIns="0" rtlCol="0"/>
          <a:lstStyle/>
          <a:p>
            <a:endParaRPr/>
          </a:p>
        </p:txBody>
      </p:sp>
      <p:sp>
        <p:nvSpPr>
          <p:cNvPr id="45" name="object 45"/>
          <p:cNvSpPr/>
          <p:nvPr/>
        </p:nvSpPr>
        <p:spPr>
          <a:xfrm>
            <a:off x="3547617" y="4383913"/>
            <a:ext cx="676910" cy="144145"/>
          </a:xfrm>
          <a:custGeom>
            <a:avLst/>
            <a:gdLst/>
            <a:ahLst/>
            <a:cxnLst/>
            <a:rect l="l" t="t" r="r" b="b"/>
            <a:pathLst>
              <a:path w="676910" h="144145">
                <a:moveTo>
                  <a:pt x="0" y="144018"/>
                </a:moveTo>
                <a:lnTo>
                  <a:pt x="676910" y="0"/>
                </a:lnTo>
              </a:path>
            </a:pathLst>
          </a:custGeom>
          <a:ln w="9525">
            <a:solidFill>
              <a:srgbClr val="000000"/>
            </a:solidFill>
          </a:ln>
        </p:spPr>
        <p:txBody>
          <a:bodyPr wrap="square" lIns="0" tIns="0" rIns="0" bIns="0" rtlCol="0"/>
          <a:lstStyle/>
          <a:p>
            <a:endParaRPr/>
          </a:p>
        </p:txBody>
      </p:sp>
      <p:sp>
        <p:nvSpPr>
          <p:cNvPr id="46" name="object 46"/>
          <p:cNvSpPr/>
          <p:nvPr/>
        </p:nvSpPr>
        <p:spPr>
          <a:xfrm>
            <a:off x="4223639" y="5949276"/>
            <a:ext cx="389890" cy="488950"/>
          </a:xfrm>
          <a:custGeom>
            <a:avLst/>
            <a:gdLst/>
            <a:ahLst/>
            <a:cxnLst/>
            <a:rect l="l" t="t" r="r" b="b"/>
            <a:pathLst>
              <a:path w="389889" h="488950">
                <a:moveTo>
                  <a:pt x="194690" y="0"/>
                </a:moveTo>
                <a:lnTo>
                  <a:pt x="0" y="488746"/>
                </a:lnTo>
                <a:lnTo>
                  <a:pt x="389382" y="488746"/>
                </a:lnTo>
                <a:lnTo>
                  <a:pt x="194690" y="0"/>
                </a:lnTo>
                <a:close/>
              </a:path>
            </a:pathLst>
          </a:custGeom>
          <a:solidFill>
            <a:srgbClr val="DDDDDD"/>
          </a:solidFill>
        </p:spPr>
        <p:txBody>
          <a:bodyPr wrap="square" lIns="0" tIns="0" rIns="0" bIns="0" rtlCol="0"/>
          <a:lstStyle/>
          <a:p>
            <a:endParaRPr/>
          </a:p>
        </p:txBody>
      </p:sp>
      <p:sp>
        <p:nvSpPr>
          <p:cNvPr id="47" name="object 47"/>
          <p:cNvSpPr/>
          <p:nvPr/>
        </p:nvSpPr>
        <p:spPr>
          <a:xfrm>
            <a:off x="4223639" y="5949276"/>
            <a:ext cx="389890" cy="488950"/>
          </a:xfrm>
          <a:custGeom>
            <a:avLst/>
            <a:gdLst/>
            <a:ahLst/>
            <a:cxnLst/>
            <a:rect l="l" t="t" r="r" b="b"/>
            <a:pathLst>
              <a:path w="389889" h="488950">
                <a:moveTo>
                  <a:pt x="0" y="488746"/>
                </a:moveTo>
                <a:lnTo>
                  <a:pt x="194690" y="0"/>
                </a:lnTo>
                <a:lnTo>
                  <a:pt x="389382" y="488746"/>
                </a:lnTo>
                <a:lnTo>
                  <a:pt x="0" y="488746"/>
                </a:lnTo>
                <a:close/>
              </a:path>
            </a:pathLst>
          </a:custGeom>
          <a:ln w="25400">
            <a:solidFill>
              <a:srgbClr val="A1A1A1"/>
            </a:solidFill>
          </a:ln>
        </p:spPr>
        <p:txBody>
          <a:bodyPr wrap="square" lIns="0" tIns="0" rIns="0" bIns="0" rtlCol="0"/>
          <a:lstStyle/>
          <a:p>
            <a:endParaRPr/>
          </a:p>
        </p:txBody>
      </p:sp>
      <p:sp>
        <p:nvSpPr>
          <p:cNvPr id="48" name="object 48"/>
          <p:cNvSpPr/>
          <p:nvPr/>
        </p:nvSpPr>
        <p:spPr>
          <a:xfrm>
            <a:off x="3786885" y="5949276"/>
            <a:ext cx="389890" cy="488950"/>
          </a:xfrm>
          <a:custGeom>
            <a:avLst/>
            <a:gdLst/>
            <a:ahLst/>
            <a:cxnLst/>
            <a:rect l="l" t="t" r="r" b="b"/>
            <a:pathLst>
              <a:path w="389889" h="488950">
                <a:moveTo>
                  <a:pt x="194817" y="0"/>
                </a:moveTo>
                <a:lnTo>
                  <a:pt x="0" y="488746"/>
                </a:lnTo>
                <a:lnTo>
                  <a:pt x="389509" y="488746"/>
                </a:lnTo>
                <a:lnTo>
                  <a:pt x="194817" y="0"/>
                </a:lnTo>
                <a:close/>
              </a:path>
            </a:pathLst>
          </a:custGeom>
          <a:solidFill>
            <a:srgbClr val="DDDDDD"/>
          </a:solidFill>
        </p:spPr>
        <p:txBody>
          <a:bodyPr wrap="square" lIns="0" tIns="0" rIns="0" bIns="0" rtlCol="0"/>
          <a:lstStyle/>
          <a:p>
            <a:endParaRPr/>
          </a:p>
        </p:txBody>
      </p:sp>
      <p:sp>
        <p:nvSpPr>
          <p:cNvPr id="49" name="object 49"/>
          <p:cNvSpPr/>
          <p:nvPr/>
        </p:nvSpPr>
        <p:spPr>
          <a:xfrm>
            <a:off x="3786885" y="5949276"/>
            <a:ext cx="389890" cy="488950"/>
          </a:xfrm>
          <a:custGeom>
            <a:avLst/>
            <a:gdLst/>
            <a:ahLst/>
            <a:cxnLst/>
            <a:rect l="l" t="t" r="r" b="b"/>
            <a:pathLst>
              <a:path w="389889" h="488950">
                <a:moveTo>
                  <a:pt x="0" y="488746"/>
                </a:moveTo>
                <a:lnTo>
                  <a:pt x="194817" y="0"/>
                </a:lnTo>
                <a:lnTo>
                  <a:pt x="389509" y="488746"/>
                </a:lnTo>
                <a:lnTo>
                  <a:pt x="0" y="488746"/>
                </a:lnTo>
                <a:close/>
              </a:path>
            </a:pathLst>
          </a:custGeom>
          <a:ln w="25400">
            <a:solidFill>
              <a:srgbClr val="A1A1A1"/>
            </a:solidFill>
          </a:ln>
        </p:spPr>
        <p:txBody>
          <a:bodyPr wrap="square" lIns="0" tIns="0" rIns="0" bIns="0" rtlCol="0"/>
          <a:lstStyle/>
          <a:p>
            <a:endParaRPr/>
          </a:p>
        </p:txBody>
      </p:sp>
      <p:sp>
        <p:nvSpPr>
          <p:cNvPr id="50" name="object 50"/>
          <p:cNvSpPr txBox="1"/>
          <p:nvPr/>
        </p:nvSpPr>
        <p:spPr>
          <a:xfrm>
            <a:off x="3921886" y="6105245"/>
            <a:ext cx="577215" cy="330835"/>
          </a:xfrm>
          <a:prstGeom prst="rect">
            <a:avLst/>
          </a:prstGeom>
        </p:spPr>
        <p:txBody>
          <a:bodyPr vert="horz" wrap="square" lIns="0" tIns="12700" rIns="0" bIns="0" rtlCol="0">
            <a:spAutoFit/>
          </a:bodyPr>
          <a:lstStyle/>
          <a:p>
            <a:pPr>
              <a:lnSpc>
                <a:spcPct val="100000"/>
              </a:lnSpc>
              <a:spcBef>
                <a:spcPts val="100"/>
              </a:spcBef>
              <a:tabLst>
                <a:tab pos="429895" algn="l"/>
              </a:tabLst>
            </a:pPr>
            <a:r>
              <a:rPr sz="2000" dirty="0">
                <a:solidFill>
                  <a:srgbClr val="FF0000"/>
                </a:solidFill>
                <a:latin typeface="Calibri"/>
                <a:cs typeface="Calibri"/>
              </a:rPr>
              <a:t>a	b</a:t>
            </a:r>
            <a:endParaRPr sz="2000">
              <a:latin typeface="Calibri"/>
              <a:cs typeface="Calibri"/>
            </a:endParaRPr>
          </a:p>
        </p:txBody>
      </p:sp>
      <p:sp>
        <p:nvSpPr>
          <p:cNvPr id="51" name="object 51"/>
          <p:cNvSpPr/>
          <p:nvPr/>
        </p:nvSpPr>
        <p:spPr>
          <a:xfrm>
            <a:off x="4418329" y="5817031"/>
            <a:ext cx="254000" cy="132715"/>
          </a:xfrm>
          <a:custGeom>
            <a:avLst/>
            <a:gdLst/>
            <a:ahLst/>
            <a:cxnLst/>
            <a:rect l="l" t="t" r="r" b="b"/>
            <a:pathLst>
              <a:path w="254000" h="132714">
                <a:moveTo>
                  <a:pt x="253746" y="0"/>
                </a:moveTo>
                <a:lnTo>
                  <a:pt x="0" y="132245"/>
                </a:lnTo>
              </a:path>
            </a:pathLst>
          </a:custGeom>
          <a:ln w="9525">
            <a:solidFill>
              <a:srgbClr val="000000"/>
            </a:solidFill>
          </a:ln>
        </p:spPr>
        <p:txBody>
          <a:bodyPr wrap="square" lIns="0" tIns="0" rIns="0" bIns="0" rtlCol="0"/>
          <a:lstStyle/>
          <a:p>
            <a:endParaRPr/>
          </a:p>
        </p:txBody>
      </p:sp>
      <p:sp>
        <p:nvSpPr>
          <p:cNvPr id="52" name="object 52"/>
          <p:cNvSpPr/>
          <p:nvPr/>
        </p:nvSpPr>
        <p:spPr>
          <a:xfrm>
            <a:off x="3756914" y="5817031"/>
            <a:ext cx="224790" cy="132715"/>
          </a:xfrm>
          <a:custGeom>
            <a:avLst/>
            <a:gdLst/>
            <a:ahLst/>
            <a:cxnLst/>
            <a:rect l="l" t="t" r="r" b="b"/>
            <a:pathLst>
              <a:path w="224789" h="132714">
                <a:moveTo>
                  <a:pt x="224789" y="132245"/>
                </a:moveTo>
                <a:lnTo>
                  <a:pt x="0" y="0"/>
                </a:lnTo>
              </a:path>
            </a:pathLst>
          </a:custGeom>
          <a:ln w="9525">
            <a:solidFill>
              <a:srgbClr val="000000"/>
            </a:solidFill>
          </a:ln>
        </p:spPr>
        <p:txBody>
          <a:bodyPr wrap="square" lIns="0" tIns="0" rIns="0" bIns="0" rtlCol="0"/>
          <a:lstStyle/>
          <a:p>
            <a:endParaRPr/>
          </a:p>
        </p:txBody>
      </p:sp>
      <p:sp>
        <p:nvSpPr>
          <p:cNvPr id="53" name="object 53"/>
          <p:cNvSpPr/>
          <p:nvPr/>
        </p:nvSpPr>
        <p:spPr>
          <a:xfrm>
            <a:off x="5115052" y="1775841"/>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913"/>
                </a:lnTo>
                <a:lnTo>
                  <a:pt x="549032" y="264681"/>
                </a:lnTo>
                <a:lnTo>
                  <a:pt x="522676" y="297042"/>
                </a:lnTo>
                <a:lnTo>
                  <a:pt x="487775" y="325231"/>
                </a:lnTo>
                <a:lnTo>
                  <a:pt x="445479" y="348484"/>
                </a:lnTo>
                <a:lnTo>
                  <a:pt x="396942" y="366039"/>
                </a:lnTo>
                <a:lnTo>
                  <a:pt x="343315"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54" name="object 54"/>
          <p:cNvSpPr txBox="1"/>
          <p:nvPr/>
        </p:nvSpPr>
        <p:spPr>
          <a:xfrm>
            <a:off x="5332221" y="1827656"/>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6</a:t>
            </a:r>
            <a:endParaRPr sz="1600">
              <a:latin typeface="Arial"/>
              <a:cs typeface="Arial"/>
            </a:endParaRPr>
          </a:p>
        </p:txBody>
      </p:sp>
      <p:sp>
        <p:nvSpPr>
          <p:cNvPr id="55" name="object 55"/>
          <p:cNvSpPr/>
          <p:nvPr/>
        </p:nvSpPr>
        <p:spPr>
          <a:xfrm>
            <a:off x="5424678" y="228600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56" name="object 56"/>
          <p:cNvSpPr txBox="1"/>
          <p:nvPr/>
        </p:nvSpPr>
        <p:spPr>
          <a:xfrm>
            <a:off x="5641975" y="233794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7</a:t>
            </a:r>
            <a:endParaRPr sz="1600">
              <a:latin typeface="Arial"/>
              <a:cs typeface="Arial"/>
            </a:endParaRPr>
          </a:p>
        </p:txBody>
      </p:sp>
      <p:sp>
        <p:nvSpPr>
          <p:cNvPr id="57" name="object 57"/>
          <p:cNvSpPr/>
          <p:nvPr/>
        </p:nvSpPr>
        <p:spPr>
          <a:xfrm>
            <a:off x="5400802" y="2156841"/>
            <a:ext cx="309880" cy="129539"/>
          </a:xfrm>
          <a:custGeom>
            <a:avLst/>
            <a:gdLst/>
            <a:ahLst/>
            <a:cxnLst/>
            <a:rect l="l" t="t" r="r" b="b"/>
            <a:pathLst>
              <a:path w="309879" h="129539">
                <a:moveTo>
                  <a:pt x="0" y="0"/>
                </a:moveTo>
                <a:lnTo>
                  <a:pt x="309625" y="129159"/>
                </a:lnTo>
              </a:path>
            </a:pathLst>
          </a:custGeom>
          <a:ln w="9525">
            <a:solidFill>
              <a:srgbClr val="000000"/>
            </a:solidFill>
          </a:ln>
        </p:spPr>
        <p:txBody>
          <a:bodyPr wrap="square" lIns="0" tIns="0" rIns="0" bIns="0" rtlCol="0"/>
          <a:lstStyle/>
          <a:p>
            <a:endParaRPr/>
          </a:p>
        </p:txBody>
      </p:sp>
      <p:sp>
        <p:nvSpPr>
          <p:cNvPr id="58" name="object 58"/>
          <p:cNvSpPr/>
          <p:nvPr/>
        </p:nvSpPr>
        <p:spPr>
          <a:xfrm>
            <a:off x="4829302" y="2302001"/>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15" y="3867"/>
                </a:lnTo>
                <a:lnTo>
                  <a:pt x="396942" y="14960"/>
                </a:lnTo>
                <a:lnTo>
                  <a:pt x="445479" y="32515"/>
                </a:lnTo>
                <a:lnTo>
                  <a:pt x="487775" y="55768"/>
                </a:lnTo>
                <a:lnTo>
                  <a:pt x="522676" y="83957"/>
                </a:lnTo>
                <a:lnTo>
                  <a:pt x="549032" y="116318"/>
                </a:lnTo>
                <a:lnTo>
                  <a:pt x="565691" y="152086"/>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59" name="object 59"/>
          <p:cNvSpPr/>
          <p:nvPr/>
        </p:nvSpPr>
        <p:spPr>
          <a:xfrm>
            <a:off x="5115052" y="2683001"/>
            <a:ext cx="252729" cy="136525"/>
          </a:xfrm>
          <a:custGeom>
            <a:avLst/>
            <a:gdLst/>
            <a:ahLst/>
            <a:cxnLst/>
            <a:rect l="l" t="t" r="r" b="b"/>
            <a:pathLst>
              <a:path w="252729" h="136525">
                <a:moveTo>
                  <a:pt x="0" y="0"/>
                </a:moveTo>
                <a:lnTo>
                  <a:pt x="252475" y="136398"/>
                </a:lnTo>
              </a:path>
            </a:pathLst>
          </a:custGeom>
          <a:ln w="9525">
            <a:solidFill>
              <a:srgbClr val="000000"/>
            </a:solidFill>
          </a:ln>
        </p:spPr>
        <p:txBody>
          <a:bodyPr wrap="square" lIns="0" tIns="0" rIns="0" bIns="0" rtlCol="0"/>
          <a:lstStyle/>
          <a:p>
            <a:endParaRPr/>
          </a:p>
        </p:txBody>
      </p:sp>
      <p:sp>
        <p:nvSpPr>
          <p:cNvPr id="60" name="object 60"/>
          <p:cNvSpPr/>
          <p:nvPr/>
        </p:nvSpPr>
        <p:spPr>
          <a:xfrm>
            <a:off x="5081778" y="281940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61" name="object 61"/>
          <p:cNvSpPr/>
          <p:nvPr/>
        </p:nvSpPr>
        <p:spPr>
          <a:xfrm>
            <a:off x="5115052" y="2156841"/>
            <a:ext cx="285750" cy="145415"/>
          </a:xfrm>
          <a:custGeom>
            <a:avLst/>
            <a:gdLst/>
            <a:ahLst/>
            <a:cxnLst/>
            <a:rect l="l" t="t" r="r" b="b"/>
            <a:pathLst>
              <a:path w="285750" h="145414">
                <a:moveTo>
                  <a:pt x="285750" y="0"/>
                </a:moveTo>
                <a:lnTo>
                  <a:pt x="0" y="145161"/>
                </a:lnTo>
              </a:path>
            </a:pathLst>
          </a:custGeom>
          <a:ln w="9525">
            <a:solidFill>
              <a:srgbClr val="000000"/>
            </a:solidFill>
          </a:ln>
        </p:spPr>
        <p:txBody>
          <a:bodyPr wrap="square" lIns="0" tIns="0" rIns="0" bIns="0" rtlCol="0"/>
          <a:lstStyle/>
          <a:p>
            <a:endParaRPr/>
          </a:p>
        </p:txBody>
      </p:sp>
      <p:sp>
        <p:nvSpPr>
          <p:cNvPr id="62" name="object 62"/>
          <p:cNvSpPr/>
          <p:nvPr/>
        </p:nvSpPr>
        <p:spPr>
          <a:xfrm>
            <a:off x="3581400" y="1805432"/>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63" name="object 63"/>
          <p:cNvSpPr txBox="1"/>
          <p:nvPr/>
        </p:nvSpPr>
        <p:spPr>
          <a:xfrm>
            <a:off x="3798189" y="1857248"/>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a:t>
            </a:r>
            <a:endParaRPr sz="1600">
              <a:latin typeface="Arial"/>
              <a:cs typeface="Arial"/>
            </a:endParaRPr>
          </a:p>
        </p:txBody>
      </p:sp>
      <p:sp>
        <p:nvSpPr>
          <p:cNvPr id="64" name="object 64"/>
          <p:cNvSpPr/>
          <p:nvPr/>
        </p:nvSpPr>
        <p:spPr>
          <a:xfrm>
            <a:off x="3913378" y="229146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65" name="object 65"/>
          <p:cNvSpPr txBox="1"/>
          <p:nvPr/>
        </p:nvSpPr>
        <p:spPr>
          <a:xfrm>
            <a:off x="4130421" y="2353817"/>
            <a:ext cx="1054100" cy="269240"/>
          </a:xfrm>
          <a:prstGeom prst="rect">
            <a:avLst/>
          </a:prstGeom>
        </p:spPr>
        <p:txBody>
          <a:bodyPr vert="horz" wrap="square" lIns="0" tIns="12065" rIns="0" bIns="0" rtlCol="0">
            <a:spAutoFit/>
          </a:bodyPr>
          <a:lstStyle/>
          <a:p>
            <a:pPr marL="12700">
              <a:lnSpc>
                <a:spcPct val="100000"/>
              </a:lnSpc>
              <a:spcBef>
                <a:spcPts val="95"/>
              </a:spcBef>
              <a:tabLst>
                <a:tab pos="928369" algn="l"/>
              </a:tabLst>
            </a:pPr>
            <a:r>
              <a:rPr sz="2400" b="1" spc="-7" baseline="3472" dirty="0">
                <a:latin typeface="Arial"/>
                <a:cs typeface="Arial"/>
              </a:rPr>
              <a:t>2	</a:t>
            </a:r>
            <a:r>
              <a:rPr sz="1600" b="1" spc="-5" dirty="0">
                <a:latin typeface="Arial"/>
                <a:cs typeface="Arial"/>
              </a:rPr>
              <a:t>4</a:t>
            </a:r>
            <a:endParaRPr sz="1600">
              <a:latin typeface="Arial"/>
              <a:cs typeface="Arial"/>
            </a:endParaRPr>
          </a:p>
        </p:txBody>
      </p:sp>
      <p:sp>
        <p:nvSpPr>
          <p:cNvPr id="66" name="object 66"/>
          <p:cNvSpPr/>
          <p:nvPr/>
        </p:nvSpPr>
        <p:spPr>
          <a:xfrm>
            <a:off x="4069207" y="2130679"/>
            <a:ext cx="130175" cy="161290"/>
          </a:xfrm>
          <a:custGeom>
            <a:avLst/>
            <a:gdLst/>
            <a:ahLst/>
            <a:cxnLst/>
            <a:rect l="l" t="t" r="r" b="b"/>
            <a:pathLst>
              <a:path w="130175" h="161289">
                <a:moveTo>
                  <a:pt x="0" y="0"/>
                </a:moveTo>
                <a:lnTo>
                  <a:pt x="129920" y="160782"/>
                </a:lnTo>
              </a:path>
            </a:pathLst>
          </a:custGeom>
          <a:ln w="9525">
            <a:solidFill>
              <a:srgbClr val="000000"/>
            </a:solidFill>
          </a:ln>
        </p:spPr>
        <p:txBody>
          <a:bodyPr wrap="square" lIns="0" tIns="0" rIns="0" bIns="0" rtlCol="0"/>
          <a:lstStyle/>
          <a:p>
            <a:endParaRPr/>
          </a:p>
        </p:txBody>
      </p:sp>
      <p:sp>
        <p:nvSpPr>
          <p:cNvPr id="67" name="object 67"/>
          <p:cNvSpPr/>
          <p:nvPr/>
        </p:nvSpPr>
        <p:spPr>
          <a:xfrm>
            <a:off x="3867150" y="1634744"/>
            <a:ext cx="597535" cy="170815"/>
          </a:xfrm>
          <a:custGeom>
            <a:avLst/>
            <a:gdLst/>
            <a:ahLst/>
            <a:cxnLst/>
            <a:rect l="l" t="t" r="r" b="b"/>
            <a:pathLst>
              <a:path w="597535" h="170814">
                <a:moveTo>
                  <a:pt x="597153" y="0"/>
                </a:moveTo>
                <a:lnTo>
                  <a:pt x="0" y="170687"/>
                </a:lnTo>
              </a:path>
            </a:pathLst>
          </a:custGeom>
          <a:ln w="9524">
            <a:solidFill>
              <a:srgbClr val="000000"/>
            </a:solidFill>
          </a:ln>
        </p:spPr>
        <p:txBody>
          <a:bodyPr wrap="square" lIns="0" tIns="0" rIns="0" bIns="0" rtlCol="0"/>
          <a:lstStyle/>
          <a:p>
            <a:endParaRPr/>
          </a:p>
        </p:txBody>
      </p:sp>
      <p:sp>
        <p:nvSpPr>
          <p:cNvPr id="68" name="object 68"/>
          <p:cNvSpPr/>
          <p:nvPr/>
        </p:nvSpPr>
        <p:spPr>
          <a:xfrm>
            <a:off x="4868417" y="1634744"/>
            <a:ext cx="532765" cy="141605"/>
          </a:xfrm>
          <a:custGeom>
            <a:avLst/>
            <a:gdLst/>
            <a:ahLst/>
            <a:cxnLst/>
            <a:rect l="l" t="t" r="r" b="b"/>
            <a:pathLst>
              <a:path w="532764" h="141605">
                <a:moveTo>
                  <a:pt x="532384" y="141096"/>
                </a:moveTo>
                <a:lnTo>
                  <a:pt x="0" y="0"/>
                </a:lnTo>
              </a:path>
            </a:pathLst>
          </a:custGeom>
          <a:ln w="9525">
            <a:solidFill>
              <a:srgbClr val="000000"/>
            </a:solidFill>
          </a:ln>
        </p:spPr>
        <p:txBody>
          <a:bodyPr wrap="square" lIns="0" tIns="0" rIns="0" bIns="0" rtlCol="0"/>
          <a:lstStyle/>
          <a:p>
            <a:endParaRPr/>
          </a:p>
        </p:txBody>
      </p:sp>
      <p:sp>
        <p:nvSpPr>
          <p:cNvPr id="69" name="object 69"/>
          <p:cNvSpPr/>
          <p:nvPr/>
        </p:nvSpPr>
        <p:spPr>
          <a:xfrm>
            <a:off x="1660779" y="1564132"/>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70" name="object 70"/>
          <p:cNvSpPr txBox="1"/>
          <p:nvPr/>
        </p:nvSpPr>
        <p:spPr>
          <a:xfrm>
            <a:off x="1877314" y="1615821"/>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6</a:t>
            </a:r>
            <a:endParaRPr sz="1600">
              <a:latin typeface="Arial"/>
              <a:cs typeface="Arial"/>
            </a:endParaRPr>
          </a:p>
        </p:txBody>
      </p:sp>
      <p:sp>
        <p:nvSpPr>
          <p:cNvPr id="71" name="object 71"/>
          <p:cNvSpPr/>
          <p:nvPr/>
        </p:nvSpPr>
        <p:spPr>
          <a:xfrm>
            <a:off x="1915032" y="2079751"/>
            <a:ext cx="571500" cy="381000"/>
          </a:xfrm>
          <a:custGeom>
            <a:avLst/>
            <a:gdLst/>
            <a:ahLst/>
            <a:cxnLst/>
            <a:rect l="l" t="t" r="r" b="b"/>
            <a:pathLst>
              <a:path w="571500" h="381000">
                <a:moveTo>
                  <a:pt x="0" y="190500"/>
                </a:moveTo>
                <a:lnTo>
                  <a:pt x="5808" y="152086"/>
                </a:lnTo>
                <a:lnTo>
                  <a:pt x="22467" y="116318"/>
                </a:lnTo>
                <a:lnTo>
                  <a:pt x="48823" y="83957"/>
                </a:lnTo>
                <a:lnTo>
                  <a:pt x="83724" y="55768"/>
                </a:lnTo>
                <a:lnTo>
                  <a:pt x="126020" y="32515"/>
                </a:lnTo>
                <a:lnTo>
                  <a:pt x="174557" y="14960"/>
                </a:lnTo>
                <a:lnTo>
                  <a:pt x="228184"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84" y="377127"/>
                </a:lnTo>
                <a:lnTo>
                  <a:pt x="174557" y="366021"/>
                </a:lnTo>
                <a:lnTo>
                  <a:pt x="126020" y="348451"/>
                </a:lnTo>
                <a:lnTo>
                  <a:pt x="83724" y="325183"/>
                </a:lnTo>
                <a:lnTo>
                  <a:pt x="48823" y="296986"/>
                </a:lnTo>
                <a:lnTo>
                  <a:pt x="22467" y="264628"/>
                </a:lnTo>
                <a:lnTo>
                  <a:pt x="5808" y="228876"/>
                </a:lnTo>
                <a:lnTo>
                  <a:pt x="0" y="190500"/>
                </a:lnTo>
                <a:close/>
              </a:path>
            </a:pathLst>
          </a:custGeom>
          <a:ln w="9525">
            <a:solidFill>
              <a:srgbClr val="000000"/>
            </a:solidFill>
          </a:ln>
        </p:spPr>
        <p:txBody>
          <a:bodyPr wrap="square" lIns="0" tIns="0" rIns="0" bIns="0" rtlCol="0"/>
          <a:lstStyle/>
          <a:p>
            <a:endParaRPr/>
          </a:p>
        </p:txBody>
      </p:sp>
      <p:sp>
        <p:nvSpPr>
          <p:cNvPr id="72" name="object 72"/>
          <p:cNvSpPr txBox="1"/>
          <p:nvPr/>
        </p:nvSpPr>
        <p:spPr>
          <a:xfrm>
            <a:off x="2131567" y="213156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7</a:t>
            </a:r>
            <a:endParaRPr sz="1600">
              <a:latin typeface="Arial"/>
              <a:cs typeface="Arial"/>
            </a:endParaRPr>
          </a:p>
        </p:txBody>
      </p:sp>
      <p:sp>
        <p:nvSpPr>
          <p:cNvPr id="73" name="object 73"/>
          <p:cNvSpPr/>
          <p:nvPr/>
        </p:nvSpPr>
        <p:spPr>
          <a:xfrm>
            <a:off x="1946529" y="1945132"/>
            <a:ext cx="254635" cy="134620"/>
          </a:xfrm>
          <a:custGeom>
            <a:avLst/>
            <a:gdLst/>
            <a:ahLst/>
            <a:cxnLst/>
            <a:rect l="l" t="t" r="r" b="b"/>
            <a:pathLst>
              <a:path w="254635" h="134619">
                <a:moveTo>
                  <a:pt x="0" y="0"/>
                </a:moveTo>
                <a:lnTo>
                  <a:pt x="254253" y="134619"/>
                </a:lnTo>
              </a:path>
            </a:pathLst>
          </a:custGeom>
          <a:ln w="9524">
            <a:solidFill>
              <a:srgbClr val="000000"/>
            </a:solidFill>
          </a:ln>
        </p:spPr>
        <p:txBody>
          <a:bodyPr wrap="square" lIns="0" tIns="0" rIns="0" bIns="0" rtlCol="0"/>
          <a:lstStyle/>
          <a:p>
            <a:endParaRPr/>
          </a:p>
        </p:txBody>
      </p:sp>
      <p:sp>
        <p:nvSpPr>
          <p:cNvPr id="74" name="object 74"/>
          <p:cNvSpPr/>
          <p:nvPr/>
        </p:nvSpPr>
        <p:spPr>
          <a:xfrm>
            <a:off x="1297305" y="2079751"/>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75" name="object 75"/>
          <p:cNvSpPr txBox="1"/>
          <p:nvPr/>
        </p:nvSpPr>
        <p:spPr>
          <a:xfrm>
            <a:off x="1513713" y="213156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4</a:t>
            </a:r>
            <a:endParaRPr sz="1600">
              <a:latin typeface="Arial"/>
              <a:cs typeface="Arial"/>
            </a:endParaRPr>
          </a:p>
        </p:txBody>
      </p:sp>
      <p:sp>
        <p:nvSpPr>
          <p:cNvPr id="76" name="object 76"/>
          <p:cNvSpPr/>
          <p:nvPr/>
        </p:nvSpPr>
        <p:spPr>
          <a:xfrm>
            <a:off x="1785111" y="2404998"/>
            <a:ext cx="64769" cy="132080"/>
          </a:xfrm>
          <a:custGeom>
            <a:avLst/>
            <a:gdLst/>
            <a:ahLst/>
            <a:cxnLst/>
            <a:rect l="l" t="t" r="r" b="b"/>
            <a:pathLst>
              <a:path w="64769" h="132080">
                <a:moveTo>
                  <a:pt x="0" y="0"/>
                </a:moveTo>
                <a:lnTo>
                  <a:pt x="64643" y="131952"/>
                </a:lnTo>
              </a:path>
            </a:pathLst>
          </a:custGeom>
          <a:ln w="9525">
            <a:solidFill>
              <a:srgbClr val="000000"/>
            </a:solidFill>
          </a:ln>
        </p:spPr>
        <p:txBody>
          <a:bodyPr wrap="square" lIns="0" tIns="0" rIns="0" bIns="0" rtlCol="0"/>
          <a:lstStyle/>
          <a:p>
            <a:endParaRPr/>
          </a:p>
        </p:txBody>
      </p:sp>
      <p:sp>
        <p:nvSpPr>
          <p:cNvPr id="77" name="object 77"/>
          <p:cNvSpPr/>
          <p:nvPr/>
        </p:nvSpPr>
        <p:spPr>
          <a:xfrm>
            <a:off x="1564005" y="2536951"/>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78" name="object 78"/>
          <p:cNvSpPr txBox="1"/>
          <p:nvPr/>
        </p:nvSpPr>
        <p:spPr>
          <a:xfrm>
            <a:off x="1780413" y="258871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79" name="object 79"/>
          <p:cNvSpPr/>
          <p:nvPr/>
        </p:nvSpPr>
        <p:spPr>
          <a:xfrm>
            <a:off x="1583055" y="1945132"/>
            <a:ext cx="363855" cy="134620"/>
          </a:xfrm>
          <a:custGeom>
            <a:avLst/>
            <a:gdLst/>
            <a:ahLst/>
            <a:cxnLst/>
            <a:rect l="l" t="t" r="r" b="b"/>
            <a:pathLst>
              <a:path w="363855" h="134619">
                <a:moveTo>
                  <a:pt x="363474" y="0"/>
                </a:moveTo>
                <a:lnTo>
                  <a:pt x="0" y="134619"/>
                </a:lnTo>
              </a:path>
            </a:pathLst>
          </a:custGeom>
          <a:ln w="9525">
            <a:solidFill>
              <a:srgbClr val="000000"/>
            </a:solidFill>
          </a:ln>
        </p:spPr>
        <p:txBody>
          <a:bodyPr wrap="square" lIns="0" tIns="0" rIns="0" bIns="0" rtlCol="0"/>
          <a:lstStyle/>
          <a:p>
            <a:endParaRPr/>
          </a:p>
        </p:txBody>
      </p:sp>
      <p:sp>
        <p:nvSpPr>
          <p:cNvPr id="80" name="object 80"/>
          <p:cNvSpPr/>
          <p:nvPr/>
        </p:nvSpPr>
        <p:spPr>
          <a:xfrm>
            <a:off x="869022" y="1485264"/>
            <a:ext cx="572135" cy="381000"/>
          </a:xfrm>
          <a:custGeom>
            <a:avLst/>
            <a:gdLst/>
            <a:ahLst/>
            <a:cxnLst/>
            <a:rect l="l" t="t" r="r" b="b"/>
            <a:pathLst>
              <a:path w="572135" h="381000">
                <a:moveTo>
                  <a:pt x="0" y="190500"/>
                </a:moveTo>
                <a:lnTo>
                  <a:pt x="5805" y="152123"/>
                </a:lnTo>
                <a:lnTo>
                  <a:pt x="22454" y="116371"/>
                </a:lnTo>
                <a:lnTo>
                  <a:pt x="48799" y="84013"/>
                </a:lnTo>
                <a:lnTo>
                  <a:pt x="83691" y="55816"/>
                </a:lnTo>
                <a:lnTo>
                  <a:pt x="125981" y="32548"/>
                </a:lnTo>
                <a:lnTo>
                  <a:pt x="174520" y="14978"/>
                </a:lnTo>
                <a:lnTo>
                  <a:pt x="228159" y="3872"/>
                </a:lnTo>
                <a:lnTo>
                  <a:pt x="285750" y="0"/>
                </a:lnTo>
                <a:lnTo>
                  <a:pt x="343327" y="3872"/>
                </a:lnTo>
                <a:lnTo>
                  <a:pt x="396964" y="14978"/>
                </a:lnTo>
                <a:lnTo>
                  <a:pt x="445508" y="32548"/>
                </a:lnTo>
                <a:lnTo>
                  <a:pt x="487808" y="55816"/>
                </a:lnTo>
                <a:lnTo>
                  <a:pt x="522713" y="84013"/>
                </a:lnTo>
                <a:lnTo>
                  <a:pt x="549070" y="116371"/>
                </a:lnTo>
                <a:lnTo>
                  <a:pt x="565729" y="152123"/>
                </a:lnTo>
                <a:lnTo>
                  <a:pt x="571538" y="190500"/>
                </a:lnTo>
                <a:lnTo>
                  <a:pt x="565729" y="228913"/>
                </a:lnTo>
                <a:lnTo>
                  <a:pt x="549070" y="264681"/>
                </a:lnTo>
                <a:lnTo>
                  <a:pt x="522713" y="297042"/>
                </a:lnTo>
                <a:lnTo>
                  <a:pt x="487808" y="325231"/>
                </a:lnTo>
                <a:lnTo>
                  <a:pt x="445508" y="348484"/>
                </a:lnTo>
                <a:lnTo>
                  <a:pt x="396964" y="366039"/>
                </a:lnTo>
                <a:lnTo>
                  <a:pt x="343327" y="377132"/>
                </a:lnTo>
                <a:lnTo>
                  <a:pt x="285750" y="381000"/>
                </a:lnTo>
                <a:lnTo>
                  <a:pt x="228159" y="377132"/>
                </a:lnTo>
                <a:lnTo>
                  <a:pt x="174520" y="366039"/>
                </a:lnTo>
                <a:lnTo>
                  <a:pt x="125981" y="348484"/>
                </a:lnTo>
                <a:lnTo>
                  <a:pt x="83691" y="325231"/>
                </a:lnTo>
                <a:lnTo>
                  <a:pt x="48799" y="297042"/>
                </a:lnTo>
                <a:lnTo>
                  <a:pt x="22454" y="264681"/>
                </a:lnTo>
                <a:lnTo>
                  <a:pt x="5805" y="228913"/>
                </a:lnTo>
                <a:lnTo>
                  <a:pt x="0" y="190500"/>
                </a:lnTo>
                <a:close/>
              </a:path>
            </a:pathLst>
          </a:custGeom>
          <a:ln w="9525">
            <a:solidFill>
              <a:srgbClr val="000000"/>
            </a:solidFill>
          </a:ln>
        </p:spPr>
        <p:txBody>
          <a:bodyPr wrap="square" lIns="0" tIns="0" rIns="0" bIns="0" rtlCol="0"/>
          <a:lstStyle/>
          <a:p>
            <a:endParaRPr/>
          </a:p>
        </p:txBody>
      </p:sp>
      <p:sp>
        <p:nvSpPr>
          <p:cNvPr id="81" name="object 81"/>
          <p:cNvSpPr txBox="1"/>
          <p:nvPr/>
        </p:nvSpPr>
        <p:spPr>
          <a:xfrm>
            <a:off x="1085494" y="1536903"/>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a:t>
            </a:r>
            <a:endParaRPr sz="1600">
              <a:latin typeface="Arial"/>
              <a:cs typeface="Arial"/>
            </a:endParaRPr>
          </a:p>
        </p:txBody>
      </p:sp>
      <p:sp>
        <p:nvSpPr>
          <p:cNvPr id="82" name="object 82"/>
          <p:cNvSpPr txBox="1"/>
          <p:nvPr/>
        </p:nvSpPr>
        <p:spPr>
          <a:xfrm>
            <a:off x="6873493" y="3240151"/>
            <a:ext cx="1737360" cy="452755"/>
          </a:xfrm>
          <a:prstGeom prst="rect">
            <a:avLst/>
          </a:prstGeom>
        </p:spPr>
        <p:txBody>
          <a:bodyPr vert="horz" wrap="square" lIns="0" tIns="13335" rIns="0" bIns="0" rtlCol="0">
            <a:spAutoFit/>
          </a:bodyPr>
          <a:lstStyle/>
          <a:p>
            <a:pPr marR="5080" indent="48260">
              <a:lnSpc>
                <a:spcPct val="100000"/>
              </a:lnSpc>
              <a:spcBef>
                <a:spcPts val="105"/>
              </a:spcBef>
            </a:pPr>
            <a:r>
              <a:rPr sz="1400" b="1" spc="-5" dirty="0">
                <a:solidFill>
                  <a:srgbClr val="0000FF"/>
                </a:solidFill>
                <a:latin typeface="Arial"/>
                <a:cs typeface="Arial"/>
              </a:rPr>
              <a:t>Resulting </a:t>
            </a:r>
            <a:r>
              <a:rPr sz="1400" b="1" dirty="0">
                <a:solidFill>
                  <a:srgbClr val="0000FF"/>
                </a:solidFill>
                <a:latin typeface="Arial"/>
                <a:cs typeface="Arial"/>
              </a:rPr>
              <a:t>tree </a:t>
            </a:r>
            <a:r>
              <a:rPr sz="1400" b="1" spc="-5" dirty="0">
                <a:solidFill>
                  <a:srgbClr val="0000FF"/>
                </a:solidFill>
                <a:latin typeface="Arial"/>
                <a:cs typeface="Arial"/>
              </a:rPr>
              <a:t>from  bottom-up</a:t>
            </a:r>
            <a:r>
              <a:rPr sz="1400" b="1" spc="-80" dirty="0">
                <a:solidFill>
                  <a:srgbClr val="0000FF"/>
                </a:solidFill>
                <a:latin typeface="Arial"/>
                <a:cs typeface="Arial"/>
              </a:rPr>
              <a:t> </a:t>
            </a:r>
            <a:r>
              <a:rPr sz="1400" b="1" spc="-5" dirty="0">
                <a:solidFill>
                  <a:srgbClr val="0000FF"/>
                </a:solidFill>
                <a:latin typeface="Arial"/>
                <a:cs typeface="Arial"/>
              </a:rPr>
              <a:t>approach</a:t>
            </a:r>
            <a:endParaRPr sz="1400">
              <a:latin typeface="Arial"/>
              <a:cs typeface="Arial"/>
            </a:endParaRPr>
          </a:p>
        </p:txBody>
      </p:sp>
      <p:sp>
        <p:nvSpPr>
          <p:cNvPr id="83" name="object 83"/>
          <p:cNvSpPr/>
          <p:nvPr/>
        </p:nvSpPr>
        <p:spPr>
          <a:xfrm>
            <a:off x="7422260" y="1294511"/>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84" name="object 84"/>
          <p:cNvSpPr txBox="1"/>
          <p:nvPr/>
        </p:nvSpPr>
        <p:spPr>
          <a:xfrm>
            <a:off x="7652257" y="1346073"/>
            <a:ext cx="125730" cy="269240"/>
          </a:xfrm>
          <a:prstGeom prst="rect">
            <a:avLst/>
          </a:prstGeom>
        </p:spPr>
        <p:txBody>
          <a:bodyPr vert="horz" wrap="square" lIns="0" tIns="12065" rIns="0" bIns="0" rtlCol="0">
            <a:spAutoFit/>
          </a:bodyPr>
          <a:lstStyle/>
          <a:p>
            <a:pPr>
              <a:lnSpc>
                <a:spcPct val="100000"/>
              </a:lnSpc>
              <a:spcBef>
                <a:spcPts val="95"/>
              </a:spcBef>
            </a:pPr>
            <a:r>
              <a:rPr sz="1600" b="1" spc="-5" dirty="0">
                <a:latin typeface="Arial"/>
                <a:cs typeface="Arial"/>
              </a:rPr>
              <a:t>3</a:t>
            </a:r>
            <a:endParaRPr sz="1600">
              <a:latin typeface="Arial"/>
              <a:cs typeface="Arial"/>
            </a:endParaRPr>
          </a:p>
        </p:txBody>
      </p:sp>
      <p:sp>
        <p:nvSpPr>
          <p:cNvPr id="85" name="object 85"/>
          <p:cNvSpPr/>
          <p:nvPr/>
        </p:nvSpPr>
        <p:spPr>
          <a:xfrm>
            <a:off x="7937881" y="1786254"/>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86" name="object 86"/>
          <p:cNvSpPr txBox="1"/>
          <p:nvPr/>
        </p:nvSpPr>
        <p:spPr>
          <a:xfrm>
            <a:off x="8168385" y="1838070"/>
            <a:ext cx="125730" cy="269240"/>
          </a:xfrm>
          <a:prstGeom prst="rect">
            <a:avLst/>
          </a:prstGeom>
        </p:spPr>
        <p:txBody>
          <a:bodyPr vert="horz" wrap="square" lIns="0" tIns="12065" rIns="0" bIns="0" rtlCol="0">
            <a:spAutoFit/>
          </a:bodyPr>
          <a:lstStyle/>
          <a:p>
            <a:pPr>
              <a:lnSpc>
                <a:spcPct val="100000"/>
              </a:lnSpc>
              <a:spcBef>
                <a:spcPts val="95"/>
              </a:spcBef>
            </a:pPr>
            <a:r>
              <a:rPr sz="1600" b="1" spc="-5" dirty="0">
                <a:latin typeface="Arial"/>
                <a:cs typeface="Arial"/>
              </a:rPr>
              <a:t>6</a:t>
            </a:r>
            <a:endParaRPr sz="1600">
              <a:latin typeface="Arial"/>
              <a:cs typeface="Arial"/>
            </a:endParaRPr>
          </a:p>
        </p:txBody>
      </p:sp>
      <p:sp>
        <p:nvSpPr>
          <p:cNvPr id="87" name="object 87"/>
          <p:cNvSpPr/>
          <p:nvPr/>
        </p:nvSpPr>
        <p:spPr>
          <a:xfrm>
            <a:off x="7910068" y="1619758"/>
            <a:ext cx="313690" cy="167005"/>
          </a:xfrm>
          <a:custGeom>
            <a:avLst/>
            <a:gdLst/>
            <a:ahLst/>
            <a:cxnLst/>
            <a:rect l="l" t="t" r="r" b="b"/>
            <a:pathLst>
              <a:path w="313690" h="167005">
                <a:moveTo>
                  <a:pt x="0" y="0"/>
                </a:moveTo>
                <a:lnTo>
                  <a:pt x="313562" y="166496"/>
                </a:lnTo>
              </a:path>
            </a:pathLst>
          </a:custGeom>
          <a:ln w="9524">
            <a:solidFill>
              <a:srgbClr val="000000"/>
            </a:solidFill>
          </a:ln>
        </p:spPr>
        <p:txBody>
          <a:bodyPr wrap="square" lIns="0" tIns="0" rIns="0" bIns="0" rtlCol="0"/>
          <a:lstStyle/>
          <a:p>
            <a:endParaRPr/>
          </a:p>
        </p:txBody>
      </p:sp>
      <p:sp>
        <p:nvSpPr>
          <p:cNvPr id="88" name="object 88"/>
          <p:cNvSpPr/>
          <p:nvPr/>
        </p:nvSpPr>
        <p:spPr>
          <a:xfrm>
            <a:off x="7193406" y="2084197"/>
            <a:ext cx="64135" cy="101600"/>
          </a:xfrm>
          <a:custGeom>
            <a:avLst/>
            <a:gdLst/>
            <a:ahLst/>
            <a:cxnLst/>
            <a:rect l="l" t="t" r="r" b="b"/>
            <a:pathLst>
              <a:path w="64134" h="101600">
                <a:moveTo>
                  <a:pt x="0" y="0"/>
                </a:moveTo>
                <a:lnTo>
                  <a:pt x="63753" y="101218"/>
                </a:lnTo>
              </a:path>
            </a:pathLst>
          </a:custGeom>
          <a:ln w="9525">
            <a:solidFill>
              <a:srgbClr val="000000"/>
            </a:solidFill>
          </a:ln>
        </p:spPr>
        <p:txBody>
          <a:bodyPr wrap="square" lIns="0" tIns="0" rIns="0" bIns="0" rtlCol="0"/>
          <a:lstStyle/>
          <a:p>
            <a:endParaRPr/>
          </a:p>
        </p:txBody>
      </p:sp>
      <p:sp>
        <p:nvSpPr>
          <p:cNvPr id="89" name="object 89"/>
          <p:cNvSpPr/>
          <p:nvPr/>
        </p:nvSpPr>
        <p:spPr>
          <a:xfrm>
            <a:off x="6971410" y="2185416"/>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90" name="object 90"/>
          <p:cNvSpPr txBox="1"/>
          <p:nvPr/>
        </p:nvSpPr>
        <p:spPr>
          <a:xfrm>
            <a:off x="7201534" y="2237358"/>
            <a:ext cx="125730" cy="269240"/>
          </a:xfrm>
          <a:prstGeom prst="rect">
            <a:avLst/>
          </a:prstGeom>
        </p:spPr>
        <p:txBody>
          <a:bodyPr vert="horz" wrap="square" lIns="0" tIns="12065" rIns="0" bIns="0" rtlCol="0">
            <a:spAutoFit/>
          </a:bodyPr>
          <a:lstStyle/>
          <a:p>
            <a:pPr>
              <a:lnSpc>
                <a:spcPct val="100000"/>
              </a:lnSpc>
              <a:spcBef>
                <a:spcPts val="95"/>
              </a:spcBef>
            </a:pPr>
            <a:r>
              <a:rPr sz="1600" b="1" spc="-5" dirty="0">
                <a:latin typeface="Arial"/>
                <a:cs typeface="Arial"/>
              </a:rPr>
              <a:t>2</a:t>
            </a:r>
            <a:endParaRPr sz="1600">
              <a:latin typeface="Arial"/>
              <a:cs typeface="Arial"/>
            </a:endParaRPr>
          </a:p>
        </p:txBody>
      </p:sp>
      <p:sp>
        <p:nvSpPr>
          <p:cNvPr id="91" name="object 91"/>
          <p:cNvSpPr/>
          <p:nvPr/>
        </p:nvSpPr>
        <p:spPr>
          <a:xfrm>
            <a:off x="6705600" y="1759076"/>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92" name="object 92"/>
          <p:cNvSpPr txBox="1"/>
          <p:nvPr/>
        </p:nvSpPr>
        <p:spPr>
          <a:xfrm>
            <a:off x="6935723" y="1810892"/>
            <a:ext cx="125730" cy="269240"/>
          </a:xfrm>
          <a:prstGeom prst="rect">
            <a:avLst/>
          </a:prstGeom>
        </p:spPr>
        <p:txBody>
          <a:bodyPr vert="horz" wrap="square" lIns="0" tIns="12065" rIns="0" bIns="0" rtlCol="0">
            <a:spAutoFit/>
          </a:bodyPr>
          <a:lstStyle/>
          <a:p>
            <a:pPr>
              <a:lnSpc>
                <a:spcPct val="100000"/>
              </a:lnSpc>
              <a:spcBef>
                <a:spcPts val="95"/>
              </a:spcBef>
            </a:pPr>
            <a:r>
              <a:rPr sz="1600" b="1" spc="-5" dirty="0">
                <a:latin typeface="Arial"/>
                <a:cs typeface="Arial"/>
              </a:rPr>
              <a:t>1</a:t>
            </a:r>
            <a:endParaRPr sz="1600">
              <a:latin typeface="Arial"/>
              <a:cs typeface="Arial"/>
            </a:endParaRPr>
          </a:p>
        </p:txBody>
      </p:sp>
      <p:sp>
        <p:nvSpPr>
          <p:cNvPr id="93" name="object 93"/>
          <p:cNvSpPr/>
          <p:nvPr/>
        </p:nvSpPr>
        <p:spPr>
          <a:xfrm>
            <a:off x="6991350" y="1619758"/>
            <a:ext cx="514984" cy="139700"/>
          </a:xfrm>
          <a:custGeom>
            <a:avLst/>
            <a:gdLst/>
            <a:ahLst/>
            <a:cxnLst/>
            <a:rect l="l" t="t" r="r" b="b"/>
            <a:pathLst>
              <a:path w="514984" h="139700">
                <a:moveTo>
                  <a:pt x="514603" y="0"/>
                </a:moveTo>
                <a:lnTo>
                  <a:pt x="0" y="139318"/>
                </a:lnTo>
              </a:path>
            </a:pathLst>
          </a:custGeom>
          <a:ln w="9525">
            <a:solidFill>
              <a:srgbClr val="000000"/>
            </a:solidFill>
          </a:ln>
        </p:spPr>
        <p:txBody>
          <a:bodyPr wrap="square" lIns="0" tIns="0" rIns="0" bIns="0" rtlCol="0"/>
          <a:lstStyle/>
          <a:p>
            <a:endParaRPr/>
          </a:p>
        </p:txBody>
      </p:sp>
      <p:sp>
        <p:nvSpPr>
          <p:cNvPr id="94" name="object 94"/>
          <p:cNvSpPr/>
          <p:nvPr/>
        </p:nvSpPr>
        <p:spPr>
          <a:xfrm>
            <a:off x="7857743" y="2111375"/>
            <a:ext cx="163830" cy="98425"/>
          </a:xfrm>
          <a:custGeom>
            <a:avLst/>
            <a:gdLst/>
            <a:ahLst/>
            <a:cxnLst/>
            <a:rect l="l" t="t" r="r" b="b"/>
            <a:pathLst>
              <a:path w="163829" h="98425">
                <a:moveTo>
                  <a:pt x="163829" y="0"/>
                </a:moveTo>
                <a:lnTo>
                  <a:pt x="0" y="98171"/>
                </a:lnTo>
              </a:path>
            </a:pathLst>
          </a:custGeom>
          <a:ln w="9525">
            <a:solidFill>
              <a:srgbClr val="000000"/>
            </a:solidFill>
          </a:ln>
        </p:spPr>
        <p:txBody>
          <a:bodyPr wrap="square" lIns="0" tIns="0" rIns="0" bIns="0" rtlCol="0"/>
          <a:lstStyle/>
          <a:p>
            <a:endParaRPr/>
          </a:p>
        </p:txBody>
      </p:sp>
      <p:sp>
        <p:nvSpPr>
          <p:cNvPr id="95" name="object 95"/>
          <p:cNvSpPr/>
          <p:nvPr/>
        </p:nvSpPr>
        <p:spPr>
          <a:xfrm>
            <a:off x="7571993" y="2209545"/>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913"/>
                </a:lnTo>
                <a:lnTo>
                  <a:pt x="549032" y="264681"/>
                </a:lnTo>
                <a:lnTo>
                  <a:pt x="522676" y="297042"/>
                </a:lnTo>
                <a:lnTo>
                  <a:pt x="487775" y="325231"/>
                </a:lnTo>
                <a:lnTo>
                  <a:pt x="445479" y="348484"/>
                </a:lnTo>
                <a:lnTo>
                  <a:pt x="396942" y="366039"/>
                </a:lnTo>
                <a:lnTo>
                  <a:pt x="343315"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96" name="object 96"/>
          <p:cNvSpPr txBox="1"/>
          <p:nvPr/>
        </p:nvSpPr>
        <p:spPr>
          <a:xfrm>
            <a:off x="7802244" y="2261361"/>
            <a:ext cx="125730" cy="269240"/>
          </a:xfrm>
          <a:prstGeom prst="rect">
            <a:avLst/>
          </a:prstGeom>
        </p:spPr>
        <p:txBody>
          <a:bodyPr vert="horz" wrap="square" lIns="0" tIns="12065" rIns="0" bIns="0" rtlCol="0">
            <a:spAutoFit/>
          </a:bodyPr>
          <a:lstStyle/>
          <a:p>
            <a:pPr>
              <a:lnSpc>
                <a:spcPct val="100000"/>
              </a:lnSpc>
              <a:spcBef>
                <a:spcPts val="95"/>
              </a:spcBef>
            </a:pPr>
            <a:r>
              <a:rPr sz="1600" b="1" spc="-5" dirty="0">
                <a:latin typeface="Arial"/>
                <a:cs typeface="Arial"/>
              </a:rPr>
              <a:t>4</a:t>
            </a:r>
            <a:endParaRPr sz="1600">
              <a:latin typeface="Arial"/>
              <a:cs typeface="Arial"/>
            </a:endParaRPr>
          </a:p>
        </p:txBody>
      </p:sp>
      <p:sp>
        <p:nvSpPr>
          <p:cNvPr id="97" name="object 97"/>
          <p:cNvSpPr/>
          <p:nvPr/>
        </p:nvSpPr>
        <p:spPr>
          <a:xfrm>
            <a:off x="8245093" y="2235200"/>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84" y="377127"/>
                </a:lnTo>
                <a:lnTo>
                  <a:pt x="174557" y="366021"/>
                </a:lnTo>
                <a:lnTo>
                  <a:pt x="126020" y="348451"/>
                </a:lnTo>
                <a:lnTo>
                  <a:pt x="83724" y="325183"/>
                </a:lnTo>
                <a:lnTo>
                  <a:pt x="48823" y="296986"/>
                </a:lnTo>
                <a:lnTo>
                  <a:pt x="22467" y="264628"/>
                </a:lnTo>
                <a:lnTo>
                  <a:pt x="5808" y="228876"/>
                </a:lnTo>
                <a:lnTo>
                  <a:pt x="0" y="190500"/>
                </a:lnTo>
                <a:close/>
              </a:path>
            </a:pathLst>
          </a:custGeom>
          <a:ln w="9525">
            <a:solidFill>
              <a:srgbClr val="000000"/>
            </a:solidFill>
          </a:ln>
        </p:spPr>
        <p:txBody>
          <a:bodyPr wrap="square" lIns="0" tIns="0" rIns="0" bIns="0" rtlCol="0"/>
          <a:lstStyle/>
          <a:p>
            <a:endParaRPr/>
          </a:p>
        </p:txBody>
      </p:sp>
      <p:sp>
        <p:nvSpPr>
          <p:cNvPr id="98" name="object 98"/>
          <p:cNvSpPr txBox="1"/>
          <p:nvPr/>
        </p:nvSpPr>
        <p:spPr>
          <a:xfrm>
            <a:off x="8475598" y="2287016"/>
            <a:ext cx="125730" cy="269240"/>
          </a:xfrm>
          <a:prstGeom prst="rect">
            <a:avLst/>
          </a:prstGeom>
        </p:spPr>
        <p:txBody>
          <a:bodyPr vert="horz" wrap="square" lIns="0" tIns="12065" rIns="0" bIns="0" rtlCol="0">
            <a:spAutoFit/>
          </a:bodyPr>
          <a:lstStyle/>
          <a:p>
            <a:pPr>
              <a:lnSpc>
                <a:spcPct val="100000"/>
              </a:lnSpc>
              <a:spcBef>
                <a:spcPts val="95"/>
              </a:spcBef>
            </a:pPr>
            <a:r>
              <a:rPr sz="1600" b="1" spc="-5" dirty="0">
                <a:latin typeface="Arial"/>
                <a:cs typeface="Arial"/>
              </a:rPr>
              <a:t>7</a:t>
            </a:r>
            <a:endParaRPr sz="1600">
              <a:latin typeface="Arial"/>
              <a:cs typeface="Arial"/>
            </a:endParaRPr>
          </a:p>
        </p:txBody>
      </p:sp>
      <p:sp>
        <p:nvSpPr>
          <p:cNvPr id="99" name="object 99"/>
          <p:cNvSpPr/>
          <p:nvPr/>
        </p:nvSpPr>
        <p:spPr>
          <a:xfrm>
            <a:off x="8425688" y="2111375"/>
            <a:ext cx="105410" cy="123825"/>
          </a:xfrm>
          <a:custGeom>
            <a:avLst/>
            <a:gdLst/>
            <a:ahLst/>
            <a:cxnLst/>
            <a:rect l="l" t="t" r="r" b="b"/>
            <a:pathLst>
              <a:path w="105409" h="123825">
                <a:moveTo>
                  <a:pt x="0" y="0"/>
                </a:moveTo>
                <a:lnTo>
                  <a:pt x="105155" y="123825"/>
                </a:lnTo>
              </a:path>
            </a:pathLst>
          </a:custGeom>
          <a:ln w="9525">
            <a:solidFill>
              <a:srgbClr val="000000"/>
            </a:solidFill>
          </a:ln>
        </p:spPr>
        <p:txBody>
          <a:bodyPr wrap="square" lIns="0" tIns="0" rIns="0" bIns="0" rtlCol="0"/>
          <a:lstStyle/>
          <a:p>
            <a:endParaRPr/>
          </a:p>
        </p:txBody>
      </p:sp>
      <p:sp>
        <p:nvSpPr>
          <p:cNvPr id="100" name="object 100"/>
          <p:cNvSpPr/>
          <p:nvPr/>
        </p:nvSpPr>
        <p:spPr>
          <a:xfrm>
            <a:off x="7874634" y="2675254"/>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84" y="377132"/>
                </a:lnTo>
                <a:lnTo>
                  <a:pt x="174557" y="366039"/>
                </a:lnTo>
                <a:lnTo>
                  <a:pt x="126020" y="348484"/>
                </a:lnTo>
                <a:lnTo>
                  <a:pt x="83724" y="325231"/>
                </a:lnTo>
                <a:lnTo>
                  <a:pt x="48823" y="297042"/>
                </a:lnTo>
                <a:lnTo>
                  <a:pt x="22467" y="264681"/>
                </a:lnTo>
                <a:lnTo>
                  <a:pt x="5808" y="228913"/>
                </a:lnTo>
                <a:lnTo>
                  <a:pt x="0" y="190500"/>
                </a:lnTo>
                <a:close/>
              </a:path>
            </a:pathLst>
          </a:custGeom>
          <a:ln w="9525">
            <a:solidFill>
              <a:srgbClr val="000000"/>
            </a:solidFill>
          </a:ln>
        </p:spPr>
        <p:txBody>
          <a:bodyPr wrap="square" lIns="0" tIns="0" rIns="0" bIns="0" rtlCol="0"/>
          <a:lstStyle/>
          <a:p>
            <a:endParaRPr/>
          </a:p>
        </p:txBody>
      </p:sp>
      <p:sp>
        <p:nvSpPr>
          <p:cNvPr id="101" name="object 101"/>
          <p:cNvSpPr txBox="1"/>
          <p:nvPr/>
        </p:nvSpPr>
        <p:spPr>
          <a:xfrm>
            <a:off x="8104885" y="2727147"/>
            <a:ext cx="125730" cy="269240"/>
          </a:xfrm>
          <a:prstGeom prst="rect">
            <a:avLst/>
          </a:prstGeom>
        </p:spPr>
        <p:txBody>
          <a:bodyPr vert="horz" wrap="square" lIns="0" tIns="12065" rIns="0" bIns="0" rtlCol="0">
            <a:spAutoFit/>
          </a:bodyPr>
          <a:lstStyle/>
          <a:p>
            <a:pPr>
              <a:lnSpc>
                <a:spcPct val="100000"/>
              </a:lnSpc>
              <a:spcBef>
                <a:spcPts val="95"/>
              </a:spcBef>
            </a:pPr>
            <a:r>
              <a:rPr sz="1600" b="1" spc="-5" dirty="0">
                <a:latin typeface="Arial"/>
                <a:cs typeface="Arial"/>
              </a:rPr>
              <a:t>5</a:t>
            </a:r>
            <a:endParaRPr sz="1600">
              <a:latin typeface="Arial"/>
              <a:cs typeface="Arial"/>
            </a:endParaRPr>
          </a:p>
        </p:txBody>
      </p:sp>
      <p:sp>
        <p:nvSpPr>
          <p:cNvPr id="102" name="object 102"/>
          <p:cNvSpPr/>
          <p:nvPr/>
        </p:nvSpPr>
        <p:spPr>
          <a:xfrm>
            <a:off x="8059801" y="2534792"/>
            <a:ext cx="100965" cy="140970"/>
          </a:xfrm>
          <a:custGeom>
            <a:avLst/>
            <a:gdLst/>
            <a:ahLst/>
            <a:cxnLst/>
            <a:rect l="l" t="t" r="r" b="b"/>
            <a:pathLst>
              <a:path w="100965" h="140969">
                <a:moveTo>
                  <a:pt x="0" y="0"/>
                </a:moveTo>
                <a:lnTo>
                  <a:pt x="100583" y="140462"/>
                </a:lnTo>
              </a:path>
            </a:pathLst>
          </a:custGeom>
          <a:ln w="9525">
            <a:solidFill>
              <a:srgbClr val="000000"/>
            </a:solidFill>
          </a:ln>
        </p:spPr>
        <p:txBody>
          <a:bodyPr wrap="square" lIns="0" tIns="0" rIns="0" bIns="0" rtlCol="0"/>
          <a:lstStyle/>
          <a:p>
            <a:endParaRPr/>
          </a:p>
        </p:txBody>
      </p:sp>
      <p:sp>
        <p:nvSpPr>
          <p:cNvPr id="103" name="object 103"/>
          <p:cNvSpPr/>
          <p:nvPr/>
        </p:nvSpPr>
        <p:spPr>
          <a:xfrm>
            <a:off x="6477000" y="1080516"/>
            <a:ext cx="2514600" cy="2690495"/>
          </a:xfrm>
          <a:custGeom>
            <a:avLst/>
            <a:gdLst/>
            <a:ahLst/>
            <a:cxnLst/>
            <a:rect l="l" t="t" r="r" b="b"/>
            <a:pathLst>
              <a:path w="2514600" h="2690495">
                <a:moveTo>
                  <a:pt x="0" y="2690494"/>
                </a:moveTo>
                <a:lnTo>
                  <a:pt x="2514600" y="2690494"/>
                </a:lnTo>
                <a:lnTo>
                  <a:pt x="2514600" y="0"/>
                </a:lnTo>
                <a:lnTo>
                  <a:pt x="0" y="0"/>
                </a:lnTo>
                <a:lnTo>
                  <a:pt x="0" y="2690494"/>
                </a:lnTo>
                <a:close/>
              </a:path>
            </a:pathLst>
          </a:custGeom>
          <a:ln w="28575">
            <a:solidFill>
              <a:srgbClr val="A1A1A1"/>
            </a:solidFill>
          </a:ln>
        </p:spPr>
        <p:txBody>
          <a:bodyPr wrap="square" lIns="0" tIns="0" rIns="0" bIns="0" rtlCol="0"/>
          <a:lstStyle/>
          <a:p>
            <a:endParaRPr/>
          </a:p>
        </p:txBody>
      </p:sp>
      <p:sp>
        <p:nvSpPr>
          <p:cNvPr id="104" name="object 104"/>
          <p:cNvSpPr txBox="1"/>
          <p:nvPr/>
        </p:nvSpPr>
        <p:spPr>
          <a:xfrm>
            <a:off x="3762502" y="2742162"/>
            <a:ext cx="2015489" cy="725805"/>
          </a:xfrm>
          <a:prstGeom prst="rect">
            <a:avLst/>
          </a:prstGeom>
        </p:spPr>
        <p:txBody>
          <a:bodyPr vert="horz" wrap="square" lIns="0" tIns="140970" rIns="0" bIns="0" rtlCol="0">
            <a:spAutoFit/>
          </a:bodyPr>
          <a:lstStyle/>
          <a:p>
            <a:pPr marL="1548765">
              <a:lnSpc>
                <a:spcPct val="100000"/>
              </a:lnSpc>
              <a:spcBef>
                <a:spcPts val="1110"/>
              </a:spcBef>
            </a:pPr>
            <a:r>
              <a:rPr sz="1600" b="1" spc="-5" dirty="0">
                <a:latin typeface="Arial"/>
                <a:cs typeface="Arial"/>
              </a:rPr>
              <a:t>5</a:t>
            </a:r>
            <a:endParaRPr sz="1600">
              <a:latin typeface="Arial"/>
              <a:cs typeface="Arial"/>
            </a:endParaRPr>
          </a:p>
          <a:p>
            <a:pPr marL="12700">
              <a:lnSpc>
                <a:spcPct val="100000"/>
              </a:lnSpc>
              <a:spcBef>
                <a:spcPts val="900"/>
              </a:spcBef>
            </a:pPr>
            <a:r>
              <a:rPr sz="1400" b="1" spc="-5" dirty="0">
                <a:solidFill>
                  <a:srgbClr val="0000FF"/>
                </a:solidFill>
                <a:latin typeface="Arial"/>
                <a:cs typeface="Arial"/>
              </a:rPr>
              <a:t>Resulting </a:t>
            </a:r>
            <a:r>
              <a:rPr sz="1400" b="1" dirty="0">
                <a:solidFill>
                  <a:srgbClr val="0000FF"/>
                </a:solidFill>
                <a:latin typeface="Arial"/>
                <a:cs typeface="Arial"/>
              </a:rPr>
              <a:t>tree after</a:t>
            </a:r>
            <a:r>
              <a:rPr sz="1400" b="1" spc="-114" dirty="0">
                <a:solidFill>
                  <a:srgbClr val="0000FF"/>
                </a:solidFill>
                <a:latin typeface="Arial"/>
                <a:cs typeface="Arial"/>
              </a:rPr>
              <a:t> </a:t>
            </a:r>
            <a:r>
              <a:rPr sz="1400" b="1" spc="-5" dirty="0">
                <a:solidFill>
                  <a:srgbClr val="0000FF"/>
                </a:solidFill>
                <a:latin typeface="Arial"/>
                <a:cs typeface="Arial"/>
              </a:rPr>
              <a:t>find</a:t>
            </a:r>
            <a:endParaRPr sz="1400">
              <a:latin typeface="Arial"/>
              <a:cs typeface="Arial"/>
            </a:endParaRPr>
          </a:p>
        </p:txBody>
      </p:sp>
      <p:sp>
        <p:nvSpPr>
          <p:cNvPr id="105" name="Footer Placeholder 104"/>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25477349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69171" y="83311"/>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21</a:t>
            </a:r>
            <a:endParaRPr sz="1200">
              <a:latin typeface="Arial"/>
              <a:cs typeface="Arial"/>
            </a:endParaRPr>
          </a:p>
        </p:txBody>
      </p:sp>
      <p:sp>
        <p:nvSpPr>
          <p:cNvPr id="3" name="object 3"/>
          <p:cNvSpPr/>
          <p:nvPr/>
        </p:nvSpPr>
        <p:spPr>
          <a:xfrm>
            <a:off x="0" y="114300"/>
            <a:ext cx="6934200" cy="228600"/>
          </a:xfrm>
          <a:custGeom>
            <a:avLst/>
            <a:gdLst/>
            <a:ahLst/>
            <a:cxnLst/>
            <a:rect l="l" t="t" r="r" b="b"/>
            <a:pathLst>
              <a:path w="6934200" h="228600">
                <a:moveTo>
                  <a:pt x="0" y="228600"/>
                </a:moveTo>
                <a:lnTo>
                  <a:pt x="6934200" y="228600"/>
                </a:lnTo>
                <a:lnTo>
                  <a:pt x="6934200" y="0"/>
                </a:lnTo>
                <a:lnTo>
                  <a:pt x="0" y="0"/>
                </a:lnTo>
                <a:lnTo>
                  <a:pt x="0" y="228600"/>
                </a:lnTo>
                <a:close/>
              </a:path>
            </a:pathLst>
          </a:custGeom>
          <a:solidFill>
            <a:srgbClr val="A40020"/>
          </a:solidFill>
        </p:spPr>
        <p:txBody>
          <a:bodyPr wrap="square" lIns="0" tIns="0" rIns="0" bIns="0" rtlCol="0"/>
          <a:lstStyle/>
          <a:p>
            <a:endParaRPr/>
          </a:p>
        </p:txBody>
      </p:sp>
      <p:sp>
        <p:nvSpPr>
          <p:cNvPr id="4" name="object 4"/>
          <p:cNvSpPr/>
          <p:nvPr/>
        </p:nvSpPr>
        <p:spPr>
          <a:xfrm>
            <a:off x="8610600" y="9525"/>
            <a:ext cx="533400" cy="333375"/>
          </a:xfrm>
          <a:custGeom>
            <a:avLst/>
            <a:gdLst/>
            <a:ahLst/>
            <a:cxnLst/>
            <a:rect l="l" t="t" r="r" b="b"/>
            <a:pathLst>
              <a:path w="533400" h="333375">
                <a:moveTo>
                  <a:pt x="0" y="166750"/>
                </a:moveTo>
                <a:lnTo>
                  <a:pt x="7042" y="128522"/>
                </a:lnTo>
                <a:lnTo>
                  <a:pt x="27103" y="93426"/>
                </a:lnTo>
                <a:lnTo>
                  <a:pt x="58582" y="62464"/>
                </a:lnTo>
                <a:lnTo>
                  <a:pt x="99881" y="36639"/>
                </a:lnTo>
                <a:lnTo>
                  <a:pt x="149400" y="16952"/>
                </a:lnTo>
                <a:lnTo>
                  <a:pt x="205540" y="4405"/>
                </a:lnTo>
                <a:lnTo>
                  <a:pt x="266700" y="0"/>
                </a:lnTo>
                <a:lnTo>
                  <a:pt x="327859" y="4405"/>
                </a:lnTo>
                <a:lnTo>
                  <a:pt x="383999" y="16952"/>
                </a:lnTo>
                <a:lnTo>
                  <a:pt x="433518" y="36639"/>
                </a:lnTo>
                <a:lnTo>
                  <a:pt x="474817" y="62464"/>
                </a:lnTo>
                <a:lnTo>
                  <a:pt x="506296" y="93426"/>
                </a:lnTo>
                <a:lnTo>
                  <a:pt x="526357" y="128522"/>
                </a:lnTo>
                <a:lnTo>
                  <a:pt x="533400" y="166750"/>
                </a:lnTo>
                <a:lnTo>
                  <a:pt x="526357" y="204932"/>
                </a:lnTo>
                <a:lnTo>
                  <a:pt x="506296" y="239994"/>
                </a:lnTo>
                <a:lnTo>
                  <a:pt x="474817" y="270933"/>
                </a:lnTo>
                <a:lnTo>
                  <a:pt x="433518" y="296745"/>
                </a:lnTo>
                <a:lnTo>
                  <a:pt x="383999" y="316425"/>
                </a:lnTo>
                <a:lnTo>
                  <a:pt x="327859" y="328970"/>
                </a:lnTo>
                <a:lnTo>
                  <a:pt x="266700" y="333375"/>
                </a:lnTo>
                <a:lnTo>
                  <a:pt x="205540" y="328970"/>
                </a:lnTo>
                <a:lnTo>
                  <a:pt x="149400" y="316425"/>
                </a:lnTo>
                <a:lnTo>
                  <a:pt x="99881" y="296745"/>
                </a:lnTo>
                <a:lnTo>
                  <a:pt x="58582" y="270933"/>
                </a:lnTo>
                <a:lnTo>
                  <a:pt x="27103" y="239994"/>
                </a:lnTo>
                <a:lnTo>
                  <a:pt x="7042" y="204932"/>
                </a:lnTo>
                <a:lnTo>
                  <a:pt x="0" y="166750"/>
                </a:lnTo>
                <a:close/>
              </a:path>
            </a:pathLst>
          </a:custGeom>
          <a:ln w="12700">
            <a:solidFill>
              <a:srgbClr val="000000"/>
            </a:solidFill>
          </a:ln>
        </p:spPr>
        <p:txBody>
          <a:bodyPr wrap="square" lIns="0" tIns="0" rIns="0" bIns="0" rtlCol="0"/>
          <a:lstStyle/>
          <a:p>
            <a:endParaRPr/>
          </a:p>
        </p:txBody>
      </p:sp>
      <p:sp>
        <p:nvSpPr>
          <p:cNvPr id="5" name="object 5"/>
          <p:cNvSpPr txBox="1">
            <a:spLocks noGrp="1"/>
          </p:cNvSpPr>
          <p:nvPr>
            <p:ph type="title"/>
          </p:nvPr>
        </p:nvSpPr>
        <p:spPr>
          <a:xfrm>
            <a:off x="3449573" y="461594"/>
            <a:ext cx="2247265" cy="697230"/>
          </a:xfrm>
          <a:prstGeom prst="rect">
            <a:avLst/>
          </a:prstGeom>
        </p:spPr>
        <p:txBody>
          <a:bodyPr vert="horz" wrap="square" lIns="0" tIns="13335" rIns="0" bIns="0" rtlCol="0">
            <a:spAutoFit/>
          </a:bodyPr>
          <a:lstStyle/>
          <a:p>
            <a:pPr marL="12700">
              <a:lnSpc>
                <a:spcPct val="100000"/>
              </a:lnSpc>
              <a:spcBef>
                <a:spcPts val="105"/>
              </a:spcBef>
            </a:pPr>
            <a:r>
              <a:rPr dirty="0"/>
              <a:t>Insert(11)</a:t>
            </a:r>
          </a:p>
        </p:txBody>
      </p:sp>
      <p:sp>
        <p:nvSpPr>
          <p:cNvPr id="6" name="object 6"/>
          <p:cNvSpPr/>
          <p:nvPr/>
        </p:nvSpPr>
        <p:spPr>
          <a:xfrm>
            <a:off x="1600200" y="152400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7" name="object 7"/>
          <p:cNvSpPr txBox="1"/>
          <p:nvPr/>
        </p:nvSpPr>
        <p:spPr>
          <a:xfrm>
            <a:off x="1760347" y="1575561"/>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20</a:t>
            </a:r>
            <a:endParaRPr sz="1600">
              <a:latin typeface="Arial"/>
              <a:cs typeface="Arial"/>
            </a:endParaRPr>
          </a:p>
        </p:txBody>
      </p:sp>
      <p:sp>
        <p:nvSpPr>
          <p:cNvPr id="8" name="object 8"/>
          <p:cNvSpPr/>
          <p:nvPr/>
        </p:nvSpPr>
        <p:spPr>
          <a:xfrm>
            <a:off x="2411348" y="1967864"/>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84" y="377132"/>
                </a:lnTo>
                <a:lnTo>
                  <a:pt x="174557" y="366039"/>
                </a:lnTo>
                <a:lnTo>
                  <a:pt x="126020" y="348484"/>
                </a:lnTo>
                <a:lnTo>
                  <a:pt x="83724" y="325231"/>
                </a:lnTo>
                <a:lnTo>
                  <a:pt x="48823" y="297042"/>
                </a:lnTo>
                <a:lnTo>
                  <a:pt x="22467" y="264681"/>
                </a:lnTo>
                <a:lnTo>
                  <a:pt x="5808" y="228913"/>
                </a:lnTo>
                <a:lnTo>
                  <a:pt x="0" y="190500"/>
                </a:lnTo>
                <a:close/>
              </a:path>
            </a:pathLst>
          </a:custGeom>
          <a:ln w="9525">
            <a:solidFill>
              <a:srgbClr val="000000"/>
            </a:solidFill>
          </a:ln>
        </p:spPr>
        <p:txBody>
          <a:bodyPr wrap="square" lIns="0" tIns="0" rIns="0" bIns="0" rtlCol="0"/>
          <a:lstStyle/>
          <a:p>
            <a:endParaRPr/>
          </a:p>
        </p:txBody>
      </p:sp>
      <p:sp>
        <p:nvSpPr>
          <p:cNvPr id="9" name="object 9"/>
          <p:cNvSpPr txBox="1"/>
          <p:nvPr/>
        </p:nvSpPr>
        <p:spPr>
          <a:xfrm>
            <a:off x="2571750" y="2019680"/>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30</a:t>
            </a:r>
            <a:endParaRPr sz="1600">
              <a:latin typeface="Arial"/>
              <a:cs typeface="Arial"/>
            </a:endParaRPr>
          </a:p>
        </p:txBody>
      </p:sp>
      <p:sp>
        <p:nvSpPr>
          <p:cNvPr id="10" name="object 10"/>
          <p:cNvSpPr/>
          <p:nvPr/>
        </p:nvSpPr>
        <p:spPr>
          <a:xfrm>
            <a:off x="849299" y="1996185"/>
            <a:ext cx="571500" cy="381000"/>
          </a:xfrm>
          <a:custGeom>
            <a:avLst/>
            <a:gdLst/>
            <a:ahLst/>
            <a:cxnLst/>
            <a:rect l="l" t="t" r="r" b="b"/>
            <a:pathLst>
              <a:path w="571500" h="381000">
                <a:moveTo>
                  <a:pt x="0" y="190500"/>
                </a:moveTo>
                <a:lnTo>
                  <a:pt x="5805" y="152123"/>
                </a:lnTo>
                <a:lnTo>
                  <a:pt x="22456" y="116371"/>
                </a:lnTo>
                <a:lnTo>
                  <a:pt x="48802" y="84013"/>
                </a:lnTo>
                <a:lnTo>
                  <a:pt x="83696" y="55816"/>
                </a:lnTo>
                <a:lnTo>
                  <a:pt x="125986" y="32548"/>
                </a:lnTo>
                <a:lnTo>
                  <a:pt x="174525" y="14978"/>
                </a:lnTo>
                <a:lnTo>
                  <a:pt x="228162" y="3872"/>
                </a:lnTo>
                <a:lnTo>
                  <a:pt x="285750" y="0"/>
                </a:lnTo>
                <a:lnTo>
                  <a:pt x="343334" y="3872"/>
                </a:lnTo>
                <a:lnTo>
                  <a:pt x="396966" y="14978"/>
                </a:lnTo>
                <a:lnTo>
                  <a:pt x="445497" y="32548"/>
                </a:lnTo>
                <a:lnTo>
                  <a:pt x="487778" y="55816"/>
                </a:lnTo>
                <a:lnTo>
                  <a:pt x="522662" y="84013"/>
                </a:lnTo>
                <a:lnTo>
                  <a:pt x="549000" y="116371"/>
                </a:lnTo>
                <a:lnTo>
                  <a:pt x="565645" y="152123"/>
                </a:lnTo>
                <a:lnTo>
                  <a:pt x="571449" y="190500"/>
                </a:lnTo>
                <a:lnTo>
                  <a:pt x="565645" y="228913"/>
                </a:lnTo>
                <a:lnTo>
                  <a:pt x="549000" y="264681"/>
                </a:lnTo>
                <a:lnTo>
                  <a:pt x="522662" y="297042"/>
                </a:lnTo>
                <a:lnTo>
                  <a:pt x="487778" y="325231"/>
                </a:lnTo>
                <a:lnTo>
                  <a:pt x="445497" y="348484"/>
                </a:lnTo>
                <a:lnTo>
                  <a:pt x="396966" y="366039"/>
                </a:lnTo>
                <a:lnTo>
                  <a:pt x="343334" y="377132"/>
                </a:lnTo>
                <a:lnTo>
                  <a:pt x="285750" y="381000"/>
                </a:lnTo>
                <a:lnTo>
                  <a:pt x="228162" y="377132"/>
                </a:lnTo>
                <a:lnTo>
                  <a:pt x="174525" y="366039"/>
                </a:lnTo>
                <a:lnTo>
                  <a:pt x="125986" y="348484"/>
                </a:lnTo>
                <a:lnTo>
                  <a:pt x="83696" y="325231"/>
                </a:lnTo>
                <a:lnTo>
                  <a:pt x="48802" y="297042"/>
                </a:lnTo>
                <a:lnTo>
                  <a:pt x="22456" y="264681"/>
                </a:lnTo>
                <a:lnTo>
                  <a:pt x="5805" y="228913"/>
                </a:lnTo>
                <a:lnTo>
                  <a:pt x="0" y="190500"/>
                </a:lnTo>
                <a:close/>
              </a:path>
            </a:pathLst>
          </a:custGeom>
          <a:ln w="9525">
            <a:solidFill>
              <a:srgbClr val="000000"/>
            </a:solidFill>
          </a:ln>
        </p:spPr>
        <p:txBody>
          <a:bodyPr wrap="square" lIns="0" tIns="0" rIns="0" bIns="0" rtlCol="0"/>
          <a:lstStyle/>
          <a:p>
            <a:endParaRPr/>
          </a:p>
        </p:txBody>
      </p:sp>
      <p:sp>
        <p:nvSpPr>
          <p:cNvPr id="11" name="object 11"/>
          <p:cNvSpPr txBox="1"/>
          <p:nvPr/>
        </p:nvSpPr>
        <p:spPr>
          <a:xfrm>
            <a:off x="1009294" y="2048001"/>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12</a:t>
            </a:r>
            <a:endParaRPr sz="1600">
              <a:latin typeface="Arial"/>
              <a:cs typeface="Arial"/>
            </a:endParaRPr>
          </a:p>
        </p:txBody>
      </p:sp>
      <p:sp>
        <p:nvSpPr>
          <p:cNvPr id="12" name="object 12"/>
          <p:cNvSpPr/>
          <p:nvPr/>
        </p:nvSpPr>
        <p:spPr>
          <a:xfrm>
            <a:off x="1135049" y="1849247"/>
            <a:ext cx="549275" cy="147320"/>
          </a:xfrm>
          <a:custGeom>
            <a:avLst/>
            <a:gdLst/>
            <a:ahLst/>
            <a:cxnLst/>
            <a:rect l="l" t="t" r="r" b="b"/>
            <a:pathLst>
              <a:path w="549275" h="147319">
                <a:moveTo>
                  <a:pt x="548843" y="0"/>
                </a:moveTo>
                <a:lnTo>
                  <a:pt x="0" y="146938"/>
                </a:lnTo>
              </a:path>
            </a:pathLst>
          </a:custGeom>
          <a:ln w="9525">
            <a:solidFill>
              <a:srgbClr val="000000"/>
            </a:solidFill>
          </a:ln>
        </p:spPr>
        <p:txBody>
          <a:bodyPr wrap="square" lIns="0" tIns="0" rIns="0" bIns="0" rtlCol="0"/>
          <a:lstStyle/>
          <a:p>
            <a:endParaRPr/>
          </a:p>
        </p:txBody>
      </p:sp>
      <p:sp>
        <p:nvSpPr>
          <p:cNvPr id="13" name="object 13"/>
          <p:cNvSpPr/>
          <p:nvPr/>
        </p:nvSpPr>
        <p:spPr>
          <a:xfrm>
            <a:off x="2088007" y="1849247"/>
            <a:ext cx="609600" cy="118745"/>
          </a:xfrm>
          <a:custGeom>
            <a:avLst/>
            <a:gdLst/>
            <a:ahLst/>
            <a:cxnLst/>
            <a:rect l="l" t="t" r="r" b="b"/>
            <a:pathLst>
              <a:path w="609600" h="118744">
                <a:moveTo>
                  <a:pt x="0" y="0"/>
                </a:moveTo>
                <a:lnTo>
                  <a:pt x="609092" y="118617"/>
                </a:lnTo>
              </a:path>
            </a:pathLst>
          </a:custGeom>
          <a:ln w="9525">
            <a:solidFill>
              <a:srgbClr val="000000"/>
            </a:solidFill>
          </a:ln>
        </p:spPr>
        <p:txBody>
          <a:bodyPr wrap="square" lIns="0" tIns="0" rIns="0" bIns="0" rtlCol="0"/>
          <a:lstStyle/>
          <a:p>
            <a:endParaRPr/>
          </a:p>
        </p:txBody>
      </p:sp>
      <p:sp>
        <p:nvSpPr>
          <p:cNvPr id="14" name="object 14"/>
          <p:cNvSpPr/>
          <p:nvPr/>
        </p:nvSpPr>
        <p:spPr>
          <a:xfrm>
            <a:off x="1230299" y="2438400"/>
            <a:ext cx="571500" cy="381000"/>
          </a:xfrm>
          <a:custGeom>
            <a:avLst/>
            <a:gdLst/>
            <a:ahLst/>
            <a:cxnLst/>
            <a:rect l="l" t="t" r="r" b="b"/>
            <a:pathLst>
              <a:path w="571500" h="381000">
                <a:moveTo>
                  <a:pt x="0" y="190500"/>
                </a:moveTo>
                <a:lnTo>
                  <a:pt x="5806" y="152123"/>
                </a:lnTo>
                <a:lnTo>
                  <a:pt x="22459" y="116371"/>
                </a:lnTo>
                <a:lnTo>
                  <a:pt x="48806" y="84013"/>
                </a:lnTo>
                <a:lnTo>
                  <a:pt x="83699" y="55816"/>
                </a:lnTo>
                <a:lnTo>
                  <a:pt x="125985" y="32548"/>
                </a:lnTo>
                <a:lnTo>
                  <a:pt x="174514" y="14978"/>
                </a:lnTo>
                <a:lnTo>
                  <a:pt x="228136" y="3872"/>
                </a:lnTo>
                <a:lnTo>
                  <a:pt x="285699" y="0"/>
                </a:lnTo>
                <a:lnTo>
                  <a:pt x="343300" y="3872"/>
                </a:lnTo>
                <a:lnTo>
                  <a:pt x="396945" y="14978"/>
                </a:lnTo>
                <a:lnTo>
                  <a:pt x="445484" y="32548"/>
                </a:lnTo>
                <a:lnTo>
                  <a:pt x="487772" y="55816"/>
                </a:lnTo>
                <a:lnTo>
                  <a:pt x="522659" y="84013"/>
                </a:lnTo>
                <a:lnTo>
                  <a:pt x="548999" y="116371"/>
                </a:lnTo>
                <a:lnTo>
                  <a:pt x="565645" y="152123"/>
                </a:lnTo>
                <a:lnTo>
                  <a:pt x="571449" y="190500"/>
                </a:lnTo>
                <a:lnTo>
                  <a:pt x="565645" y="228876"/>
                </a:lnTo>
                <a:lnTo>
                  <a:pt x="548999" y="264628"/>
                </a:lnTo>
                <a:lnTo>
                  <a:pt x="522659" y="296986"/>
                </a:lnTo>
                <a:lnTo>
                  <a:pt x="487772" y="325183"/>
                </a:lnTo>
                <a:lnTo>
                  <a:pt x="445484" y="348451"/>
                </a:lnTo>
                <a:lnTo>
                  <a:pt x="396945" y="366021"/>
                </a:lnTo>
                <a:lnTo>
                  <a:pt x="343300" y="377127"/>
                </a:lnTo>
                <a:lnTo>
                  <a:pt x="285699" y="381000"/>
                </a:lnTo>
                <a:lnTo>
                  <a:pt x="228136" y="377127"/>
                </a:lnTo>
                <a:lnTo>
                  <a:pt x="174514" y="366021"/>
                </a:lnTo>
                <a:lnTo>
                  <a:pt x="125985" y="348451"/>
                </a:lnTo>
                <a:lnTo>
                  <a:pt x="83699" y="325183"/>
                </a:lnTo>
                <a:lnTo>
                  <a:pt x="48806" y="296986"/>
                </a:lnTo>
                <a:lnTo>
                  <a:pt x="22459" y="264628"/>
                </a:lnTo>
                <a:lnTo>
                  <a:pt x="5806" y="228876"/>
                </a:lnTo>
                <a:lnTo>
                  <a:pt x="0" y="190500"/>
                </a:lnTo>
                <a:close/>
              </a:path>
            </a:pathLst>
          </a:custGeom>
          <a:ln w="9525">
            <a:solidFill>
              <a:srgbClr val="000000"/>
            </a:solidFill>
          </a:ln>
        </p:spPr>
        <p:txBody>
          <a:bodyPr wrap="square" lIns="0" tIns="0" rIns="0" bIns="0" rtlCol="0"/>
          <a:lstStyle/>
          <a:p>
            <a:endParaRPr/>
          </a:p>
        </p:txBody>
      </p:sp>
      <p:sp>
        <p:nvSpPr>
          <p:cNvPr id="15" name="object 15"/>
          <p:cNvSpPr txBox="1"/>
          <p:nvPr/>
        </p:nvSpPr>
        <p:spPr>
          <a:xfrm>
            <a:off x="1390269" y="2490342"/>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15</a:t>
            </a:r>
            <a:endParaRPr sz="1600">
              <a:latin typeface="Arial"/>
              <a:cs typeface="Arial"/>
            </a:endParaRPr>
          </a:p>
        </p:txBody>
      </p:sp>
      <p:sp>
        <p:nvSpPr>
          <p:cNvPr id="16" name="object 16"/>
          <p:cNvSpPr/>
          <p:nvPr/>
        </p:nvSpPr>
        <p:spPr>
          <a:xfrm>
            <a:off x="1337055" y="2321432"/>
            <a:ext cx="179070" cy="117475"/>
          </a:xfrm>
          <a:custGeom>
            <a:avLst/>
            <a:gdLst/>
            <a:ahLst/>
            <a:cxnLst/>
            <a:rect l="l" t="t" r="r" b="b"/>
            <a:pathLst>
              <a:path w="179069" h="117475">
                <a:moveTo>
                  <a:pt x="0" y="0"/>
                </a:moveTo>
                <a:lnTo>
                  <a:pt x="178943" y="116966"/>
                </a:lnTo>
              </a:path>
            </a:pathLst>
          </a:custGeom>
          <a:ln w="9525">
            <a:solidFill>
              <a:srgbClr val="000000"/>
            </a:solidFill>
          </a:ln>
        </p:spPr>
        <p:txBody>
          <a:bodyPr wrap="square" lIns="0" tIns="0" rIns="0" bIns="0" rtlCol="0"/>
          <a:lstStyle/>
          <a:p>
            <a:endParaRPr/>
          </a:p>
        </p:txBody>
      </p:sp>
      <p:sp>
        <p:nvSpPr>
          <p:cNvPr id="17" name="object 17"/>
          <p:cNvSpPr/>
          <p:nvPr/>
        </p:nvSpPr>
        <p:spPr>
          <a:xfrm>
            <a:off x="2022475" y="2451989"/>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18" name="object 18"/>
          <p:cNvSpPr txBox="1"/>
          <p:nvPr/>
        </p:nvSpPr>
        <p:spPr>
          <a:xfrm>
            <a:off x="2182748" y="2504058"/>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25</a:t>
            </a:r>
            <a:endParaRPr sz="1600">
              <a:latin typeface="Arial"/>
              <a:cs typeface="Arial"/>
            </a:endParaRPr>
          </a:p>
        </p:txBody>
      </p:sp>
      <p:sp>
        <p:nvSpPr>
          <p:cNvPr id="19" name="object 19"/>
          <p:cNvSpPr/>
          <p:nvPr/>
        </p:nvSpPr>
        <p:spPr>
          <a:xfrm>
            <a:off x="2308225" y="2293111"/>
            <a:ext cx="187325" cy="159385"/>
          </a:xfrm>
          <a:custGeom>
            <a:avLst/>
            <a:gdLst/>
            <a:ahLst/>
            <a:cxnLst/>
            <a:rect l="l" t="t" r="r" b="b"/>
            <a:pathLst>
              <a:path w="187325" h="159385">
                <a:moveTo>
                  <a:pt x="186817" y="0"/>
                </a:moveTo>
                <a:lnTo>
                  <a:pt x="0" y="158876"/>
                </a:lnTo>
              </a:path>
            </a:pathLst>
          </a:custGeom>
          <a:ln w="9525">
            <a:solidFill>
              <a:srgbClr val="000000"/>
            </a:solidFill>
          </a:ln>
        </p:spPr>
        <p:txBody>
          <a:bodyPr wrap="square" lIns="0" tIns="0" rIns="0" bIns="0" rtlCol="0"/>
          <a:lstStyle/>
          <a:p>
            <a:endParaRPr/>
          </a:p>
        </p:txBody>
      </p:sp>
      <p:sp>
        <p:nvSpPr>
          <p:cNvPr id="20" name="object 20"/>
          <p:cNvSpPr/>
          <p:nvPr/>
        </p:nvSpPr>
        <p:spPr>
          <a:xfrm>
            <a:off x="540054" y="2460498"/>
            <a:ext cx="571500" cy="381000"/>
          </a:xfrm>
          <a:custGeom>
            <a:avLst/>
            <a:gdLst/>
            <a:ahLst/>
            <a:cxnLst/>
            <a:rect l="l" t="t" r="r" b="b"/>
            <a:pathLst>
              <a:path w="571500" h="381000">
                <a:moveTo>
                  <a:pt x="0" y="190500"/>
                </a:moveTo>
                <a:lnTo>
                  <a:pt x="5805" y="152123"/>
                </a:lnTo>
                <a:lnTo>
                  <a:pt x="22456" y="116371"/>
                </a:lnTo>
                <a:lnTo>
                  <a:pt x="48802" y="84013"/>
                </a:lnTo>
                <a:lnTo>
                  <a:pt x="83696" y="55816"/>
                </a:lnTo>
                <a:lnTo>
                  <a:pt x="125986" y="32548"/>
                </a:lnTo>
                <a:lnTo>
                  <a:pt x="174525" y="14978"/>
                </a:lnTo>
                <a:lnTo>
                  <a:pt x="228162" y="3872"/>
                </a:lnTo>
                <a:lnTo>
                  <a:pt x="285750" y="0"/>
                </a:lnTo>
                <a:lnTo>
                  <a:pt x="343337" y="3872"/>
                </a:lnTo>
                <a:lnTo>
                  <a:pt x="396974" y="14978"/>
                </a:lnTo>
                <a:lnTo>
                  <a:pt x="445513" y="32548"/>
                </a:lnTo>
                <a:lnTo>
                  <a:pt x="487803" y="55816"/>
                </a:lnTo>
                <a:lnTo>
                  <a:pt x="522697" y="84013"/>
                </a:lnTo>
                <a:lnTo>
                  <a:pt x="549043" y="116371"/>
                </a:lnTo>
                <a:lnTo>
                  <a:pt x="565694" y="152123"/>
                </a:lnTo>
                <a:lnTo>
                  <a:pt x="571500" y="190500"/>
                </a:lnTo>
                <a:lnTo>
                  <a:pt x="565694" y="228876"/>
                </a:lnTo>
                <a:lnTo>
                  <a:pt x="549043" y="264628"/>
                </a:lnTo>
                <a:lnTo>
                  <a:pt x="522697" y="296986"/>
                </a:lnTo>
                <a:lnTo>
                  <a:pt x="487803" y="325183"/>
                </a:lnTo>
                <a:lnTo>
                  <a:pt x="445513" y="348451"/>
                </a:lnTo>
                <a:lnTo>
                  <a:pt x="396974" y="366021"/>
                </a:lnTo>
                <a:lnTo>
                  <a:pt x="343337" y="377127"/>
                </a:lnTo>
                <a:lnTo>
                  <a:pt x="285750" y="381000"/>
                </a:lnTo>
                <a:lnTo>
                  <a:pt x="228162" y="377127"/>
                </a:lnTo>
                <a:lnTo>
                  <a:pt x="174525" y="366021"/>
                </a:lnTo>
                <a:lnTo>
                  <a:pt x="125986" y="348451"/>
                </a:lnTo>
                <a:lnTo>
                  <a:pt x="83696" y="325183"/>
                </a:lnTo>
                <a:lnTo>
                  <a:pt x="48802" y="296986"/>
                </a:lnTo>
                <a:lnTo>
                  <a:pt x="22456" y="264628"/>
                </a:lnTo>
                <a:lnTo>
                  <a:pt x="5805" y="228876"/>
                </a:lnTo>
                <a:lnTo>
                  <a:pt x="0" y="190500"/>
                </a:lnTo>
                <a:close/>
              </a:path>
            </a:pathLst>
          </a:custGeom>
          <a:ln w="9525">
            <a:solidFill>
              <a:srgbClr val="000000"/>
            </a:solidFill>
          </a:ln>
        </p:spPr>
        <p:txBody>
          <a:bodyPr wrap="square" lIns="0" tIns="0" rIns="0" bIns="0" rtlCol="0"/>
          <a:lstStyle/>
          <a:p>
            <a:endParaRPr/>
          </a:p>
        </p:txBody>
      </p:sp>
      <p:sp>
        <p:nvSpPr>
          <p:cNvPr id="21" name="object 21"/>
          <p:cNvSpPr txBox="1"/>
          <p:nvPr/>
        </p:nvSpPr>
        <p:spPr>
          <a:xfrm>
            <a:off x="756310" y="251256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22" name="object 22"/>
          <p:cNvSpPr/>
          <p:nvPr/>
        </p:nvSpPr>
        <p:spPr>
          <a:xfrm>
            <a:off x="825804" y="2321432"/>
            <a:ext cx="107314" cy="139065"/>
          </a:xfrm>
          <a:custGeom>
            <a:avLst/>
            <a:gdLst/>
            <a:ahLst/>
            <a:cxnLst/>
            <a:rect l="l" t="t" r="r" b="b"/>
            <a:pathLst>
              <a:path w="107315" h="139064">
                <a:moveTo>
                  <a:pt x="107187" y="0"/>
                </a:moveTo>
                <a:lnTo>
                  <a:pt x="0" y="139064"/>
                </a:lnTo>
              </a:path>
            </a:pathLst>
          </a:custGeom>
          <a:ln w="9525">
            <a:solidFill>
              <a:srgbClr val="000000"/>
            </a:solidFill>
          </a:ln>
        </p:spPr>
        <p:txBody>
          <a:bodyPr wrap="square" lIns="0" tIns="0" rIns="0" bIns="0" rtlCol="0"/>
          <a:lstStyle/>
          <a:p>
            <a:endParaRPr/>
          </a:p>
        </p:txBody>
      </p:sp>
      <p:sp>
        <p:nvSpPr>
          <p:cNvPr id="23" name="object 23"/>
          <p:cNvSpPr/>
          <p:nvPr/>
        </p:nvSpPr>
        <p:spPr>
          <a:xfrm>
            <a:off x="152400" y="2895600"/>
            <a:ext cx="571500" cy="381000"/>
          </a:xfrm>
          <a:custGeom>
            <a:avLst/>
            <a:gdLst/>
            <a:ahLst/>
            <a:cxnLst/>
            <a:rect l="l" t="t" r="r" b="b"/>
            <a:pathLst>
              <a:path w="571500" h="381000">
                <a:moveTo>
                  <a:pt x="0" y="190500"/>
                </a:moveTo>
                <a:lnTo>
                  <a:pt x="5805" y="152123"/>
                </a:lnTo>
                <a:lnTo>
                  <a:pt x="22456" y="116371"/>
                </a:lnTo>
                <a:lnTo>
                  <a:pt x="48802" y="84013"/>
                </a:lnTo>
                <a:lnTo>
                  <a:pt x="83696" y="55816"/>
                </a:lnTo>
                <a:lnTo>
                  <a:pt x="125986" y="32548"/>
                </a:lnTo>
                <a:lnTo>
                  <a:pt x="174525" y="14978"/>
                </a:lnTo>
                <a:lnTo>
                  <a:pt x="228162" y="3872"/>
                </a:lnTo>
                <a:lnTo>
                  <a:pt x="285750" y="0"/>
                </a:lnTo>
                <a:lnTo>
                  <a:pt x="343337" y="3872"/>
                </a:lnTo>
                <a:lnTo>
                  <a:pt x="396974" y="14978"/>
                </a:lnTo>
                <a:lnTo>
                  <a:pt x="445513" y="32548"/>
                </a:lnTo>
                <a:lnTo>
                  <a:pt x="487803" y="55816"/>
                </a:lnTo>
                <a:lnTo>
                  <a:pt x="522697" y="84013"/>
                </a:lnTo>
                <a:lnTo>
                  <a:pt x="549043" y="116371"/>
                </a:lnTo>
                <a:lnTo>
                  <a:pt x="565694" y="152123"/>
                </a:lnTo>
                <a:lnTo>
                  <a:pt x="571500" y="190500"/>
                </a:lnTo>
                <a:lnTo>
                  <a:pt x="565694" y="228876"/>
                </a:lnTo>
                <a:lnTo>
                  <a:pt x="549043" y="264628"/>
                </a:lnTo>
                <a:lnTo>
                  <a:pt x="522697" y="296986"/>
                </a:lnTo>
                <a:lnTo>
                  <a:pt x="487803" y="325183"/>
                </a:lnTo>
                <a:lnTo>
                  <a:pt x="445513" y="348451"/>
                </a:lnTo>
                <a:lnTo>
                  <a:pt x="396974" y="366021"/>
                </a:lnTo>
                <a:lnTo>
                  <a:pt x="343337" y="377127"/>
                </a:lnTo>
                <a:lnTo>
                  <a:pt x="285750" y="381000"/>
                </a:lnTo>
                <a:lnTo>
                  <a:pt x="228162" y="377127"/>
                </a:lnTo>
                <a:lnTo>
                  <a:pt x="174525" y="366021"/>
                </a:lnTo>
                <a:lnTo>
                  <a:pt x="125986" y="348451"/>
                </a:lnTo>
                <a:lnTo>
                  <a:pt x="83696" y="325183"/>
                </a:lnTo>
                <a:lnTo>
                  <a:pt x="48802" y="296986"/>
                </a:lnTo>
                <a:lnTo>
                  <a:pt x="22456" y="264628"/>
                </a:lnTo>
                <a:lnTo>
                  <a:pt x="5805" y="228876"/>
                </a:lnTo>
                <a:lnTo>
                  <a:pt x="0" y="190500"/>
                </a:lnTo>
                <a:close/>
              </a:path>
            </a:pathLst>
          </a:custGeom>
          <a:ln w="9525">
            <a:solidFill>
              <a:srgbClr val="000000"/>
            </a:solidFill>
          </a:ln>
        </p:spPr>
        <p:txBody>
          <a:bodyPr wrap="square" lIns="0" tIns="0" rIns="0" bIns="0" rtlCol="0"/>
          <a:lstStyle/>
          <a:p>
            <a:endParaRPr/>
          </a:p>
        </p:txBody>
      </p:sp>
      <p:sp>
        <p:nvSpPr>
          <p:cNvPr id="24" name="object 24"/>
          <p:cNvSpPr txBox="1"/>
          <p:nvPr/>
        </p:nvSpPr>
        <p:spPr>
          <a:xfrm>
            <a:off x="368604" y="294749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a:t>
            </a:r>
            <a:endParaRPr sz="1600">
              <a:latin typeface="Arial"/>
              <a:cs typeface="Arial"/>
            </a:endParaRPr>
          </a:p>
        </p:txBody>
      </p:sp>
      <p:sp>
        <p:nvSpPr>
          <p:cNvPr id="25" name="object 25"/>
          <p:cNvSpPr/>
          <p:nvPr/>
        </p:nvSpPr>
        <p:spPr>
          <a:xfrm>
            <a:off x="438150" y="2785745"/>
            <a:ext cx="186055" cy="109855"/>
          </a:xfrm>
          <a:custGeom>
            <a:avLst/>
            <a:gdLst/>
            <a:ahLst/>
            <a:cxnLst/>
            <a:rect l="l" t="t" r="r" b="b"/>
            <a:pathLst>
              <a:path w="186054" h="109855">
                <a:moveTo>
                  <a:pt x="185597" y="0"/>
                </a:moveTo>
                <a:lnTo>
                  <a:pt x="0" y="109854"/>
                </a:lnTo>
              </a:path>
            </a:pathLst>
          </a:custGeom>
          <a:ln w="9525">
            <a:solidFill>
              <a:srgbClr val="000000"/>
            </a:solidFill>
          </a:ln>
        </p:spPr>
        <p:txBody>
          <a:bodyPr wrap="square" lIns="0" tIns="0" rIns="0" bIns="0" rtlCol="0"/>
          <a:lstStyle/>
          <a:p>
            <a:endParaRPr/>
          </a:p>
        </p:txBody>
      </p:sp>
      <p:sp>
        <p:nvSpPr>
          <p:cNvPr id="26" name="object 26"/>
          <p:cNvSpPr/>
          <p:nvPr/>
        </p:nvSpPr>
        <p:spPr>
          <a:xfrm>
            <a:off x="1028700" y="2924682"/>
            <a:ext cx="571500" cy="381000"/>
          </a:xfrm>
          <a:custGeom>
            <a:avLst/>
            <a:gdLst/>
            <a:ahLst/>
            <a:cxnLst/>
            <a:rect l="l" t="t" r="r" b="b"/>
            <a:pathLst>
              <a:path w="571500" h="381000">
                <a:moveTo>
                  <a:pt x="0" y="190500"/>
                </a:moveTo>
                <a:lnTo>
                  <a:pt x="5805" y="152086"/>
                </a:lnTo>
                <a:lnTo>
                  <a:pt x="22456" y="116318"/>
                </a:lnTo>
                <a:lnTo>
                  <a:pt x="48802" y="83957"/>
                </a:lnTo>
                <a:lnTo>
                  <a:pt x="83696" y="55768"/>
                </a:lnTo>
                <a:lnTo>
                  <a:pt x="125986" y="32515"/>
                </a:lnTo>
                <a:lnTo>
                  <a:pt x="174525" y="14960"/>
                </a:lnTo>
                <a:lnTo>
                  <a:pt x="228162"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62" y="377127"/>
                </a:lnTo>
                <a:lnTo>
                  <a:pt x="174525" y="366021"/>
                </a:lnTo>
                <a:lnTo>
                  <a:pt x="125986" y="348451"/>
                </a:lnTo>
                <a:lnTo>
                  <a:pt x="83696" y="325183"/>
                </a:lnTo>
                <a:lnTo>
                  <a:pt x="48802" y="296986"/>
                </a:lnTo>
                <a:lnTo>
                  <a:pt x="22456" y="264628"/>
                </a:lnTo>
                <a:lnTo>
                  <a:pt x="5805" y="228876"/>
                </a:lnTo>
                <a:lnTo>
                  <a:pt x="0" y="190500"/>
                </a:lnTo>
                <a:close/>
              </a:path>
            </a:pathLst>
          </a:custGeom>
          <a:ln w="9525">
            <a:solidFill>
              <a:srgbClr val="000000"/>
            </a:solidFill>
          </a:ln>
        </p:spPr>
        <p:txBody>
          <a:bodyPr wrap="square" lIns="0" tIns="0" rIns="0" bIns="0" rtlCol="0"/>
          <a:lstStyle/>
          <a:p>
            <a:endParaRPr/>
          </a:p>
        </p:txBody>
      </p:sp>
      <p:sp>
        <p:nvSpPr>
          <p:cNvPr id="27" name="object 27"/>
          <p:cNvSpPr txBox="1"/>
          <p:nvPr/>
        </p:nvSpPr>
        <p:spPr>
          <a:xfrm>
            <a:off x="1188821" y="2976752"/>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10</a:t>
            </a:r>
            <a:endParaRPr sz="1600">
              <a:latin typeface="Arial"/>
              <a:cs typeface="Arial"/>
            </a:endParaRPr>
          </a:p>
        </p:txBody>
      </p:sp>
      <p:sp>
        <p:nvSpPr>
          <p:cNvPr id="28" name="object 28"/>
          <p:cNvSpPr/>
          <p:nvPr/>
        </p:nvSpPr>
        <p:spPr>
          <a:xfrm>
            <a:off x="1027861" y="2785745"/>
            <a:ext cx="287020" cy="139065"/>
          </a:xfrm>
          <a:custGeom>
            <a:avLst/>
            <a:gdLst/>
            <a:ahLst/>
            <a:cxnLst/>
            <a:rect l="l" t="t" r="r" b="b"/>
            <a:pathLst>
              <a:path w="287019" h="139064">
                <a:moveTo>
                  <a:pt x="0" y="0"/>
                </a:moveTo>
                <a:lnTo>
                  <a:pt x="286588" y="138937"/>
                </a:lnTo>
              </a:path>
            </a:pathLst>
          </a:custGeom>
          <a:ln w="9525">
            <a:solidFill>
              <a:srgbClr val="000000"/>
            </a:solidFill>
          </a:ln>
        </p:spPr>
        <p:txBody>
          <a:bodyPr wrap="square" lIns="0" tIns="0" rIns="0" bIns="0" rtlCol="0"/>
          <a:lstStyle/>
          <a:p>
            <a:endParaRPr/>
          </a:p>
        </p:txBody>
      </p:sp>
      <p:sp>
        <p:nvSpPr>
          <p:cNvPr id="29" name="object 29"/>
          <p:cNvSpPr/>
          <p:nvPr/>
        </p:nvSpPr>
        <p:spPr>
          <a:xfrm>
            <a:off x="742111" y="3352800"/>
            <a:ext cx="571500" cy="381000"/>
          </a:xfrm>
          <a:custGeom>
            <a:avLst/>
            <a:gdLst/>
            <a:ahLst/>
            <a:cxnLst/>
            <a:rect l="l" t="t" r="r" b="b"/>
            <a:pathLst>
              <a:path w="571500" h="381000">
                <a:moveTo>
                  <a:pt x="0" y="190500"/>
                </a:moveTo>
                <a:lnTo>
                  <a:pt x="5805" y="152123"/>
                </a:lnTo>
                <a:lnTo>
                  <a:pt x="22456" y="116371"/>
                </a:lnTo>
                <a:lnTo>
                  <a:pt x="48802" y="84013"/>
                </a:lnTo>
                <a:lnTo>
                  <a:pt x="83696" y="55816"/>
                </a:lnTo>
                <a:lnTo>
                  <a:pt x="125986" y="32548"/>
                </a:lnTo>
                <a:lnTo>
                  <a:pt x="174525" y="14978"/>
                </a:lnTo>
                <a:lnTo>
                  <a:pt x="228162" y="3872"/>
                </a:lnTo>
                <a:lnTo>
                  <a:pt x="285750" y="0"/>
                </a:lnTo>
                <a:lnTo>
                  <a:pt x="343334" y="3872"/>
                </a:lnTo>
                <a:lnTo>
                  <a:pt x="396966" y="14978"/>
                </a:lnTo>
                <a:lnTo>
                  <a:pt x="445497" y="32548"/>
                </a:lnTo>
                <a:lnTo>
                  <a:pt x="487778" y="55816"/>
                </a:lnTo>
                <a:lnTo>
                  <a:pt x="522662" y="84013"/>
                </a:lnTo>
                <a:lnTo>
                  <a:pt x="549000" y="116371"/>
                </a:lnTo>
                <a:lnTo>
                  <a:pt x="565645" y="152123"/>
                </a:lnTo>
                <a:lnTo>
                  <a:pt x="571449" y="190500"/>
                </a:lnTo>
                <a:lnTo>
                  <a:pt x="565645" y="228876"/>
                </a:lnTo>
                <a:lnTo>
                  <a:pt x="549000" y="264628"/>
                </a:lnTo>
                <a:lnTo>
                  <a:pt x="522662" y="296986"/>
                </a:lnTo>
                <a:lnTo>
                  <a:pt x="487778" y="325183"/>
                </a:lnTo>
                <a:lnTo>
                  <a:pt x="445497" y="348451"/>
                </a:lnTo>
                <a:lnTo>
                  <a:pt x="396966" y="366021"/>
                </a:lnTo>
                <a:lnTo>
                  <a:pt x="343334" y="377127"/>
                </a:lnTo>
                <a:lnTo>
                  <a:pt x="285750" y="381000"/>
                </a:lnTo>
                <a:lnTo>
                  <a:pt x="228162" y="377127"/>
                </a:lnTo>
                <a:lnTo>
                  <a:pt x="174525" y="366021"/>
                </a:lnTo>
                <a:lnTo>
                  <a:pt x="125986" y="348451"/>
                </a:lnTo>
                <a:lnTo>
                  <a:pt x="83696" y="325183"/>
                </a:lnTo>
                <a:lnTo>
                  <a:pt x="48802" y="296986"/>
                </a:lnTo>
                <a:lnTo>
                  <a:pt x="22456" y="264628"/>
                </a:lnTo>
                <a:lnTo>
                  <a:pt x="5805" y="228876"/>
                </a:lnTo>
                <a:lnTo>
                  <a:pt x="0" y="190500"/>
                </a:lnTo>
                <a:close/>
              </a:path>
            </a:pathLst>
          </a:custGeom>
          <a:ln w="9525">
            <a:solidFill>
              <a:srgbClr val="000000"/>
            </a:solidFill>
          </a:ln>
        </p:spPr>
        <p:txBody>
          <a:bodyPr wrap="square" lIns="0" tIns="0" rIns="0" bIns="0" rtlCol="0"/>
          <a:lstStyle/>
          <a:p>
            <a:endParaRPr/>
          </a:p>
        </p:txBody>
      </p:sp>
      <p:sp>
        <p:nvSpPr>
          <p:cNvPr id="30" name="object 30"/>
          <p:cNvSpPr txBox="1"/>
          <p:nvPr/>
        </p:nvSpPr>
        <p:spPr>
          <a:xfrm>
            <a:off x="958392" y="340499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8</a:t>
            </a:r>
            <a:endParaRPr sz="1600">
              <a:latin typeface="Arial"/>
              <a:cs typeface="Arial"/>
            </a:endParaRPr>
          </a:p>
        </p:txBody>
      </p:sp>
      <p:sp>
        <p:nvSpPr>
          <p:cNvPr id="31" name="object 31"/>
          <p:cNvSpPr/>
          <p:nvPr/>
        </p:nvSpPr>
        <p:spPr>
          <a:xfrm>
            <a:off x="1027861" y="3249802"/>
            <a:ext cx="85090" cy="103505"/>
          </a:xfrm>
          <a:custGeom>
            <a:avLst/>
            <a:gdLst/>
            <a:ahLst/>
            <a:cxnLst/>
            <a:rect l="l" t="t" r="r" b="b"/>
            <a:pathLst>
              <a:path w="85090" h="103504">
                <a:moveTo>
                  <a:pt x="84531" y="0"/>
                </a:moveTo>
                <a:lnTo>
                  <a:pt x="0" y="102997"/>
                </a:lnTo>
              </a:path>
            </a:pathLst>
          </a:custGeom>
          <a:ln w="9525">
            <a:solidFill>
              <a:srgbClr val="000000"/>
            </a:solidFill>
          </a:ln>
        </p:spPr>
        <p:txBody>
          <a:bodyPr wrap="square" lIns="0" tIns="0" rIns="0" bIns="0" rtlCol="0"/>
          <a:lstStyle/>
          <a:p>
            <a:endParaRPr/>
          </a:p>
        </p:txBody>
      </p:sp>
      <p:sp>
        <p:nvSpPr>
          <p:cNvPr id="32" name="object 32"/>
          <p:cNvSpPr/>
          <p:nvPr/>
        </p:nvSpPr>
        <p:spPr>
          <a:xfrm>
            <a:off x="1972817" y="5140071"/>
            <a:ext cx="571500" cy="381000"/>
          </a:xfrm>
          <a:custGeom>
            <a:avLst/>
            <a:gdLst/>
            <a:ahLst/>
            <a:cxnLst/>
            <a:rect l="l" t="t" r="r" b="b"/>
            <a:pathLst>
              <a:path w="571500" h="381000">
                <a:moveTo>
                  <a:pt x="0" y="190499"/>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499"/>
                </a:lnTo>
                <a:lnTo>
                  <a:pt x="565691" y="228913"/>
                </a:lnTo>
                <a:lnTo>
                  <a:pt x="549032" y="264681"/>
                </a:lnTo>
                <a:lnTo>
                  <a:pt x="522676" y="297042"/>
                </a:lnTo>
                <a:lnTo>
                  <a:pt x="487775" y="325231"/>
                </a:lnTo>
                <a:lnTo>
                  <a:pt x="445479" y="348484"/>
                </a:lnTo>
                <a:lnTo>
                  <a:pt x="396942" y="366039"/>
                </a:lnTo>
                <a:lnTo>
                  <a:pt x="343315" y="377132"/>
                </a:lnTo>
                <a:lnTo>
                  <a:pt x="285750" y="380999"/>
                </a:lnTo>
                <a:lnTo>
                  <a:pt x="228148" y="377132"/>
                </a:lnTo>
                <a:lnTo>
                  <a:pt x="174503" y="366039"/>
                </a:lnTo>
                <a:lnTo>
                  <a:pt x="125964" y="348484"/>
                </a:lnTo>
                <a:lnTo>
                  <a:pt x="83677" y="325231"/>
                </a:lnTo>
                <a:lnTo>
                  <a:pt x="48789" y="297042"/>
                </a:lnTo>
                <a:lnTo>
                  <a:pt x="22449" y="264681"/>
                </a:lnTo>
                <a:lnTo>
                  <a:pt x="5803" y="228913"/>
                </a:lnTo>
                <a:lnTo>
                  <a:pt x="0" y="190499"/>
                </a:lnTo>
                <a:close/>
              </a:path>
            </a:pathLst>
          </a:custGeom>
          <a:ln w="9525">
            <a:solidFill>
              <a:srgbClr val="000000"/>
            </a:solidFill>
          </a:ln>
        </p:spPr>
        <p:txBody>
          <a:bodyPr wrap="square" lIns="0" tIns="0" rIns="0" bIns="0" rtlCol="0"/>
          <a:lstStyle/>
          <a:p>
            <a:endParaRPr/>
          </a:p>
        </p:txBody>
      </p:sp>
      <p:sp>
        <p:nvSpPr>
          <p:cNvPr id="33" name="object 33"/>
          <p:cNvSpPr txBox="1"/>
          <p:nvPr/>
        </p:nvSpPr>
        <p:spPr>
          <a:xfrm>
            <a:off x="2133092" y="5192648"/>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20</a:t>
            </a:r>
            <a:endParaRPr sz="1600">
              <a:latin typeface="Arial"/>
              <a:cs typeface="Arial"/>
            </a:endParaRPr>
          </a:p>
        </p:txBody>
      </p:sp>
      <p:sp>
        <p:nvSpPr>
          <p:cNvPr id="34" name="object 34"/>
          <p:cNvSpPr/>
          <p:nvPr/>
        </p:nvSpPr>
        <p:spPr>
          <a:xfrm>
            <a:off x="2318004" y="5560314"/>
            <a:ext cx="571500" cy="381000"/>
          </a:xfrm>
          <a:custGeom>
            <a:avLst/>
            <a:gdLst/>
            <a:ahLst/>
            <a:cxnLst/>
            <a:rect l="l" t="t" r="r" b="b"/>
            <a:pathLst>
              <a:path w="571500" h="381000">
                <a:moveTo>
                  <a:pt x="0" y="190487"/>
                </a:moveTo>
                <a:lnTo>
                  <a:pt x="5808" y="152096"/>
                </a:lnTo>
                <a:lnTo>
                  <a:pt x="22467" y="116339"/>
                </a:lnTo>
                <a:lnTo>
                  <a:pt x="48823" y="83982"/>
                </a:lnTo>
                <a:lnTo>
                  <a:pt x="83724" y="55791"/>
                </a:lnTo>
                <a:lnTo>
                  <a:pt x="126020" y="32531"/>
                </a:lnTo>
                <a:lnTo>
                  <a:pt x="174557" y="14968"/>
                </a:lnTo>
                <a:lnTo>
                  <a:pt x="228184" y="3869"/>
                </a:lnTo>
                <a:lnTo>
                  <a:pt x="285750" y="0"/>
                </a:lnTo>
                <a:lnTo>
                  <a:pt x="343351" y="3869"/>
                </a:lnTo>
                <a:lnTo>
                  <a:pt x="396996" y="14968"/>
                </a:lnTo>
                <a:lnTo>
                  <a:pt x="445535" y="32531"/>
                </a:lnTo>
                <a:lnTo>
                  <a:pt x="487822" y="55791"/>
                </a:lnTo>
                <a:lnTo>
                  <a:pt x="522710" y="83982"/>
                </a:lnTo>
                <a:lnTo>
                  <a:pt x="549050" y="116339"/>
                </a:lnTo>
                <a:lnTo>
                  <a:pt x="565696" y="152096"/>
                </a:lnTo>
                <a:lnTo>
                  <a:pt x="571500" y="190487"/>
                </a:lnTo>
                <a:lnTo>
                  <a:pt x="565696" y="228878"/>
                </a:lnTo>
                <a:lnTo>
                  <a:pt x="549050" y="264637"/>
                </a:lnTo>
                <a:lnTo>
                  <a:pt x="522710" y="296996"/>
                </a:lnTo>
                <a:lnTo>
                  <a:pt x="487822" y="325189"/>
                </a:lnTo>
                <a:lnTo>
                  <a:pt x="445535" y="348451"/>
                </a:lnTo>
                <a:lnTo>
                  <a:pt x="396996" y="366016"/>
                </a:lnTo>
                <a:lnTo>
                  <a:pt x="343351" y="377116"/>
                </a:lnTo>
                <a:lnTo>
                  <a:pt x="285750" y="380987"/>
                </a:lnTo>
                <a:lnTo>
                  <a:pt x="228184" y="377116"/>
                </a:lnTo>
                <a:lnTo>
                  <a:pt x="174557" y="366016"/>
                </a:lnTo>
                <a:lnTo>
                  <a:pt x="126020" y="348451"/>
                </a:lnTo>
                <a:lnTo>
                  <a:pt x="83724" y="325189"/>
                </a:lnTo>
                <a:lnTo>
                  <a:pt x="48823" y="296996"/>
                </a:lnTo>
                <a:lnTo>
                  <a:pt x="22467" y="264637"/>
                </a:lnTo>
                <a:lnTo>
                  <a:pt x="5808" y="228878"/>
                </a:lnTo>
                <a:lnTo>
                  <a:pt x="0" y="190487"/>
                </a:lnTo>
                <a:close/>
              </a:path>
            </a:pathLst>
          </a:custGeom>
          <a:ln w="9524">
            <a:solidFill>
              <a:srgbClr val="000000"/>
            </a:solidFill>
          </a:ln>
        </p:spPr>
        <p:txBody>
          <a:bodyPr wrap="square" lIns="0" tIns="0" rIns="0" bIns="0" rtlCol="0"/>
          <a:lstStyle/>
          <a:p>
            <a:endParaRPr/>
          </a:p>
        </p:txBody>
      </p:sp>
      <p:sp>
        <p:nvSpPr>
          <p:cNvPr id="35" name="object 35"/>
          <p:cNvSpPr txBox="1"/>
          <p:nvPr/>
        </p:nvSpPr>
        <p:spPr>
          <a:xfrm>
            <a:off x="2478404" y="5612993"/>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30</a:t>
            </a:r>
            <a:endParaRPr sz="1600">
              <a:latin typeface="Arial"/>
              <a:cs typeface="Arial"/>
            </a:endParaRPr>
          </a:p>
        </p:txBody>
      </p:sp>
      <p:sp>
        <p:nvSpPr>
          <p:cNvPr id="36" name="object 36"/>
          <p:cNvSpPr/>
          <p:nvPr/>
        </p:nvSpPr>
        <p:spPr>
          <a:xfrm>
            <a:off x="1688083" y="4697476"/>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913"/>
                </a:lnTo>
                <a:lnTo>
                  <a:pt x="549032" y="264681"/>
                </a:lnTo>
                <a:lnTo>
                  <a:pt x="522676" y="297042"/>
                </a:lnTo>
                <a:lnTo>
                  <a:pt x="487775" y="325231"/>
                </a:lnTo>
                <a:lnTo>
                  <a:pt x="445479" y="348484"/>
                </a:lnTo>
                <a:lnTo>
                  <a:pt x="396942" y="366039"/>
                </a:lnTo>
                <a:lnTo>
                  <a:pt x="343315"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37" name="object 37"/>
          <p:cNvSpPr txBox="1"/>
          <p:nvPr/>
        </p:nvSpPr>
        <p:spPr>
          <a:xfrm>
            <a:off x="1848104" y="4750053"/>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12</a:t>
            </a:r>
            <a:endParaRPr sz="1600">
              <a:latin typeface="Arial"/>
              <a:cs typeface="Arial"/>
            </a:endParaRPr>
          </a:p>
        </p:txBody>
      </p:sp>
      <p:sp>
        <p:nvSpPr>
          <p:cNvPr id="38" name="object 38"/>
          <p:cNvSpPr/>
          <p:nvPr/>
        </p:nvSpPr>
        <p:spPr>
          <a:xfrm>
            <a:off x="2175891" y="5022722"/>
            <a:ext cx="83185" cy="117475"/>
          </a:xfrm>
          <a:custGeom>
            <a:avLst/>
            <a:gdLst/>
            <a:ahLst/>
            <a:cxnLst/>
            <a:rect l="l" t="t" r="r" b="b"/>
            <a:pathLst>
              <a:path w="83185" h="117475">
                <a:moveTo>
                  <a:pt x="82676" y="117347"/>
                </a:moveTo>
                <a:lnTo>
                  <a:pt x="0" y="0"/>
                </a:lnTo>
              </a:path>
            </a:pathLst>
          </a:custGeom>
          <a:ln w="9525">
            <a:solidFill>
              <a:srgbClr val="000000"/>
            </a:solidFill>
          </a:ln>
        </p:spPr>
        <p:txBody>
          <a:bodyPr wrap="square" lIns="0" tIns="0" rIns="0" bIns="0" rtlCol="0"/>
          <a:lstStyle/>
          <a:p>
            <a:endParaRPr/>
          </a:p>
        </p:txBody>
      </p:sp>
      <p:sp>
        <p:nvSpPr>
          <p:cNvPr id="39" name="object 39"/>
          <p:cNvSpPr/>
          <p:nvPr/>
        </p:nvSpPr>
        <p:spPr>
          <a:xfrm>
            <a:off x="2460625" y="5465317"/>
            <a:ext cx="143510" cy="95250"/>
          </a:xfrm>
          <a:custGeom>
            <a:avLst/>
            <a:gdLst/>
            <a:ahLst/>
            <a:cxnLst/>
            <a:rect l="l" t="t" r="r" b="b"/>
            <a:pathLst>
              <a:path w="143510" h="95250">
                <a:moveTo>
                  <a:pt x="0" y="0"/>
                </a:moveTo>
                <a:lnTo>
                  <a:pt x="143129" y="94995"/>
                </a:lnTo>
              </a:path>
            </a:pathLst>
          </a:custGeom>
          <a:ln w="9525">
            <a:solidFill>
              <a:srgbClr val="000000"/>
            </a:solidFill>
          </a:ln>
        </p:spPr>
        <p:txBody>
          <a:bodyPr wrap="square" lIns="0" tIns="0" rIns="0" bIns="0" rtlCol="0"/>
          <a:lstStyle/>
          <a:p>
            <a:endParaRPr/>
          </a:p>
        </p:txBody>
      </p:sp>
      <p:sp>
        <p:nvSpPr>
          <p:cNvPr id="40" name="object 40"/>
          <p:cNvSpPr/>
          <p:nvPr/>
        </p:nvSpPr>
        <p:spPr>
          <a:xfrm>
            <a:off x="1645666" y="5559044"/>
            <a:ext cx="571500" cy="381000"/>
          </a:xfrm>
          <a:custGeom>
            <a:avLst/>
            <a:gdLst/>
            <a:ahLst/>
            <a:cxnLst/>
            <a:rect l="l" t="t" r="r" b="b"/>
            <a:pathLst>
              <a:path w="571500" h="381000">
                <a:moveTo>
                  <a:pt x="0" y="190499"/>
                </a:moveTo>
                <a:lnTo>
                  <a:pt x="5803" y="152108"/>
                </a:lnTo>
                <a:lnTo>
                  <a:pt x="22449" y="116350"/>
                </a:lnTo>
                <a:lnTo>
                  <a:pt x="48789" y="83991"/>
                </a:lnTo>
                <a:lnTo>
                  <a:pt x="83677" y="55797"/>
                </a:lnTo>
                <a:lnTo>
                  <a:pt x="125964" y="32535"/>
                </a:lnTo>
                <a:lnTo>
                  <a:pt x="174503" y="14970"/>
                </a:lnTo>
                <a:lnTo>
                  <a:pt x="228148" y="3870"/>
                </a:lnTo>
                <a:lnTo>
                  <a:pt x="285750" y="0"/>
                </a:lnTo>
                <a:lnTo>
                  <a:pt x="343351" y="3870"/>
                </a:lnTo>
                <a:lnTo>
                  <a:pt x="396996" y="14970"/>
                </a:lnTo>
                <a:lnTo>
                  <a:pt x="445535" y="32535"/>
                </a:lnTo>
                <a:lnTo>
                  <a:pt x="487822" y="55797"/>
                </a:lnTo>
                <a:lnTo>
                  <a:pt x="522710" y="83991"/>
                </a:lnTo>
                <a:lnTo>
                  <a:pt x="549050" y="116350"/>
                </a:lnTo>
                <a:lnTo>
                  <a:pt x="565696" y="152108"/>
                </a:lnTo>
                <a:lnTo>
                  <a:pt x="571500" y="190499"/>
                </a:lnTo>
                <a:lnTo>
                  <a:pt x="565696" y="228891"/>
                </a:lnTo>
                <a:lnTo>
                  <a:pt x="549050" y="264649"/>
                </a:lnTo>
                <a:lnTo>
                  <a:pt x="522710" y="297008"/>
                </a:lnTo>
                <a:lnTo>
                  <a:pt x="487822" y="325202"/>
                </a:lnTo>
                <a:lnTo>
                  <a:pt x="445535" y="348464"/>
                </a:lnTo>
                <a:lnTo>
                  <a:pt x="396996" y="366029"/>
                </a:lnTo>
                <a:lnTo>
                  <a:pt x="343351" y="377129"/>
                </a:lnTo>
                <a:lnTo>
                  <a:pt x="285750" y="380999"/>
                </a:lnTo>
                <a:lnTo>
                  <a:pt x="228148" y="377129"/>
                </a:lnTo>
                <a:lnTo>
                  <a:pt x="174503" y="366029"/>
                </a:lnTo>
                <a:lnTo>
                  <a:pt x="125964" y="348464"/>
                </a:lnTo>
                <a:lnTo>
                  <a:pt x="83677" y="325202"/>
                </a:lnTo>
                <a:lnTo>
                  <a:pt x="48789" y="297008"/>
                </a:lnTo>
                <a:lnTo>
                  <a:pt x="22449" y="264649"/>
                </a:lnTo>
                <a:lnTo>
                  <a:pt x="5803" y="228891"/>
                </a:lnTo>
                <a:lnTo>
                  <a:pt x="0" y="190499"/>
                </a:lnTo>
                <a:close/>
              </a:path>
            </a:pathLst>
          </a:custGeom>
          <a:ln w="9525">
            <a:solidFill>
              <a:srgbClr val="000000"/>
            </a:solidFill>
          </a:ln>
        </p:spPr>
        <p:txBody>
          <a:bodyPr wrap="square" lIns="0" tIns="0" rIns="0" bIns="0" rtlCol="0"/>
          <a:lstStyle/>
          <a:p>
            <a:endParaRPr/>
          </a:p>
        </p:txBody>
      </p:sp>
      <p:sp>
        <p:nvSpPr>
          <p:cNvPr id="41" name="object 41"/>
          <p:cNvSpPr txBox="1"/>
          <p:nvPr/>
        </p:nvSpPr>
        <p:spPr>
          <a:xfrm>
            <a:off x="1805685" y="5611774"/>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15</a:t>
            </a:r>
            <a:endParaRPr sz="1600">
              <a:latin typeface="Arial"/>
              <a:cs typeface="Arial"/>
            </a:endParaRPr>
          </a:p>
        </p:txBody>
      </p:sp>
      <p:sp>
        <p:nvSpPr>
          <p:cNvPr id="42" name="object 42"/>
          <p:cNvSpPr/>
          <p:nvPr/>
        </p:nvSpPr>
        <p:spPr>
          <a:xfrm>
            <a:off x="1931416" y="5465317"/>
            <a:ext cx="125095" cy="93980"/>
          </a:xfrm>
          <a:custGeom>
            <a:avLst/>
            <a:gdLst/>
            <a:ahLst/>
            <a:cxnLst/>
            <a:rect l="l" t="t" r="r" b="b"/>
            <a:pathLst>
              <a:path w="125094" h="93979">
                <a:moveTo>
                  <a:pt x="125094" y="0"/>
                </a:moveTo>
                <a:lnTo>
                  <a:pt x="0" y="93725"/>
                </a:lnTo>
              </a:path>
            </a:pathLst>
          </a:custGeom>
          <a:ln w="9525">
            <a:solidFill>
              <a:srgbClr val="000000"/>
            </a:solidFill>
          </a:ln>
        </p:spPr>
        <p:txBody>
          <a:bodyPr wrap="square" lIns="0" tIns="0" rIns="0" bIns="0" rtlCol="0"/>
          <a:lstStyle/>
          <a:p>
            <a:endParaRPr/>
          </a:p>
        </p:txBody>
      </p:sp>
      <p:sp>
        <p:nvSpPr>
          <p:cNvPr id="43" name="object 43"/>
          <p:cNvSpPr/>
          <p:nvPr/>
        </p:nvSpPr>
        <p:spPr>
          <a:xfrm>
            <a:off x="2001647" y="6001639"/>
            <a:ext cx="571500" cy="381000"/>
          </a:xfrm>
          <a:custGeom>
            <a:avLst/>
            <a:gdLst/>
            <a:ahLst/>
            <a:cxnLst/>
            <a:rect l="l" t="t" r="r" b="b"/>
            <a:pathLst>
              <a:path w="571500" h="381000">
                <a:moveTo>
                  <a:pt x="0" y="190500"/>
                </a:moveTo>
                <a:lnTo>
                  <a:pt x="5808" y="152108"/>
                </a:lnTo>
                <a:lnTo>
                  <a:pt x="22467" y="116350"/>
                </a:lnTo>
                <a:lnTo>
                  <a:pt x="48823" y="83991"/>
                </a:lnTo>
                <a:lnTo>
                  <a:pt x="83724" y="55797"/>
                </a:lnTo>
                <a:lnTo>
                  <a:pt x="126020" y="32535"/>
                </a:lnTo>
                <a:lnTo>
                  <a:pt x="174557" y="14970"/>
                </a:lnTo>
                <a:lnTo>
                  <a:pt x="228184" y="3870"/>
                </a:lnTo>
                <a:lnTo>
                  <a:pt x="285750" y="0"/>
                </a:lnTo>
                <a:lnTo>
                  <a:pt x="343351" y="3870"/>
                </a:lnTo>
                <a:lnTo>
                  <a:pt x="396996" y="14970"/>
                </a:lnTo>
                <a:lnTo>
                  <a:pt x="445535" y="32535"/>
                </a:lnTo>
                <a:lnTo>
                  <a:pt x="487822" y="55797"/>
                </a:lnTo>
                <a:lnTo>
                  <a:pt x="522710" y="83991"/>
                </a:lnTo>
                <a:lnTo>
                  <a:pt x="549050" y="116350"/>
                </a:lnTo>
                <a:lnTo>
                  <a:pt x="565696" y="152108"/>
                </a:lnTo>
                <a:lnTo>
                  <a:pt x="571500" y="190500"/>
                </a:lnTo>
                <a:lnTo>
                  <a:pt x="565696" y="228895"/>
                </a:lnTo>
                <a:lnTo>
                  <a:pt x="549050" y="264655"/>
                </a:lnTo>
                <a:lnTo>
                  <a:pt x="522710" y="297014"/>
                </a:lnTo>
                <a:lnTo>
                  <a:pt x="487822" y="325207"/>
                </a:lnTo>
                <a:lnTo>
                  <a:pt x="445535" y="348468"/>
                </a:lnTo>
                <a:lnTo>
                  <a:pt x="396996" y="366030"/>
                </a:lnTo>
                <a:lnTo>
                  <a:pt x="343351" y="377130"/>
                </a:lnTo>
                <a:lnTo>
                  <a:pt x="285750" y="381000"/>
                </a:lnTo>
                <a:lnTo>
                  <a:pt x="228184" y="377130"/>
                </a:lnTo>
                <a:lnTo>
                  <a:pt x="174557" y="366030"/>
                </a:lnTo>
                <a:lnTo>
                  <a:pt x="126020" y="348468"/>
                </a:lnTo>
                <a:lnTo>
                  <a:pt x="83724" y="325207"/>
                </a:lnTo>
                <a:lnTo>
                  <a:pt x="48823" y="297014"/>
                </a:lnTo>
                <a:lnTo>
                  <a:pt x="22467" y="264655"/>
                </a:lnTo>
                <a:lnTo>
                  <a:pt x="5808" y="228895"/>
                </a:lnTo>
                <a:lnTo>
                  <a:pt x="0" y="190500"/>
                </a:lnTo>
                <a:close/>
              </a:path>
            </a:pathLst>
          </a:custGeom>
          <a:ln w="9525">
            <a:solidFill>
              <a:srgbClr val="000000"/>
            </a:solidFill>
          </a:ln>
        </p:spPr>
        <p:txBody>
          <a:bodyPr wrap="square" lIns="0" tIns="0" rIns="0" bIns="0" rtlCol="0"/>
          <a:lstStyle/>
          <a:p>
            <a:endParaRPr/>
          </a:p>
        </p:txBody>
      </p:sp>
      <p:sp>
        <p:nvSpPr>
          <p:cNvPr id="44" name="object 44"/>
          <p:cNvSpPr txBox="1"/>
          <p:nvPr/>
        </p:nvSpPr>
        <p:spPr>
          <a:xfrm>
            <a:off x="2161794" y="6054344"/>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25</a:t>
            </a:r>
            <a:endParaRPr sz="1600">
              <a:latin typeface="Arial"/>
              <a:cs typeface="Arial"/>
            </a:endParaRPr>
          </a:p>
        </p:txBody>
      </p:sp>
      <p:sp>
        <p:nvSpPr>
          <p:cNvPr id="45" name="object 45"/>
          <p:cNvSpPr/>
          <p:nvPr/>
        </p:nvSpPr>
        <p:spPr>
          <a:xfrm>
            <a:off x="2287397" y="5885510"/>
            <a:ext cx="114300" cy="116205"/>
          </a:xfrm>
          <a:custGeom>
            <a:avLst/>
            <a:gdLst/>
            <a:ahLst/>
            <a:cxnLst/>
            <a:rect l="l" t="t" r="r" b="b"/>
            <a:pathLst>
              <a:path w="114300" h="116204">
                <a:moveTo>
                  <a:pt x="114300" y="0"/>
                </a:moveTo>
                <a:lnTo>
                  <a:pt x="0" y="116128"/>
                </a:lnTo>
              </a:path>
            </a:pathLst>
          </a:custGeom>
          <a:ln w="9525">
            <a:solidFill>
              <a:srgbClr val="000000"/>
            </a:solidFill>
          </a:ln>
        </p:spPr>
        <p:txBody>
          <a:bodyPr wrap="square" lIns="0" tIns="0" rIns="0" bIns="0" rtlCol="0"/>
          <a:lstStyle/>
          <a:p>
            <a:endParaRPr/>
          </a:p>
        </p:txBody>
      </p:sp>
      <p:sp>
        <p:nvSpPr>
          <p:cNvPr id="46" name="object 46"/>
          <p:cNvSpPr/>
          <p:nvPr/>
        </p:nvSpPr>
        <p:spPr>
          <a:xfrm>
            <a:off x="1313561" y="4271898"/>
            <a:ext cx="571500" cy="381000"/>
          </a:xfrm>
          <a:custGeom>
            <a:avLst/>
            <a:gdLst/>
            <a:ahLst/>
            <a:cxnLst/>
            <a:rect l="l" t="t" r="r" b="b"/>
            <a:pathLst>
              <a:path w="571500" h="381000">
                <a:moveTo>
                  <a:pt x="0" y="190500"/>
                </a:moveTo>
                <a:lnTo>
                  <a:pt x="5808" y="152123"/>
                </a:lnTo>
                <a:lnTo>
                  <a:pt x="22467" y="116371"/>
                </a:lnTo>
                <a:lnTo>
                  <a:pt x="48823" y="84013"/>
                </a:lnTo>
                <a:lnTo>
                  <a:pt x="83724" y="55816"/>
                </a:lnTo>
                <a:lnTo>
                  <a:pt x="126020" y="32548"/>
                </a:lnTo>
                <a:lnTo>
                  <a:pt x="174557" y="14978"/>
                </a:lnTo>
                <a:lnTo>
                  <a:pt x="228184"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84" y="377132"/>
                </a:lnTo>
                <a:lnTo>
                  <a:pt x="174557" y="366039"/>
                </a:lnTo>
                <a:lnTo>
                  <a:pt x="126020" y="348484"/>
                </a:lnTo>
                <a:lnTo>
                  <a:pt x="83724" y="325231"/>
                </a:lnTo>
                <a:lnTo>
                  <a:pt x="48823" y="297042"/>
                </a:lnTo>
                <a:lnTo>
                  <a:pt x="22467" y="264681"/>
                </a:lnTo>
                <a:lnTo>
                  <a:pt x="5808" y="228913"/>
                </a:lnTo>
                <a:lnTo>
                  <a:pt x="0" y="190500"/>
                </a:lnTo>
                <a:close/>
              </a:path>
            </a:pathLst>
          </a:custGeom>
          <a:ln w="9525">
            <a:solidFill>
              <a:srgbClr val="000000"/>
            </a:solidFill>
          </a:ln>
        </p:spPr>
        <p:txBody>
          <a:bodyPr wrap="square" lIns="0" tIns="0" rIns="0" bIns="0" rtlCol="0"/>
          <a:lstStyle/>
          <a:p>
            <a:endParaRPr/>
          </a:p>
        </p:txBody>
      </p:sp>
      <p:sp>
        <p:nvSpPr>
          <p:cNvPr id="47" name="object 47"/>
          <p:cNvSpPr txBox="1"/>
          <p:nvPr/>
        </p:nvSpPr>
        <p:spPr>
          <a:xfrm>
            <a:off x="1479930" y="4324350"/>
            <a:ext cx="229870" cy="269240"/>
          </a:xfrm>
          <a:prstGeom prst="rect">
            <a:avLst/>
          </a:prstGeom>
        </p:spPr>
        <p:txBody>
          <a:bodyPr vert="horz" wrap="square" lIns="0" tIns="12065" rIns="0" bIns="0" rtlCol="0">
            <a:spAutoFit/>
          </a:bodyPr>
          <a:lstStyle/>
          <a:p>
            <a:pPr marL="12700">
              <a:lnSpc>
                <a:spcPct val="100000"/>
              </a:lnSpc>
              <a:spcBef>
                <a:spcPts val="95"/>
              </a:spcBef>
            </a:pPr>
            <a:r>
              <a:rPr sz="1600" b="1" spc="-90" dirty="0">
                <a:solidFill>
                  <a:srgbClr val="FF0000"/>
                </a:solidFill>
                <a:latin typeface="Arial"/>
                <a:cs typeface="Arial"/>
              </a:rPr>
              <a:t>11</a:t>
            </a:r>
            <a:endParaRPr sz="1600">
              <a:latin typeface="Arial"/>
              <a:cs typeface="Arial"/>
            </a:endParaRPr>
          </a:p>
        </p:txBody>
      </p:sp>
      <p:sp>
        <p:nvSpPr>
          <p:cNvPr id="48" name="object 48"/>
          <p:cNvSpPr/>
          <p:nvPr/>
        </p:nvSpPr>
        <p:spPr>
          <a:xfrm>
            <a:off x="1801367" y="4597146"/>
            <a:ext cx="172720" cy="100330"/>
          </a:xfrm>
          <a:custGeom>
            <a:avLst/>
            <a:gdLst/>
            <a:ahLst/>
            <a:cxnLst/>
            <a:rect l="l" t="t" r="r" b="b"/>
            <a:pathLst>
              <a:path w="172719" h="100329">
                <a:moveTo>
                  <a:pt x="172465" y="100329"/>
                </a:moveTo>
                <a:lnTo>
                  <a:pt x="0" y="0"/>
                </a:lnTo>
              </a:path>
            </a:pathLst>
          </a:custGeom>
          <a:ln w="9525">
            <a:solidFill>
              <a:srgbClr val="000000"/>
            </a:solidFill>
          </a:ln>
        </p:spPr>
        <p:txBody>
          <a:bodyPr wrap="square" lIns="0" tIns="0" rIns="0" bIns="0" rtlCol="0"/>
          <a:lstStyle/>
          <a:p>
            <a:endParaRPr/>
          </a:p>
        </p:txBody>
      </p:sp>
      <p:sp>
        <p:nvSpPr>
          <p:cNvPr id="49" name="object 49"/>
          <p:cNvSpPr/>
          <p:nvPr/>
        </p:nvSpPr>
        <p:spPr>
          <a:xfrm>
            <a:off x="1028738" y="4707001"/>
            <a:ext cx="571500" cy="381000"/>
          </a:xfrm>
          <a:custGeom>
            <a:avLst/>
            <a:gdLst/>
            <a:ahLst/>
            <a:cxnLst/>
            <a:rect l="l" t="t" r="r" b="b"/>
            <a:pathLst>
              <a:path w="571500" h="381000">
                <a:moveTo>
                  <a:pt x="0" y="190500"/>
                </a:moveTo>
                <a:lnTo>
                  <a:pt x="5805" y="152123"/>
                </a:lnTo>
                <a:lnTo>
                  <a:pt x="22455" y="116371"/>
                </a:lnTo>
                <a:lnTo>
                  <a:pt x="48800" y="84013"/>
                </a:lnTo>
                <a:lnTo>
                  <a:pt x="83691" y="55816"/>
                </a:lnTo>
                <a:lnTo>
                  <a:pt x="125977" y="32548"/>
                </a:lnTo>
                <a:lnTo>
                  <a:pt x="174509" y="14978"/>
                </a:lnTo>
                <a:lnTo>
                  <a:pt x="228137" y="3872"/>
                </a:lnTo>
                <a:lnTo>
                  <a:pt x="285711" y="0"/>
                </a:lnTo>
                <a:lnTo>
                  <a:pt x="343313" y="3872"/>
                </a:lnTo>
                <a:lnTo>
                  <a:pt x="396957" y="14978"/>
                </a:lnTo>
                <a:lnTo>
                  <a:pt x="445497" y="32548"/>
                </a:lnTo>
                <a:lnTo>
                  <a:pt x="487784" y="55816"/>
                </a:lnTo>
                <a:lnTo>
                  <a:pt x="522672" y="84013"/>
                </a:lnTo>
                <a:lnTo>
                  <a:pt x="549012" y="116371"/>
                </a:lnTo>
                <a:lnTo>
                  <a:pt x="565658" y="152123"/>
                </a:lnTo>
                <a:lnTo>
                  <a:pt x="571461" y="190500"/>
                </a:lnTo>
                <a:lnTo>
                  <a:pt x="565658" y="228913"/>
                </a:lnTo>
                <a:lnTo>
                  <a:pt x="549012" y="264681"/>
                </a:lnTo>
                <a:lnTo>
                  <a:pt x="522672" y="297042"/>
                </a:lnTo>
                <a:lnTo>
                  <a:pt x="487784" y="325231"/>
                </a:lnTo>
                <a:lnTo>
                  <a:pt x="445497" y="348484"/>
                </a:lnTo>
                <a:lnTo>
                  <a:pt x="396957" y="366039"/>
                </a:lnTo>
                <a:lnTo>
                  <a:pt x="343313" y="377132"/>
                </a:lnTo>
                <a:lnTo>
                  <a:pt x="285711" y="381000"/>
                </a:lnTo>
                <a:lnTo>
                  <a:pt x="228137" y="377132"/>
                </a:lnTo>
                <a:lnTo>
                  <a:pt x="174509" y="366039"/>
                </a:lnTo>
                <a:lnTo>
                  <a:pt x="125977" y="348484"/>
                </a:lnTo>
                <a:lnTo>
                  <a:pt x="83691" y="325231"/>
                </a:lnTo>
                <a:lnTo>
                  <a:pt x="48800" y="297042"/>
                </a:lnTo>
                <a:lnTo>
                  <a:pt x="22455" y="264681"/>
                </a:lnTo>
                <a:lnTo>
                  <a:pt x="5805" y="228913"/>
                </a:lnTo>
                <a:lnTo>
                  <a:pt x="0" y="190500"/>
                </a:lnTo>
                <a:close/>
              </a:path>
            </a:pathLst>
          </a:custGeom>
          <a:ln w="9525">
            <a:solidFill>
              <a:srgbClr val="000000"/>
            </a:solidFill>
          </a:ln>
        </p:spPr>
        <p:txBody>
          <a:bodyPr wrap="square" lIns="0" tIns="0" rIns="0" bIns="0" rtlCol="0"/>
          <a:lstStyle/>
          <a:p>
            <a:endParaRPr/>
          </a:p>
        </p:txBody>
      </p:sp>
      <p:sp>
        <p:nvSpPr>
          <p:cNvPr id="50" name="object 50"/>
          <p:cNvSpPr txBox="1"/>
          <p:nvPr/>
        </p:nvSpPr>
        <p:spPr>
          <a:xfrm>
            <a:off x="1188821" y="4759578"/>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10</a:t>
            </a:r>
            <a:endParaRPr sz="1600">
              <a:latin typeface="Arial"/>
              <a:cs typeface="Arial"/>
            </a:endParaRPr>
          </a:p>
        </p:txBody>
      </p:sp>
      <p:sp>
        <p:nvSpPr>
          <p:cNvPr id="51" name="object 51"/>
          <p:cNvSpPr/>
          <p:nvPr/>
        </p:nvSpPr>
        <p:spPr>
          <a:xfrm>
            <a:off x="1314450" y="4597146"/>
            <a:ext cx="83185" cy="109855"/>
          </a:xfrm>
          <a:custGeom>
            <a:avLst/>
            <a:gdLst/>
            <a:ahLst/>
            <a:cxnLst/>
            <a:rect l="l" t="t" r="r" b="b"/>
            <a:pathLst>
              <a:path w="83184" h="109854">
                <a:moveTo>
                  <a:pt x="82803" y="0"/>
                </a:moveTo>
                <a:lnTo>
                  <a:pt x="0" y="109854"/>
                </a:lnTo>
              </a:path>
            </a:pathLst>
          </a:custGeom>
          <a:ln w="9525">
            <a:solidFill>
              <a:srgbClr val="000000"/>
            </a:solidFill>
          </a:ln>
        </p:spPr>
        <p:txBody>
          <a:bodyPr wrap="square" lIns="0" tIns="0" rIns="0" bIns="0" rtlCol="0"/>
          <a:lstStyle/>
          <a:p>
            <a:endParaRPr/>
          </a:p>
        </p:txBody>
      </p:sp>
      <p:sp>
        <p:nvSpPr>
          <p:cNvPr id="52" name="object 52"/>
          <p:cNvSpPr/>
          <p:nvPr/>
        </p:nvSpPr>
        <p:spPr>
          <a:xfrm>
            <a:off x="732764" y="5140071"/>
            <a:ext cx="572135" cy="381000"/>
          </a:xfrm>
          <a:custGeom>
            <a:avLst/>
            <a:gdLst/>
            <a:ahLst/>
            <a:cxnLst/>
            <a:rect l="l" t="t" r="r" b="b"/>
            <a:pathLst>
              <a:path w="572135" h="381000">
                <a:moveTo>
                  <a:pt x="0" y="190499"/>
                </a:moveTo>
                <a:lnTo>
                  <a:pt x="5805" y="152123"/>
                </a:lnTo>
                <a:lnTo>
                  <a:pt x="22454" y="116371"/>
                </a:lnTo>
                <a:lnTo>
                  <a:pt x="48799" y="84013"/>
                </a:lnTo>
                <a:lnTo>
                  <a:pt x="83691" y="55816"/>
                </a:lnTo>
                <a:lnTo>
                  <a:pt x="125981" y="32548"/>
                </a:lnTo>
                <a:lnTo>
                  <a:pt x="174520" y="14978"/>
                </a:lnTo>
                <a:lnTo>
                  <a:pt x="228159" y="3872"/>
                </a:lnTo>
                <a:lnTo>
                  <a:pt x="285749" y="0"/>
                </a:lnTo>
                <a:lnTo>
                  <a:pt x="343338" y="3872"/>
                </a:lnTo>
                <a:lnTo>
                  <a:pt x="396978" y="14978"/>
                </a:lnTo>
                <a:lnTo>
                  <a:pt x="445521" y="32548"/>
                </a:lnTo>
                <a:lnTo>
                  <a:pt x="487816" y="55816"/>
                </a:lnTo>
                <a:lnTo>
                  <a:pt x="522714" y="84013"/>
                </a:lnTo>
                <a:lnTo>
                  <a:pt x="549065" y="116371"/>
                </a:lnTo>
                <a:lnTo>
                  <a:pt x="565718" y="152123"/>
                </a:lnTo>
                <a:lnTo>
                  <a:pt x="571525" y="190499"/>
                </a:lnTo>
                <a:lnTo>
                  <a:pt x="565718" y="228913"/>
                </a:lnTo>
                <a:lnTo>
                  <a:pt x="549065" y="264681"/>
                </a:lnTo>
                <a:lnTo>
                  <a:pt x="522714" y="297042"/>
                </a:lnTo>
                <a:lnTo>
                  <a:pt x="487816" y="325231"/>
                </a:lnTo>
                <a:lnTo>
                  <a:pt x="445521" y="348484"/>
                </a:lnTo>
                <a:lnTo>
                  <a:pt x="396978" y="366039"/>
                </a:lnTo>
                <a:lnTo>
                  <a:pt x="343338" y="377132"/>
                </a:lnTo>
                <a:lnTo>
                  <a:pt x="285749" y="380999"/>
                </a:lnTo>
                <a:lnTo>
                  <a:pt x="228159" y="377132"/>
                </a:lnTo>
                <a:lnTo>
                  <a:pt x="174520" y="366039"/>
                </a:lnTo>
                <a:lnTo>
                  <a:pt x="125981" y="348484"/>
                </a:lnTo>
                <a:lnTo>
                  <a:pt x="83691" y="325231"/>
                </a:lnTo>
                <a:lnTo>
                  <a:pt x="48799" y="297042"/>
                </a:lnTo>
                <a:lnTo>
                  <a:pt x="22454" y="264681"/>
                </a:lnTo>
                <a:lnTo>
                  <a:pt x="5805" y="228913"/>
                </a:lnTo>
                <a:lnTo>
                  <a:pt x="0" y="190499"/>
                </a:lnTo>
                <a:close/>
              </a:path>
            </a:pathLst>
          </a:custGeom>
          <a:ln w="9525">
            <a:solidFill>
              <a:srgbClr val="000000"/>
            </a:solidFill>
          </a:ln>
        </p:spPr>
        <p:txBody>
          <a:bodyPr wrap="square" lIns="0" tIns="0" rIns="0" bIns="0" rtlCol="0"/>
          <a:lstStyle/>
          <a:p>
            <a:endParaRPr/>
          </a:p>
        </p:txBody>
      </p:sp>
      <p:sp>
        <p:nvSpPr>
          <p:cNvPr id="53" name="object 53"/>
          <p:cNvSpPr txBox="1"/>
          <p:nvPr/>
        </p:nvSpPr>
        <p:spPr>
          <a:xfrm>
            <a:off x="949248" y="5192648"/>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54" name="object 54"/>
          <p:cNvSpPr/>
          <p:nvPr/>
        </p:nvSpPr>
        <p:spPr>
          <a:xfrm>
            <a:off x="1018514" y="5032247"/>
            <a:ext cx="93980" cy="107950"/>
          </a:xfrm>
          <a:custGeom>
            <a:avLst/>
            <a:gdLst/>
            <a:ahLst/>
            <a:cxnLst/>
            <a:rect l="l" t="t" r="r" b="b"/>
            <a:pathLst>
              <a:path w="93980" h="107950">
                <a:moveTo>
                  <a:pt x="93916" y="0"/>
                </a:moveTo>
                <a:lnTo>
                  <a:pt x="0" y="107822"/>
                </a:lnTo>
              </a:path>
            </a:pathLst>
          </a:custGeom>
          <a:ln w="9525">
            <a:solidFill>
              <a:srgbClr val="000000"/>
            </a:solidFill>
          </a:ln>
        </p:spPr>
        <p:txBody>
          <a:bodyPr wrap="square" lIns="0" tIns="0" rIns="0" bIns="0" rtlCol="0"/>
          <a:lstStyle/>
          <a:p>
            <a:endParaRPr/>
          </a:p>
        </p:txBody>
      </p:sp>
      <p:sp>
        <p:nvSpPr>
          <p:cNvPr id="55" name="object 55"/>
          <p:cNvSpPr/>
          <p:nvPr/>
        </p:nvSpPr>
        <p:spPr>
          <a:xfrm>
            <a:off x="445719" y="5545201"/>
            <a:ext cx="571500" cy="381635"/>
          </a:xfrm>
          <a:custGeom>
            <a:avLst/>
            <a:gdLst/>
            <a:ahLst/>
            <a:cxnLst/>
            <a:rect l="l" t="t" r="r" b="b"/>
            <a:pathLst>
              <a:path w="571500" h="381635">
                <a:moveTo>
                  <a:pt x="0" y="190525"/>
                </a:moveTo>
                <a:lnTo>
                  <a:pt x="5805" y="152132"/>
                </a:lnTo>
                <a:lnTo>
                  <a:pt x="22454" y="116371"/>
                </a:lnTo>
                <a:lnTo>
                  <a:pt x="48799" y="84008"/>
                </a:lnTo>
                <a:lnTo>
                  <a:pt x="83691" y="55810"/>
                </a:lnTo>
                <a:lnTo>
                  <a:pt x="125981" y="32543"/>
                </a:lnTo>
                <a:lnTo>
                  <a:pt x="174520" y="14974"/>
                </a:lnTo>
                <a:lnTo>
                  <a:pt x="228159" y="3871"/>
                </a:lnTo>
                <a:lnTo>
                  <a:pt x="285750" y="0"/>
                </a:lnTo>
                <a:lnTo>
                  <a:pt x="343337" y="3871"/>
                </a:lnTo>
                <a:lnTo>
                  <a:pt x="396974" y="14974"/>
                </a:lnTo>
                <a:lnTo>
                  <a:pt x="445513" y="32543"/>
                </a:lnTo>
                <a:lnTo>
                  <a:pt x="487803" y="55810"/>
                </a:lnTo>
                <a:lnTo>
                  <a:pt x="522697" y="84008"/>
                </a:lnTo>
                <a:lnTo>
                  <a:pt x="549043" y="116371"/>
                </a:lnTo>
                <a:lnTo>
                  <a:pt x="565694" y="152132"/>
                </a:lnTo>
                <a:lnTo>
                  <a:pt x="571500" y="190525"/>
                </a:lnTo>
                <a:lnTo>
                  <a:pt x="565694" y="228916"/>
                </a:lnTo>
                <a:lnTo>
                  <a:pt x="549043" y="264675"/>
                </a:lnTo>
                <a:lnTo>
                  <a:pt x="522697" y="297034"/>
                </a:lnTo>
                <a:lnTo>
                  <a:pt x="487803" y="325227"/>
                </a:lnTo>
                <a:lnTo>
                  <a:pt x="445513" y="348490"/>
                </a:lnTo>
                <a:lnTo>
                  <a:pt x="396974" y="366054"/>
                </a:lnTo>
                <a:lnTo>
                  <a:pt x="343337" y="377154"/>
                </a:lnTo>
                <a:lnTo>
                  <a:pt x="285750" y="381025"/>
                </a:lnTo>
                <a:lnTo>
                  <a:pt x="228159" y="377154"/>
                </a:lnTo>
                <a:lnTo>
                  <a:pt x="174520" y="366054"/>
                </a:lnTo>
                <a:lnTo>
                  <a:pt x="125981" y="348490"/>
                </a:lnTo>
                <a:lnTo>
                  <a:pt x="83691" y="325227"/>
                </a:lnTo>
                <a:lnTo>
                  <a:pt x="48799" y="297034"/>
                </a:lnTo>
                <a:lnTo>
                  <a:pt x="22454" y="264675"/>
                </a:lnTo>
                <a:lnTo>
                  <a:pt x="5805" y="228916"/>
                </a:lnTo>
                <a:lnTo>
                  <a:pt x="0" y="190525"/>
                </a:lnTo>
                <a:close/>
              </a:path>
            </a:pathLst>
          </a:custGeom>
          <a:ln w="9525">
            <a:solidFill>
              <a:srgbClr val="000000"/>
            </a:solidFill>
          </a:ln>
        </p:spPr>
        <p:txBody>
          <a:bodyPr wrap="square" lIns="0" tIns="0" rIns="0" bIns="0" rtlCol="0"/>
          <a:lstStyle/>
          <a:p>
            <a:endParaRPr/>
          </a:p>
        </p:txBody>
      </p:sp>
      <p:sp>
        <p:nvSpPr>
          <p:cNvPr id="56" name="object 56"/>
          <p:cNvSpPr/>
          <p:nvPr/>
        </p:nvSpPr>
        <p:spPr>
          <a:xfrm>
            <a:off x="731469" y="5465317"/>
            <a:ext cx="85090" cy="80010"/>
          </a:xfrm>
          <a:custGeom>
            <a:avLst/>
            <a:gdLst/>
            <a:ahLst/>
            <a:cxnLst/>
            <a:rect l="l" t="t" r="r" b="b"/>
            <a:pathLst>
              <a:path w="85090" h="80010">
                <a:moveTo>
                  <a:pt x="84988" y="0"/>
                </a:moveTo>
                <a:lnTo>
                  <a:pt x="0" y="79882"/>
                </a:lnTo>
              </a:path>
            </a:pathLst>
          </a:custGeom>
          <a:ln w="9525">
            <a:solidFill>
              <a:srgbClr val="000000"/>
            </a:solidFill>
          </a:ln>
        </p:spPr>
        <p:txBody>
          <a:bodyPr wrap="square" lIns="0" tIns="0" rIns="0" bIns="0" rtlCol="0"/>
          <a:lstStyle/>
          <a:p>
            <a:endParaRPr/>
          </a:p>
        </p:txBody>
      </p:sp>
      <p:sp>
        <p:nvSpPr>
          <p:cNvPr id="57" name="object 57"/>
          <p:cNvSpPr/>
          <p:nvPr/>
        </p:nvSpPr>
        <p:spPr>
          <a:xfrm>
            <a:off x="1017219" y="5545201"/>
            <a:ext cx="572135" cy="381635"/>
          </a:xfrm>
          <a:custGeom>
            <a:avLst/>
            <a:gdLst/>
            <a:ahLst/>
            <a:cxnLst/>
            <a:rect l="l" t="t" r="r" b="b"/>
            <a:pathLst>
              <a:path w="572135" h="381635">
                <a:moveTo>
                  <a:pt x="0" y="190525"/>
                </a:moveTo>
                <a:lnTo>
                  <a:pt x="5805" y="152132"/>
                </a:lnTo>
                <a:lnTo>
                  <a:pt x="22455" y="116371"/>
                </a:lnTo>
                <a:lnTo>
                  <a:pt x="48802" y="84008"/>
                </a:lnTo>
                <a:lnTo>
                  <a:pt x="83697" y="55810"/>
                </a:lnTo>
                <a:lnTo>
                  <a:pt x="125993" y="32543"/>
                </a:lnTo>
                <a:lnTo>
                  <a:pt x="174541" y="14974"/>
                </a:lnTo>
                <a:lnTo>
                  <a:pt x="228193" y="3871"/>
                </a:lnTo>
                <a:lnTo>
                  <a:pt x="285800" y="0"/>
                </a:lnTo>
                <a:lnTo>
                  <a:pt x="343366" y="3871"/>
                </a:lnTo>
                <a:lnTo>
                  <a:pt x="396993" y="14974"/>
                </a:lnTo>
                <a:lnTo>
                  <a:pt x="445530" y="32543"/>
                </a:lnTo>
                <a:lnTo>
                  <a:pt x="487826" y="55810"/>
                </a:lnTo>
                <a:lnTo>
                  <a:pt x="522727" y="84008"/>
                </a:lnTo>
                <a:lnTo>
                  <a:pt x="549083" y="116371"/>
                </a:lnTo>
                <a:lnTo>
                  <a:pt x="565742" y="152132"/>
                </a:lnTo>
                <a:lnTo>
                  <a:pt x="571550" y="190525"/>
                </a:lnTo>
                <a:lnTo>
                  <a:pt x="565742" y="228916"/>
                </a:lnTo>
                <a:lnTo>
                  <a:pt x="549083" y="264675"/>
                </a:lnTo>
                <a:lnTo>
                  <a:pt x="522727" y="297034"/>
                </a:lnTo>
                <a:lnTo>
                  <a:pt x="487826" y="325227"/>
                </a:lnTo>
                <a:lnTo>
                  <a:pt x="445530" y="348490"/>
                </a:lnTo>
                <a:lnTo>
                  <a:pt x="396993" y="366054"/>
                </a:lnTo>
                <a:lnTo>
                  <a:pt x="343366" y="377154"/>
                </a:lnTo>
                <a:lnTo>
                  <a:pt x="285800" y="381025"/>
                </a:lnTo>
                <a:lnTo>
                  <a:pt x="228193" y="377154"/>
                </a:lnTo>
                <a:lnTo>
                  <a:pt x="174541" y="366054"/>
                </a:lnTo>
                <a:lnTo>
                  <a:pt x="125993" y="348490"/>
                </a:lnTo>
                <a:lnTo>
                  <a:pt x="83697" y="325227"/>
                </a:lnTo>
                <a:lnTo>
                  <a:pt x="48802" y="297034"/>
                </a:lnTo>
                <a:lnTo>
                  <a:pt x="22455" y="264675"/>
                </a:lnTo>
                <a:lnTo>
                  <a:pt x="5805" y="228916"/>
                </a:lnTo>
                <a:lnTo>
                  <a:pt x="0" y="190525"/>
                </a:lnTo>
                <a:close/>
              </a:path>
            </a:pathLst>
          </a:custGeom>
          <a:ln w="9525">
            <a:solidFill>
              <a:srgbClr val="000000"/>
            </a:solidFill>
          </a:ln>
        </p:spPr>
        <p:txBody>
          <a:bodyPr wrap="square" lIns="0" tIns="0" rIns="0" bIns="0" rtlCol="0"/>
          <a:lstStyle/>
          <a:p>
            <a:endParaRPr/>
          </a:p>
        </p:txBody>
      </p:sp>
      <p:sp>
        <p:nvSpPr>
          <p:cNvPr id="58" name="object 58"/>
          <p:cNvSpPr txBox="1"/>
          <p:nvPr/>
        </p:nvSpPr>
        <p:spPr>
          <a:xfrm>
            <a:off x="162255" y="5598058"/>
            <a:ext cx="1564640" cy="1156335"/>
          </a:xfrm>
          <a:prstGeom prst="rect">
            <a:avLst/>
          </a:prstGeom>
        </p:spPr>
        <p:txBody>
          <a:bodyPr vert="horz" wrap="square" lIns="0" tIns="12065" rIns="0" bIns="0" rtlCol="0">
            <a:spAutoFit/>
          </a:bodyPr>
          <a:lstStyle/>
          <a:p>
            <a:pPr marL="512445">
              <a:lnSpc>
                <a:spcPct val="100000"/>
              </a:lnSpc>
              <a:spcBef>
                <a:spcPts val="95"/>
              </a:spcBef>
              <a:tabLst>
                <a:tab pos="1083945" algn="l"/>
              </a:tabLst>
            </a:pPr>
            <a:r>
              <a:rPr sz="1600" b="1" spc="-5" dirty="0">
                <a:latin typeface="Arial"/>
                <a:cs typeface="Arial"/>
              </a:rPr>
              <a:t>3	8</a:t>
            </a:r>
            <a:endParaRPr sz="1600">
              <a:latin typeface="Arial"/>
              <a:cs typeface="Arial"/>
            </a:endParaRPr>
          </a:p>
          <a:p>
            <a:pPr>
              <a:lnSpc>
                <a:spcPct val="100000"/>
              </a:lnSpc>
              <a:spcBef>
                <a:spcPts val="45"/>
              </a:spcBef>
            </a:pPr>
            <a:endParaRPr sz="1650">
              <a:latin typeface="Times New Roman"/>
              <a:cs typeface="Times New Roman"/>
            </a:endParaRPr>
          </a:p>
          <a:p>
            <a:pPr marL="12700" marR="5080" algn="just">
              <a:lnSpc>
                <a:spcPct val="100000"/>
              </a:lnSpc>
            </a:pPr>
            <a:r>
              <a:rPr sz="1400" b="1" spc="-5" dirty="0">
                <a:solidFill>
                  <a:srgbClr val="0000FF"/>
                </a:solidFill>
                <a:latin typeface="Arial"/>
                <a:cs typeface="Arial"/>
              </a:rPr>
              <a:t>Original Resulting  </a:t>
            </a:r>
            <a:r>
              <a:rPr sz="1400" b="1" spc="-20" dirty="0">
                <a:solidFill>
                  <a:srgbClr val="0000FF"/>
                </a:solidFill>
                <a:latin typeface="Arial"/>
                <a:cs typeface="Arial"/>
              </a:rPr>
              <a:t>Tree </a:t>
            </a:r>
            <a:r>
              <a:rPr sz="1400" b="1" spc="-5" dirty="0">
                <a:solidFill>
                  <a:srgbClr val="0000FF"/>
                </a:solidFill>
                <a:latin typeface="Arial"/>
                <a:cs typeface="Arial"/>
              </a:rPr>
              <a:t>from</a:t>
            </a:r>
            <a:r>
              <a:rPr sz="1400" b="1" spc="-70" dirty="0">
                <a:solidFill>
                  <a:srgbClr val="0000FF"/>
                </a:solidFill>
                <a:latin typeface="Arial"/>
                <a:cs typeface="Arial"/>
              </a:rPr>
              <a:t> </a:t>
            </a:r>
            <a:r>
              <a:rPr sz="1400" b="1" spc="-5" dirty="0">
                <a:solidFill>
                  <a:srgbClr val="0000FF"/>
                </a:solidFill>
                <a:latin typeface="Arial"/>
                <a:cs typeface="Arial"/>
              </a:rPr>
              <a:t>Bottom-  up</a:t>
            </a:r>
            <a:r>
              <a:rPr sz="1400" b="1" spc="-20" dirty="0">
                <a:solidFill>
                  <a:srgbClr val="0000FF"/>
                </a:solidFill>
                <a:latin typeface="Arial"/>
                <a:cs typeface="Arial"/>
              </a:rPr>
              <a:t> </a:t>
            </a:r>
            <a:r>
              <a:rPr sz="1400" b="1" spc="-5" dirty="0">
                <a:solidFill>
                  <a:srgbClr val="0000FF"/>
                </a:solidFill>
                <a:latin typeface="Arial"/>
                <a:cs typeface="Arial"/>
              </a:rPr>
              <a:t>approach</a:t>
            </a:r>
            <a:endParaRPr sz="1400">
              <a:latin typeface="Arial"/>
              <a:cs typeface="Arial"/>
            </a:endParaRPr>
          </a:p>
        </p:txBody>
      </p:sp>
      <p:sp>
        <p:nvSpPr>
          <p:cNvPr id="59" name="object 59"/>
          <p:cNvSpPr/>
          <p:nvPr/>
        </p:nvSpPr>
        <p:spPr>
          <a:xfrm>
            <a:off x="1220571" y="5465317"/>
            <a:ext cx="82550" cy="80010"/>
          </a:xfrm>
          <a:custGeom>
            <a:avLst/>
            <a:gdLst/>
            <a:ahLst/>
            <a:cxnLst/>
            <a:rect l="l" t="t" r="r" b="b"/>
            <a:pathLst>
              <a:path w="82550" h="80010">
                <a:moveTo>
                  <a:pt x="0" y="0"/>
                </a:moveTo>
                <a:lnTo>
                  <a:pt x="82448" y="79882"/>
                </a:lnTo>
              </a:path>
            </a:pathLst>
          </a:custGeom>
          <a:ln w="9525">
            <a:solidFill>
              <a:srgbClr val="000000"/>
            </a:solidFill>
          </a:ln>
        </p:spPr>
        <p:txBody>
          <a:bodyPr wrap="square" lIns="0" tIns="0" rIns="0" bIns="0" rtlCol="0"/>
          <a:lstStyle/>
          <a:p>
            <a:endParaRPr/>
          </a:p>
        </p:txBody>
      </p:sp>
      <p:sp>
        <p:nvSpPr>
          <p:cNvPr id="60" name="object 60"/>
          <p:cNvSpPr/>
          <p:nvPr/>
        </p:nvSpPr>
        <p:spPr>
          <a:xfrm>
            <a:off x="996950" y="1423161"/>
            <a:ext cx="419100" cy="259715"/>
          </a:xfrm>
          <a:custGeom>
            <a:avLst/>
            <a:gdLst/>
            <a:ahLst/>
            <a:cxnLst/>
            <a:rect l="l" t="t" r="r" b="b"/>
            <a:pathLst>
              <a:path w="419100" h="259714">
                <a:moveTo>
                  <a:pt x="209372" y="0"/>
                </a:moveTo>
                <a:lnTo>
                  <a:pt x="0" y="259207"/>
                </a:lnTo>
                <a:lnTo>
                  <a:pt x="418719" y="259207"/>
                </a:lnTo>
                <a:lnTo>
                  <a:pt x="209372" y="0"/>
                </a:lnTo>
                <a:close/>
              </a:path>
            </a:pathLst>
          </a:custGeom>
          <a:solidFill>
            <a:srgbClr val="DDDDDD"/>
          </a:solidFill>
        </p:spPr>
        <p:txBody>
          <a:bodyPr wrap="square" lIns="0" tIns="0" rIns="0" bIns="0" rtlCol="0"/>
          <a:lstStyle/>
          <a:p>
            <a:endParaRPr/>
          </a:p>
        </p:txBody>
      </p:sp>
      <p:sp>
        <p:nvSpPr>
          <p:cNvPr id="61" name="object 61"/>
          <p:cNvSpPr/>
          <p:nvPr/>
        </p:nvSpPr>
        <p:spPr>
          <a:xfrm>
            <a:off x="996950" y="1423161"/>
            <a:ext cx="419100" cy="259715"/>
          </a:xfrm>
          <a:custGeom>
            <a:avLst/>
            <a:gdLst/>
            <a:ahLst/>
            <a:cxnLst/>
            <a:rect l="l" t="t" r="r" b="b"/>
            <a:pathLst>
              <a:path w="419100" h="259714">
                <a:moveTo>
                  <a:pt x="0" y="259207"/>
                </a:moveTo>
                <a:lnTo>
                  <a:pt x="209372" y="0"/>
                </a:lnTo>
                <a:lnTo>
                  <a:pt x="418719" y="259207"/>
                </a:lnTo>
                <a:lnTo>
                  <a:pt x="0" y="259207"/>
                </a:lnTo>
                <a:close/>
              </a:path>
            </a:pathLst>
          </a:custGeom>
          <a:ln w="25400">
            <a:solidFill>
              <a:srgbClr val="A1A1A1"/>
            </a:solidFill>
          </a:ln>
        </p:spPr>
        <p:txBody>
          <a:bodyPr wrap="square" lIns="0" tIns="0" rIns="0" bIns="0" rtlCol="0"/>
          <a:lstStyle/>
          <a:p>
            <a:endParaRPr/>
          </a:p>
        </p:txBody>
      </p:sp>
      <p:sp>
        <p:nvSpPr>
          <p:cNvPr id="62" name="object 62"/>
          <p:cNvSpPr txBox="1"/>
          <p:nvPr/>
        </p:nvSpPr>
        <p:spPr>
          <a:xfrm>
            <a:off x="1162913" y="1414017"/>
            <a:ext cx="8763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FF0000"/>
                </a:solidFill>
                <a:latin typeface="Calibri"/>
                <a:cs typeface="Calibri"/>
              </a:rPr>
              <a:t>-</a:t>
            </a:r>
            <a:endParaRPr sz="1600">
              <a:latin typeface="Calibri"/>
              <a:cs typeface="Calibri"/>
            </a:endParaRPr>
          </a:p>
        </p:txBody>
      </p:sp>
      <p:sp>
        <p:nvSpPr>
          <p:cNvPr id="63" name="object 63"/>
          <p:cNvSpPr/>
          <p:nvPr/>
        </p:nvSpPr>
        <p:spPr>
          <a:xfrm>
            <a:off x="2452877" y="1432813"/>
            <a:ext cx="419100" cy="259715"/>
          </a:xfrm>
          <a:custGeom>
            <a:avLst/>
            <a:gdLst/>
            <a:ahLst/>
            <a:cxnLst/>
            <a:rect l="l" t="t" r="r" b="b"/>
            <a:pathLst>
              <a:path w="419100" h="259714">
                <a:moveTo>
                  <a:pt x="209423" y="0"/>
                </a:moveTo>
                <a:lnTo>
                  <a:pt x="0" y="259207"/>
                </a:lnTo>
                <a:lnTo>
                  <a:pt x="418846" y="259207"/>
                </a:lnTo>
                <a:lnTo>
                  <a:pt x="209423" y="0"/>
                </a:lnTo>
                <a:close/>
              </a:path>
            </a:pathLst>
          </a:custGeom>
          <a:solidFill>
            <a:srgbClr val="DDDDDD"/>
          </a:solidFill>
        </p:spPr>
        <p:txBody>
          <a:bodyPr wrap="square" lIns="0" tIns="0" rIns="0" bIns="0" rtlCol="0"/>
          <a:lstStyle/>
          <a:p>
            <a:endParaRPr/>
          </a:p>
        </p:txBody>
      </p:sp>
      <p:sp>
        <p:nvSpPr>
          <p:cNvPr id="64" name="object 64"/>
          <p:cNvSpPr/>
          <p:nvPr/>
        </p:nvSpPr>
        <p:spPr>
          <a:xfrm>
            <a:off x="2452877" y="1432813"/>
            <a:ext cx="419100" cy="259715"/>
          </a:xfrm>
          <a:custGeom>
            <a:avLst/>
            <a:gdLst/>
            <a:ahLst/>
            <a:cxnLst/>
            <a:rect l="l" t="t" r="r" b="b"/>
            <a:pathLst>
              <a:path w="419100" h="259714">
                <a:moveTo>
                  <a:pt x="0" y="259207"/>
                </a:moveTo>
                <a:lnTo>
                  <a:pt x="209423" y="0"/>
                </a:lnTo>
                <a:lnTo>
                  <a:pt x="418846" y="259207"/>
                </a:lnTo>
                <a:lnTo>
                  <a:pt x="0" y="259207"/>
                </a:lnTo>
                <a:close/>
              </a:path>
            </a:pathLst>
          </a:custGeom>
          <a:ln w="25400">
            <a:solidFill>
              <a:srgbClr val="A1A1A1"/>
            </a:solidFill>
          </a:ln>
        </p:spPr>
        <p:txBody>
          <a:bodyPr wrap="square" lIns="0" tIns="0" rIns="0" bIns="0" rtlCol="0"/>
          <a:lstStyle/>
          <a:p>
            <a:endParaRPr/>
          </a:p>
        </p:txBody>
      </p:sp>
      <p:sp>
        <p:nvSpPr>
          <p:cNvPr id="65" name="object 65"/>
          <p:cNvSpPr txBox="1"/>
          <p:nvPr/>
        </p:nvSpPr>
        <p:spPr>
          <a:xfrm>
            <a:off x="2618994" y="1423492"/>
            <a:ext cx="8763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FF0000"/>
                </a:solidFill>
                <a:latin typeface="Calibri"/>
                <a:cs typeface="Calibri"/>
              </a:rPr>
              <a:t>-</a:t>
            </a:r>
            <a:endParaRPr sz="1600">
              <a:latin typeface="Calibri"/>
              <a:cs typeface="Calibri"/>
            </a:endParaRPr>
          </a:p>
        </p:txBody>
      </p:sp>
      <p:sp>
        <p:nvSpPr>
          <p:cNvPr id="66" name="object 66"/>
          <p:cNvSpPr txBox="1"/>
          <p:nvPr/>
        </p:nvSpPr>
        <p:spPr>
          <a:xfrm>
            <a:off x="969365" y="1190370"/>
            <a:ext cx="452755" cy="193675"/>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0000FF"/>
                </a:solidFill>
                <a:latin typeface="Arial"/>
                <a:cs typeface="Arial"/>
              </a:rPr>
              <a:t>L</a:t>
            </a:r>
            <a:r>
              <a:rPr sz="1100" b="1" dirty="0">
                <a:solidFill>
                  <a:srgbClr val="0000FF"/>
                </a:solidFill>
                <a:latin typeface="Arial"/>
                <a:cs typeface="Arial"/>
              </a:rPr>
              <a:t>-</a:t>
            </a:r>
            <a:r>
              <a:rPr sz="1100" b="1" spc="-15" dirty="0">
                <a:solidFill>
                  <a:srgbClr val="0000FF"/>
                </a:solidFill>
                <a:latin typeface="Arial"/>
                <a:cs typeface="Arial"/>
              </a:rPr>
              <a:t>T</a:t>
            </a:r>
            <a:r>
              <a:rPr sz="1100" b="1" dirty="0">
                <a:solidFill>
                  <a:srgbClr val="0000FF"/>
                </a:solidFill>
                <a:latin typeface="Arial"/>
                <a:cs typeface="Arial"/>
              </a:rPr>
              <a:t>ree</a:t>
            </a:r>
            <a:endParaRPr sz="1100">
              <a:latin typeface="Arial"/>
              <a:cs typeface="Arial"/>
            </a:endParaRPr>
          </a:p>
        </p:txBody>
      </p:sp>
      <p:sp>
        <p:nvSpPr>
          <p:cNvPr id="67" name="object 67"/>
          <p:cNvSpPr txBox="1"/>
          <p:nvPr/>
        </p:nvSpPr>
        <p:spPr>
          <a:xfrm>
            <a:off x="2441829" y="1200150"/>
            <a:ext cx="467995" cy="193675"/>
          </a:xfrm>
          <a:prstGeom prst="rect">
            <a:avLst/>
          </a:prstGeom>
        </p:spPr>
        <p:txBody>
          <a:bodyPr vert="horz" wrap="square" lIns="0" tIns="13335" rIns="0" bIns="0" rtlCol="0">
            <a:spAutoFit/>
          </a:bodyPr>
          <a:lstStyle/>
          <a:p>
            <a:pPr marL="12700">
              <a:lnSpc>
                <a:spcPct val="100000"/>
              </a:lnSpc>
              <a:spcBef>
                <a:spcPts val="105"/>
              </a:spcBef>
            </a:pPr>
            <a:r>
              <a:rPr sz="1100" b="1" spc="-10" dirty="0">
                <a:solidFill>
                  <a:srgbClr val="0000FF"/>
                </a:solidFill>
                <a:latin typeface="Arial"/>
                <a:cs typeface="Arial"/>
              </a:rPr>
              <a:t>R</a:t>
            </a:r>
            <a:r>
              <a:rPr sz="1100" b="1" dirty="0">
                <a:solidFill>
                  <a:srgbClr val="0000FF"/>
                </a:solidFill>
                <a:latin typeface="Arial"/>
                <a:cs typeface="Arial"/>
              </a:rPr>
              <a:t>-</a:t>
            </a:r>
            <a:r>
              <a:rPr sz="1100" b="1" spc="-15" dirty="0">
                <a:solidFill>
                  <a:srgbClr val="0000FF"/>
                </a:solidFill>
                <a:latin typeface="Arial"/>
                <a:cs typeface="Arial"/>
              </a:rPr>
              <a:t>T</a:t>
            </a:r>
            <a:r>
              <a:rPr sz="1100" b="1" dirty="0">
                <a:solidFill>
                  <a:srgbClr val="0000FF"/>
                </a:solidFill>
                <a:latin typeface="Arial"/>
                <a:cs typeface="Arial"/>
              </a:rPr>
              <a:t>ree</a:t>
            </a:r>
            <a:endParaRPr sz="1100">
              <a:latin typeface="Arial"/>
              <a:cs typeface="Arial"/>
            </a:endParaRPr>
          </a:p>
        </p:txBody>
      </p:sp>
      <p:sp>
        <p:nvSpPr>
          <p:cNvPr id="68" name="object 68"/>
          <p:cNvSpPr/>
          <p:nvPr/>
        </p:nvSpPr>
        <p:spPr>
          <a:xfrm>
            <a:off x="5591936" y="1404619"/>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69" name="object 69"/>
          <p:cNvSpPr txBox="1"/>
          <p:nvPr/>
        </p:nvSpPr>
        <p:spPr>
          <a:xfrm>
            <a:off x="5809234" y="1456436"/>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70" name="object 70"/>
          <p:cNvSpPr/>
          <p:nvPr/>
        </p:nvSpPr>
        <p:spPr>
          <a:xfrm>
            <a:off x="5204333" y="1839722"/>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71" name="object 71"/>
          <p:cNvSpPr txBox="1"/>
          <p:nvPr/>
        </p:nvSpPr>
        <p:spPr>
          <a:xfrm>
            <a:off x="5421629" y="1891360"/>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a:t>
            </a:r>
            <a:endParaRPr sz="1600">
              <a:latin typeface="Arial"/>
              <a:cs typeface="Arial"/>
            </a:endParaRPr>
          </a:p>
        </p:txBody>
      </p:sp>
      <p:sp>
        <p:nvSpPr>
          <p:cNvPr id="72" name="object 72"/>
          <p:cNvSpPr/>
          <p:nvPr/>
        </p:nvSpPr>
        <p:spPr>
          <a:xfrm>
            <a:off x="5490083" y="1729867"/>
            <a:ext cx="186055" cy="109855"/>
          </a:xfrm>
          <a:custGeom>
            <a:avLst/>
            <a:gdLst/>
            <a:ahLst/>
            <a:cxnLst/>
            <a:rect l="l" t="t" r="r" b="b"/>
            <a:pathLst>
              <a:path w="186054" h="109855">
                <a:moveTo>
                  <a:pt x="185546" y="0"/>
                </a:moveTo>
                <a:lnTo>
                  <a:pt x="0" y="109855"/>
                </a:lnTo>
              </a:path>
            </a:pathLst>
          </a:custGeom>
          <a:ln w="9525">
            <a:solidFill>
              <a:srgbClr val="000000"/>
            </a:solidFill>
          </a:ln>
        </p:spPr>
        <p:txBody>
          <a:bodyPr wrap="square" lIns="0" tIns="0" rIns="0" bIns="0" rtlCol="0"/>
          <a:lstStyle/>
          <a:p>
            <a:endParaRPr/>
          </a:p>
        </p:txBody>
      </p:sp>
      <p:sp>
        <p:nvSpPr>
          <p:cNvPr id="73" name="object 73"/>
          <p:cNvSpPr/>
          <p:nvPr/>
        </p:nvSpPr>
        <p:spPr>
          <a:xfrm>
            <a:off x="6080633" y="1868804"/>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15" y="3867"/>
                </a:lnTo>
                <a:lnTo>
                  <a:pt x="396942" y="14960"/>
                </a:lnTo>
                <a:lnTo>
                  <a:pt x="445479" y="32515"/>
                </a:lnTo>
                <a:lnTo>
                  <a:pt x="487775" y="55768"/>
                </a:lnTo>
                <a:lnTo>
                  <a:pt x="522676" y="83957"/>
                </a:lnTo>
                <a:lnTo>
                  <a:pt x="549032" y="116318"/>
                </a:lnTo>
                <a:lnTo>
                  <a:pt x="565691" y="152086"/>
                </a:lnTo>
                <a:lnTo>
                  <a:pt x="571499"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74" name="object 74"/>
          <p:cNvSpPr txBox="1"/>
          <p:nvPr/>
        </p:nvSpPr>
        <p:spPr>
          <a:xfrm>
            <a:off x="6241541" y="1920620"/>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10</a:t>
            </a:r>
            <a:endParaRPr sz="1600">
              <a:latin typeface="Arial"/>
              <a:cs typeface="Arial"/>
            </a:endParaRPr>
          </a:p>
        </p:txBody>
      </p:sp>
      <p:sp>
        <p:nvSpPr>
          <p:cNvPr id="75" name="object 75"/>
          <p:cNvSpPr/>
          <p:nvPr/>
        </p:nvSpPr>
        <p:spPr>
          <a:xfrm>
            <a:off x="6079744" y="1729867"/>
            <a:ext cx="287020" cy="139065"/>
          </a:xfrm>
          <a:custGeom>
            <a:avLst/>
            <a:gdLst/>
            <a:ahLst/>
            <a:cxnLst/>
            <a:rect l="l" t="t" r="r" b="b"/>
            <a:pathLst>
              <a:path w="287020" h="139064">
                <a:moveTo>
                  <a:pt x="0" y="0"/>
                </a:moveTo>
                <a:lnTo>
                  <a:pt x="286638" y="138937"/>
                </a:lnTo>
              </a:path>
            </a:pathLst>
          </a:custGeom>
          <a:ln w="9525">
            <a:solidFill>
              <a:srgbClr val="000000"/>
            </a:solidFill>
          </a:ln>
        </p:spPr>
        <p:txBody>
          <a:bodyPr wrap="square" lIns="0" tIns="0" rIns="0" bIns="0" rtlCol="0"/>
          <a:lstStyle/>
          <a:p>
            <a:endParaRPr/>
          </a:p>
        </p:txBody>
      </p:sp>
      <p:sp>
        <p:nvSpPr>
          <p:cNvPr id="76" name="object 76"/>
          <p:cNvSpPr/>
          <p:nvPr/>
        </p:nvSpPr>
        <p:spPr>
          <a:xfrm>
            <a:off x="5793994" y="2296922"/>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77" name="object 77"/>
          <p:cNvSpPr txBox="1"/>
          <p:nvPr/>
        </p:nvSpPr>
        <p:spPr>
          <a:xfrm>
            <a:off x="6011417" y="2348864"/>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8</a:t>
            </a:r>
            <a:endParaRPr sz="1600">
              <a:latin typeface="Arial"/>
              <a:cs typeface="Arial"/>
            </a:endParaRPr>
          </a:p>
        </p:txBody>
      </p:sp>
      <p:sp>
        <p:nvSpPr>
          <p:cNvPr id="78" name="object 78"/>
          <p:cNvSpPr/>
          <p:nvPr/>
        </p:nvSpPr>
        <p:spPr>
          <a:xfrm>
            <a:off x="6079744" y="2193925"/>
            <a:ext cx="85090" cy="103505"/>
          </a:xfrm>
          <a:custGeom>
            <a:avLst/>
            <a:gdLst/>
            <a:ahLst/>
            <a:cxnLst/>
            <a:rect l="l" t="t" r="r" b="b"/>
            <a:pathLst>
              <a:path w="85089" h="103505">
                <a:moveTo>
                  <a:pt x="84581" y="0"/>
                </a:moveTo>
                <a:lnTo>
                  <a:pt x="0" y="102997"/>
                </a:lnTo>
              </a:path>
            </a:pathLst>
          </a:custGeom>
          <a:ln w="9524">
            <a:solidFill>
              <a:srgbClr val="000000"/>
            </a:solidFill>
          </a:ln>
        </p:spPr>
        <p:txBody>
          <a:bodyPr wrap="square" lIns="0" tIns="0" rIns="0" bIns="0" rtlCol="0"/>
          <a:lstStyle/>
          <a:p>
            <a:endParaRPr/>
          </a:p>
        </p:txBody>
      </p:sp>
      <p:sp>
        <p:nvSpPr>
          <p:cNvPr id="79" name="object 79"/>
          <p:cNvSpPr/>
          <p:nvPr/>
        </p:nvSpPr>
        <p:spPr>
          <a:xfrm>
            <a:off x="4686046" y="1413383"/>
            <a:ext cx="419100" cy="259715"/>
          </a:xfrm>
          <a:custGeom>
            <a:avLst/>
            <a:gdLst/>
            <a:ahLst/>
            <a:cxnLst/>
            <a:rect l="l" t="t" r="r" b="b"/>
            <a:pathLst>
              <a:path w="419100" h="259714">
                <a:moveTo>
                  <a:pt x="209295" y="0"/>
                </a:moveTo>
                <a:lnTo>
                  <a:pt x="0" y="259206"/>
                </a:lnTo>
                <a:lnTo>
                  <a:pt x="418718" y="259206"/>
                </a:lnTo>
                <a:lnTo>
                  <a:pt x="209295" y="0"/>
                </a:lnTo>
                <a:close/>
              </a:path>
            </a:pathLst>
          </a:custGeom>
          <a:solidFill>
            <a:srgbClr val="DDDDDD"/>
          </a:solidFill>
        </p:spPr>
        <p:txBody>
          <a:bodyPr wrap="square" lIns="0" tIns="0" rIns="0" bIns="0" rtlCol="0"/>
          <a:lstStyle/>
          <a:p>
            <a:endParaRPr/>
          </a:p>
        </p:txBody>
      </p:sp>
      <p:sp>
        <p:nvSpPr>
          <p:cNvPr id="80" name="object 80"/>
          <p:cNvSpPr/>
          <p:nvPr/>
        </p:nvSpPr>
        <p:spPr>
          <a:xfrm>
            <a:off x="4686046" y="1413383"/>
            <a:ext cx="419100" cy="259715"/>
          </a:xfrm>
          <a:custGeom>
            <a:avLst/>
            <a:gdLst/>
            <a:ahLst/>
            <a:cxnLst/>
            <a:rect l="l" t="t" r="r" b="b"/>
            <a:pathLst>
              <a:path w="419100" h="259714">
                <a:moveTo>
                  <a:pt x="0" y="259206"/>
                </a:moveTo>
                <a:lnTo>
                  <a:pt x="209295" y="0"/>
                </a:lnTo>
                <a:lnTo>
                  <a:pt x="418718" y="259206"/>
                </a:lnTo>
                <a:lnTo>
                  <a:pt x="0" y="259206"/>
                </a:lnTo>
                <a:close/>
              </a:path>
            </a:pathLst>
          </a:custGeom>
          <a:ln w="25400">
            <a:solidFill>
              <a:srgbClr val="A1A1A1"/>
            </a:solidFill>
          </a:ln>
        </p:spPr>
        <p:txBody>
          <a:bodyPr wrap="square" lIns="0" tIns="0" rIns="0" bIns="0" rtlCol="0"/>
          <a:lstStyle/>
          <a:p>
            <a:endParaRPr/>
          </a:p>
        </p:txBody>
      </p:sp>
      <p:sp>
        <p:nvSpPr>
          <p:cNvPr id="81" name="object 81"/>
          <p:cNvSpPr txBox="1"/>
          <p:nvPr/>
        </p:nvSpPr>
        <p:spPr>
          <a:xfrm>
            <a:off x="4865242" y="1404366"/>
            <a:ext cx="62230" cy="269240"/>
          </a:xfrm>
          <a:prstGeom prst="rect">
            <a:avLst/>
          </a:prstGeom>
        </p:spPr>
        <p:txBody>
          <a:bodyPr vert="horz" wrap="square" lIns="0" tIns="12065" rIns="0" bIns="0" rtlCol="0">
            <a:spAutoFit/>
          </a:bodyPr>
          <a:lstStyle/>
          <a:p>
            <a:pPr>
              <a:lnSpc>
                <a:spcPct val="100000"/>
              </a:lnSpc>
              <a:spcBef>
                <a:spcPts val="95"/>
              </a:spcBef>
            </a:pPr>
            <a:r>
              <a:rPr sz="1600" spc="-5" dirty="0">
                <a:solidFill>
                  <a:srgbClr val="FF0000"/>
                </a:solidFill>
                <a:latin typeface="Calibri"/>
                <a:cs typeface="Calibri"/>
              </a:rPr>
              <a:t>-</a:t>
            </a:r>
            <a:endParaRPr sz="1600">
              <a:latin typeface="Calibri"/>
              <a:cs typeface="Calibri"/>
            </a:endParaRPr>
          </a:p>
        </p:txBody>
      </p:sp>
      <p:sp>
        <p:nvSpPr>
          <p:cNvPr id="82" name="object 82"/>
          <p:cNvSpPr txBox="1"/>
          <p:nvPr/>
        </p:nvSpPr>
        <p:spPr>
          <a:xfrm>
            <a:off x="4658359" y="1180591"/>
            <a:ext cx="452755" cy="193675"/>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0000FF"/>
                </a:solidFill>
                <a:latin typeface="Arial"/>
                <a:cs typeface="Arial"/>
              </a:rPr>
              <a:t>L</a:t>
            </a:r>
            <a:r>
              <a:rPr sz="1100" b="1" dirty="0">
                <a:solidFill>
                  <a:srgbClr val="0000FF"/>
                </a:solidFill>
                <a:latin typeface="Arial"/>
                <a:cs typeface="Arial"/>
              </a:rPr>
              <a:t>-</a:t>
            </a:r>
            <a:r>
              <a:rPr sz="1100" b="1" spc="-15" dirty="0">
                <a:solidFill>
                  <a:srgbClr val="0000FF"/>
                </a:solidFill>
                <a:latin typeface="Arial"/>
                <a:cs typeface="Arial"/>
              </a:rPr>
              <a:t>T</a:t>
            </a:r>
            <a:r>
              <a:rPr sz="1100" b="1" dirty="0">
                <a:solidFill>
                  <a:srgbClr val="0000FF"/>
                </a:solidFill>
                <a:latin typeface="Arial"/>
                <a:cs typeface="Arial"/>
              </a:rPr>
              <a:t>ree</a:t>
            </a:r>
            <a:endParaRPr sz="1100">
              <a:latin typeface="Arial"/>
              <a:cs typeface="Arial"/>
            </a:endParaRPr>
          </a:p>
        </p:txBody>
      </p:sp>
      <p:sp>
        <p:nvSpPr>
          <p:cNvPr id="83" name="object 83"/>
          <p:cNvSpPr/>
          <p:nvPr/>
        </p:nvSpPr>
        <p:spPr>
          <a:xfrm>
            <a:off x="6804532" y="1400175"/>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15" y="3867"/>
                </a:lnTo>
                <a:lnTo>
                  <a:pt x="396942" y="14960"/>
                </a:lnTo>
                <a:lnTo>
                  <a:pt x="445479" y="32515"/>
                </a:lnTo>
                <a:lnTo>
                  <a:pt x="487775" y="55768"/>
                </a:lnTo>
                <a:lnTo>
                  <a:pt x="522676" y="83957"/>
                </a:lnTo>
                <a:lnTo>
                  <a:pt x="549032" y="116318"/>
                </a:lnTo>
                <a:lnTo>
                  <a:pt x="565691" y="152086"/>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84" name="object 84"/>
          <p:cNvSpPr/>
          <p:nvPr/>
        </p:nvSpPr>
        <p:spPr>
          <a:xfrm>
            <a:off x="7185532" y="1850389"/>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913"/>
                </a:lnTo>
                <a:lnTo>
                  <a:pt x="549032" y="264681"/>
                </a:lnTo>
                <a:lnTo>
                  <a:pt x="522676" y="297042"/>
                </a:lnTo>
                <a:lnTo>
                  <a:pt x="487775" y="325231"/>
                </a:lnTo>
                <a:lnTo>
                  <a:pt x="445479" y="348484"/>
                </a:lnTo>
                <a:lnTo>
                  <a:pt x="396942" y="366039"/>
                </a:lnTo>
                <a:lnTo>
                  <a:pt x="343315"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85" name="object 85"/>
          <p:cNvSpPr txBox="1"/>
          <p:nvPr/>
        </p:nvSpPr>
        <p:spPr>
          <a:xfrm>
            <a:off x="7346695" y="1902028"/>
            <a:ext cx="2514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Arial"/>
                <a:cs typeface="Arial"/>
              </a:rPr>
              <a:t>20</a:t>
            </a:r>
            <a:endParaRPr sz="1600">
              <a:latin typeface="Arial"/>
              <a:cs typeface="Arial"/>
            </a:endParaRPr>
          </a:p>
        </p:txBody>
      </p:sp>
      <p:sp>
        <p:nvSpPr>
          <p:cNvPr id="86" name="object 86"/>
          <p:cNvSpPr/>
          <p:nvPr/>
        </p:nvSpPr>
        <p:spPr>
          <a:xfrm>
            <a:off x="7292340" y="1725295"/>
            <a:ext cx="179070" cy="125095"/>
          </a:xfrm>
          <a:custGeom>
            <a:avLst/>
            <a:gdLst/>
            <a:ahLst/>
            <a:cxnLst/>
            <a:rect l="l" t="t" r="r" b="b"/>
            <a:pathLst>
              <a:path w="179070" h="125094">
                <a:moveTo>
                  <a:pt x="178942" y="125094"/>
                </a:moveTo>
                <a:lnTo>
                  <a:pt x="0" y="0"/>
                </a:lnTo>
              </a:path>
            </a:pathLst>
          </a:custGeom>
          <a:ln w="9525">
            <a:solidFill>
              <a:srgbClr val="000000"/>
            </a:solidFill>
          </a:ln>
        </p:spPr>
        <p:txBody>
          <a:bodyPr wrap="square" lIns="0" tIns="0" rIns="0" bIns="0" rtlCol="0"/>
          <a:lstStyle/>
          <a:p>
            <a:endParaRPr/>
          </a:p>
        </p:txBody>
      </p:sp>
      <p:sp>
        <p:nvSpPr>
          <p:cNvPr id="87" name="object 87"/>
          <p:cNvSpPr/>
          <p:nvPr/>
        </p:nvSpPr>
        <p:spPr>
          <a:xfrm>
            <a:off x="6804532" y="2344292"/>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88" name="object 88"/>
          <p:cNvSpPr txBox="1"/>
          <p:nvPr/>
        </p:nvSpPr>
        <p:spPr>
          <a:xfrm>
            <a:off x="6965442" y="2396108"/>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15</a:t>
            </a:r>
            <a:endParaRPr sz="1600">
              <a:latin typeface="Arial"/>
              <a:cs typeface="Arial"/>
            </a:endParaRPr>
          </a:p>
        </p:txBody>
      </p:sp>
      <p:sp>
        <p:nvSpPr>
          <p:cNvPr id="89" name="object 89"/>
          <p:cNvSpPr/>
          <p:nvPr/>
        </p:nvSpPr>
        <p:spPr>
          <a:xfrm>
            <a:off x="7090282" y="2175636"/>
            <a:ext cx="179070" cy="168910"/>
          </a:xfrm>
          <a:custGeom>
            <a:avLst/>
            <a:gdLst/>
            <a:ahLst/>
            <a:cxnLst/>
            <a:rect l="l" t="t" r="r" b="b"/>
            <a:pathLst>
              <a:path w="179070" h="168910">
                <a:moveTo>
                  <a:pt x="178943" y="0"/>
                </a:moveTo>
                <a:lnTo>
                  <a:pt x="0" y="168655"/>
                </a:lnTo>
              </a:path>
            </a:pathLst>
          </a:custGeom>
          <a:ln w="9525">
            <a:solidFill>
              <a:srgbClr val="000000"/>
            </a:solidFill>
          </a:ln>
        </p:spPr>
        <p:txBody>
          <a:bodyPr wrap="square" lIns="0" tIns="0" rIns="0" bIns="0" rtlCol="0"/>
          <a:lstStyle/>
          <a:p>
            <a:endParaRPr/>
          </a:p>
        </p:txBody>
      </p:sp>
      <p:sp>
        <p:nvSpPr>
          <p:cNvPr id="90" name="object 90"/>
          <p:cNvSpPr/>
          <p:nvPr/>
        </p:nvSpPr>
        <p:spPr>
          <a:xfrm>
            <a:off x="7658100" y="2368295"/>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91" name="object 91"/>
          <p:cNvSpPr txBox="1"/>
          <p:nvPr/>
        </p:nvSpPr>
        <p:spPr>
          <a:xfrm>
            <a:off x="7819135" y="2420238"/>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30</a:t>
            </a:r>
            <a:endParaRPr sz="1600">
              <a:latin typeface="Arial"/>
              <a:cs typeface="Arial"/>
            </a:endParaRPr>
          </a:p>
        </p:txBody>
      </p:sp>
      <p:sp>
        <p:nvSpPr>
          <p:cNvPr id="92" name="object 92"/>
          <p:cNvSpPr/>
          <p:nvPr/>
        </p:nvSpPr>
        <p:spPr>
          <a:xfrm>
            <a:off x="7269226" y="2852420"/>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15" y="3867"/>
                </a:lnTo>
                <a:lnTo>
                  <a:pt x="396942" y="14960"/>
                </a:lnTo>
                <a:lnTo>
                  <a:pt x="445479" y="32515"/>
                </a:lnTo>
                <a:lnTo>
                  <a:pt x="487775" y="55768"/>
                </a:lnTo>
                <a:lnTo>
                  <a:pt x="522676" y="83957"/>
                </a:lnTo>
                <a:lnTo>
                  <a:pt x="549032" y="116318"/>
                </a:lnTo>
                <a:lnTo>
                  <a:pt x="565691" y="152086"/>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93" name="object 93"/>
          <p:cNvSpPr txBox="1"/>
          <p:nvPr/>
        </p:nvSpPr>
        <p:spPr>
          <a:xfrm>
            <a:off x="7430261" y="2904489"/>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25</a:t>
            </a:r>
            <a:endParaRPr sz="1600">
              <a:latin typeface="Arial"/>
              <a:cs typeface="Arial"/>
            </a:endParaRPr>
          </a:p>
        </p:txBody>
      </p:sp>
      <p:sp>
        <p:nvSpPr>
          <p:cNvPr id="94" name="object 94"/>
          <p:cNvSpPr/>
          <p:nvPr/>
        </p:nvSpPr>
        <p:spPr>
          <a:xfrm>
            <a:off x="7554976" y="2693542"/>
            <a:ext cx="187325" cy="159385"/>
          </a:xfrm>
          <a:custGeom>
            <a:avLst/>
            <a:gdLst/>
            <a:ahLst/>
            <a:cxnLst/>
            <a:rect l="l" t="t" r="r" b="b"/>
            <a:pathLst>
              <a:path w="187325" h="159385">
                <a:moveTo>
                  <a:pt x="186817" y="0"/>
                </a:moveTo>
                <a:lnTo>
                  <a:pt x="0" y="158877"/>
                </a:lnTo>
              </a:path>
            </a:pathLst>
          </a:custGeom>
          <a:ln w="9525">
            <a:solidFill>
              <a:srgbClr val="000000"/>
            </a:solidFill>
          </a:ln>
        </p:spPr>
        <p:txBody>
          <a:bodyPr wrap="square" lIns="0" tIns="0" rIns="0" bIns="0" rtlCol="0"/>
          <a:lstStyle/>
          <a:p>
            <a:endParaRPr/>
          </a:p>
        </p:txBody>
      </p:sp>
      <p:sp>
        <p:nvSpPr>
          <p:cNvPr id="95" name="object 95"/>
          <p:cNvSpPr/>
          <p:nvPr/>
        </p:nvSpPr>
        <p:spPr>
          <a:xfrm>
            <a:off x="7673340" y="2175636"/>
            <a:ext cx="270510" cy="193040"/>
          </a:xfrm>
          <a:custGeom>
            <a:avLst/>
            <a:gdLst/>
            <a:ahLst/>
            <a:cxnLst/>
            <a:rect l="l" t="t" r="r" b="b"/>
            <a:pathLst>
              <a:path w="270509" h="193039">
                <a:moveTo>
                  <a:pt x="0" y="0"/>
                </a:moveTo>
                <a:lnTo>
                  <a:pt x="270509" y="192659"/>
                </a:lnTo>
              </a:path>
            </a:pathLst>
          </a:custGeom>
          <a:ln w="9525">
            <a:solidFill>
              <a:srgbClr val="000000"/>
            </a:solidFill>
          </a:ln>
        </p:spPr>
        <p:txBody>
          <a:bodyPr wrap="square" lIns="0" tIns="0" rIns="0" bIns="0" rtlCol="0"/>
          <a:lstStyle/>
          <a:p>
            <a:endParaRPr/>
          </a:p>
        </p:txBody>
      </p:sp>
      <p:sp>
        <p:nvSpPr>
          <p:cNvPr id="96" name="object 96"/>
          <p:cNvSpPr txBox="1"/>
          <p:nvPr/>
        </p:nvSpPr>
        <p:spPr>
          <a:xfrm>
            <a:off x="6919976" y="1094288"/>
            <a:ext cx="467995" cy="626745"/>
          </a:xfrm>
          <a:prstGeom prst="rect">
            <a:avLst/>
          </a:prstGeom>
        </p:spPr>
        <p:txBody>
          <a:bodyPr vert="horz" wrap="square" lIns="0" tIns="90170" rIns="0" bIns="0" rtlCol="0">
            <a:spAutoFit/>
          </a:bodyPr>
          <a:lstStyle/>
          <a:p>
            <a:pPr marL="12700">
              <a:lnSpc>
                <a:spcPct val="100000"/>
              </a:lnSpc>
              <a:spcBef>
                <a:spcPts val="710"/>
              </a:spcBef>
            </a:pPr>
            <a:r>
              <a:rPr sz="1100" b="1" spc="-10" dirty="0">
                <a:solidFill>
                  <a:srgbClr val="0000FF"/>
                </a:solidFill>
                <a:latin typeface="Arial"/>
                <a:cs typeface="Arial"/>
              </a:rPr>
              <a:t>R</a:t>
            </a:r>
            <a:r>
              <a:rPr sz="1100" b="1" dirty="0">
                <a:solidFill>
                  <a:srgbClr val="0000FF"/>
                </a:solidFill>
                <a:latin typeface="Arial"/>
                <a:cs typeface="Arial"/>
              </a:rPr>
              <a:t>-</a:t>
            </a:r>
            <a:r>
              <a:rPr sz="1100" b="1" spc="-15" dirty="0">
                <a:solidFill>
                  <a:srgbClr val="0000FF"/>
                </a:solidFill>
                <a:latin typeface="Arial"/>
                <a:cs typeface="Arial"/>
              </a:rPr>
              <a:t>T</a:t>
            </a:r>
            <a:r>
              <a:rPr sz="1100" b="1" dirty="0">
                <a:solidFill>
                  <a:srgbClr val="0000FF"/>
                </a:solidFill>
                <a:latin typeface="Arial"/>
                <a:cs typeface="Arial"/>
              </a:rPr>
              <a:t>ree</a:t>
            </a:r>
            <a:endParaRPr sz="1100">
              <a:latin typeface="Arial"/>
              <a:cs typeface="Arial"/>
            </a:endParaRPr>
          </a:p>
          <a:p>
            <a:pPr marL="57785">
              <a:lnSpc>
                <a:spcPct val="100000"/>
              </a:lnSpc>
              <a:spcBef>
                <a:spcPts val="880"/>
              </a:spcBef>
            </a:pPr>
            <a:r>
              <a:rPr sz="1600" b="1" spc="-5" dirty="0">
                <a:latin typeface="Arial"/>
                <a:cs typeface="Arial"/>
              </a:rPr>
              <a:t>12</a:t>
            </a:r>
            <a:endParaRPr sz="1600">
              <a:latin typeface="Arial"/>
              <a:cs typeface="Arial"/>
            </a:endParaRPr>
          </a:p>
        </p:txBody>
      </p:sp>
      <p:sp>
        <p:nvSpPr>
          <p:cNvPr id="97" name="object 97"/>
          <p:cNvSpPr/>
          <p:nvPr/>
        </p:nvSpPr>
        <p:spPr>
          <a:xfrm>
            <a:off x="3390900" y="1965070"/>
            <a:ext cx="381000" cy="315595"/>
          </a:xfrm>
          <a:custGeom>
            <a:avLst/>
            <a:gdLst/>
            <a:ahLst/>
            <a:cxnLst/>
            <a:rect l="l" t="t" r="r" b="b"/>
            <a:pathLst>
              <a:path w="381000" h="315594">
                <a:moveTo>
                  <a:pt x="223392" y="0"/>
                </a:moveTo>
                <a:lnTo>
                  <a:pt x="223392" y="78739"/>
                </a:lnTo>
                <a:lnTo>
                  <a:pt x="0" y="78739"/>
                </a:lnTo>
                <a:lnTo>
                  <a:pt x="0" y="236346"/>
                </a:lnTo>
                <a:lnTo>
                  <a:pt x="223392" y="236346"/>
                </a:lnTo>
                <a:lnTo>
                  <a:pt x="223392" y="315087"/>
                </a:lnTo>
                <a:lnTo>
                  <a:pt x="381000" y="157479"/>
                </a:lnTo>
                <a:lnTo>
                  <a:pt x="223392" y="0"/>
                </a:lnTo>
                <a:close/>
              </a:path>
            </a:pathLst>
          </a:custGeom>
          <a:solidFill>
            <a:srgbClr val="808080"/>
          </a:solidFill>
        </p:spPr>
        <p:txBody>
          <a:bodyPr wrap="square" lIns="0" tIns="0" rIns="0" bIns="0" rtlCol="0"/>
          <a:lstStyle/>
          <a:p>
            <a:endParaRPr/>
          </a:p>
        </p:txBody>
      </p:sp>
      <p:sp>
        <p:nvSpPr>
          <p:cNvPr id="98" name="object 98"/>
          <p:cNvSpPr/>
          <p:nvPr/>
        </p:nvSpPr>
        <p:spPr>
          <a:xfrm>
            <a:off x="4671186" y="411480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99" name="object 99"/>
          <p:cNvSpPr txBox="1"/>
          <p:nvPr/>
        </p:nvSpPr>
        <p:spPr>
          <a:xfrm>
            <a:off x="4831841" y="4167073"/>
            <a:ext cx="2514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Arial"/>
                <a:cs typeface="Arial"/>
              </a:rPr>
              <a:t>10</a:t>
            </a:r>
            <a:endParaRPr sz="1600">
              <a:latin typeface="Arial"/>
              <a:cs typeface="Arial"/>
            </a:endParaRPr>
          </a:p>
        </p:txBody>
      </p:sp>
      <p:sp>
        <p:nvSpPr>
          <p:cNvPr id="100" name="object 100"/>
          <p:cNvSpPr/>
          <p:nvPr/>
        </p:nvSpPr>
        <p:spPr>
          <a:xfrm>
            <a:off x="4375150" y="4547870"/>
            <a:ext cx="571500" cy="381000"/>
          </a:xfrm>
          <a:custGeom>
            <a:avLst/>
            <a:gdLst/>
            <a:ahLst/>
            <a:cxnLst/>
            <a:rect l="l" t="t" r="r" b="b"/>
            <a:pathLst>
              <a:path w="571500" h="381000">
                <a:moveTo>
                  <a:pt x="0" y="190499"/>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499"/>
                </a:lnTo>
                <a:lnTo>
                  <a:pt x="565696" y="228913"/>
                </a:lnTo>
                <a:lnTo>
                  <a:pt x="549050" y="264681"/>
                </a:lnTo>
                <a:lnTo>
                  <a:pt x="522710" y="297042"/>
                </a:lnTo>
                <a:lnTo>
                  <a:pt x="487822" y="325231"/>
                </a:lnTo>
                <a:lnTo>
                  <a:pt x="445535" y="348484"/>
                </a:lnTo>
                <a:lnTo>
                  <a:pt x="396996" y="366039"/>
                </a:lnTo>
                <a:lnTo>
                  <a:pt x="343351" y="377132"/>
                </a:lnTo>
                <a:lnTo>
                  <a:pt x="285750" y="380999"/>
                </a:lnTo>
                <a:lnTo>
                  <a:pt x="228148" y="377132"/>
                </a:lnTo>
                <a:lnTo>
                  <a:pt x="174503" y="366039"/>
                </a:lnTo>
                <a:lnTo>
                  <a:pt x="125964" y="348484"/>
                </a:lnTo>
                <a:lnTo>
                  <a:pt x="83677" y="325231"/>
                </a:lnTo>
                <a:lnTo>
                  <a:pt x="48789" y="297042"/>
                </a:lnTo>
                <a:lnTo>
                  <a:pt x="22449" y="264681"/>
                </a:lnTo>
                <a:lnTo>
                  <a:pt x="5803" y="228913"/>
                </a:lnTo>
                <a:lnTo>
                  <a:pt x="0" y="190499"/>
                </a:lnTo>
                <a:close/>
              </a:path>
            </a:pathLst>
          </a:custGeom>
          <a:ln w="9525">
            <a:solidFill>
              <a:srgbClr val="000000"/>
            </a:solidFill>
          </a:ln>
        </p:spPr>
        <p:txBody>
          <a:bodyPr wrap="square" lIns="0" tIns="0" rIns="0" bIns="0" rtlCol="0"/>
          <a:lstStyle/>
          <a:p>
            <a:endParaRPr/>
          </a:p>
        </p:txBody>
      </p:sp>
      <p:sp>
        <p:nvSpPr>
          <p:cNvPr id="101" name="object 101"/>
          <p:cNvSpPr txBox="1"/>
          <p:nvPr/>
        </p:nvSpPr>
        <p:spPr>
          <a:xfrm>
            <a:off x="4592192" y="4600447"/>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5</a:t>
            </a:r>
            <a:endParaRPr sz="1600">
              <a:latin typeface="Arial"/>
              <a:cs typeface="Arial"/>
            </a:endParaRPr>
          </a:p>
        </p:txBody>
      </p:sp>
      <p:sp>
        <p:nvSpPr>
          <p:cNvPr id="102" name="object 102"/>
          <p:cNvSpPr/>
          <p:nvPr/>
        </p:nvSpPr>
        <p:spPr>
          <a:xfrm>
            <a:off x="4660900" y="4440046"/>
            <a:ext cx="93980" cy="107950"/>
          </a:xfrm>
          <a:custGeom>
            <a:avLst/>
            <a:gdLst/>
            <a:ahLst/>
            <a:cxnLst/>
            <a:rect l="l" t="t" r="r" b="b"/>
            <a:pathLst>
              <a:path w="93979" h="107950">
                <a:moveTo>
                  <a:pt x="93979" y="0"/>
                </a:moveTo>
                <a:lnTo>
                  <a:pt x="0" y="107822"/>
                </a:lnTo>
              </a:path>
            </a:pathLst>
          </a:custGeom>
          <a:ln w="9525">
            <a:solidFill>
              <a:srgbClr val="000000"/>
            </a:solidFill>
          </a:ln>
        </p:spPr>
        <p:txBody>
          <a:bodyPr wrap="square" lIns="0" tIns="0" rIns="0" bIns="0" rtlCol="0"/>
          <a:lstStyle/>
          <a:p>
            <a:endParaRPr/>
          </a:p>
        </p:txBody>
      </p:sp>
      <p:sp>
        <p:nvSpPr>
          <p:cNvPr id="103" name="object 103"/>
          <p:cNvSpPr/>
          <p:nvPr/>
        </p:nvSpPr>
        <p:spPr>
          <a:xfrm>
            <a:off x="4088129" y="495300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104" name="object 104"/>
          <p:cNvSpPr txBox="1"/>
          <p:nvPr/>
        </p:nvSpPr>
        <p:spPr>
          <a:xfrm>
            <a:off x="4305046" y="5005578"/>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a:t>
            </a:r>
            <a:endParaRPr sz="1600">
              <a:latin typeface="Arial"/>
              <a:cs typeface="Arial"/>
            </a:endParaRPr>
          </a:p>
        </p:txBody>
      </p:sp>
      <p:sp>
        <p:nvSpPr>
          <p:cNvPr id="105" name="object 105"/>
          <p:cNvSpPr/>
          <p:nvPr/>
        </p:nvSpPr>
        <p:spPr>
          <a:xfrm>
            <a:off x="4373879" y="4873116"/>
            <a:ext cx="85090" cy="80010"/>
          </a:xfrm>
          <a:custGeom>
            <a:avLst/>
            <a:gdLst/>
            <a:ahLst/>
            <a:cxnLst/>
            <a:rect l="l" t="t" r="r" b="b"/>
            <a:pathLst>
              <a:path w="85089" h="80010">
                <a:moveTo>
                  <a:pt x="84962" y="0"/>
                </a:moveTo>
                <a:lnTo>
                  <a:pt x="0" y="79882"/>
                </a:lnTo>
              </a:path>
            </a:pathLst>
          </a:custGeom>
          <a:ln w="9525">
            <a:solidFill>
              <a:srgbClr val="000000"/>
            </a:solidFill>
          </a:ln>
        </p:spPr>
        <p:txBody>
          <a:bodyPr wrap="square" lIns="0" tIns="0" rIns="0" bIns="0" rtlCol="0"/>
          <a:lstStyle/>
          <a:p>
            <a:endParaRPr/>
          </a:p>
        </p:txBody>
      </p:sp>
      <p:sp>
        <p:nvSpPr>
          <p:cNvPr id="106" name="object 106"/>
          <p:cNvSpPr/>
          <p:nvPr/>
        </p:nvSpPr>
        <p:spPr>
          <a:xfrm>
            <a:off x="4659629" y="4953000"/>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107" name="object 107"/>
          <p:cNvSpPr txBox="1"/>
          <p:nvPr/>
        </p:nvSpPr>
        <p:spPr>
          <a:xfrm>
            <a:off x="4876546" y="5005578"/>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8</a:t>
            </a:r>
            <a:endParaRPr sz="1600">
              <a:latin typeface="Arial"/>
              <a:cs typeface="Arial"/>
            </a:endParaRPr>
          </a:p>
        </p:txBody>
      </p:sp>
      <p:sp>
        <p:nvSpPr>
          <p:cNvPr id="108" name="object 108"/>
          <p:cNvSpPr/>
          <p:nvPr/>
        </p:nvSpPr>
        <p:spPr>
          <a:xfrm>
            <a:off x="4862957" y="4873116"/>
            <a:ext cx="82550" cy="80010"/>
          </a:xfrm>
          <a:custGeom>
            <a:avLst/>
            <a:gdLst/>
            <a:ahLst/>
            <a:cxnLst/>
            <a:rect l="l" t="t" r="r" b="b"/>
            <a:pathLst>
              <a:path w="82550" h="80010">
                <a:moveTo>
                  <a:pt x="0" y="0"/>
                </a:moveTo>
                <a:lnTo>
                  <a:pt x="82422" y="79882"/>
                </a:lnTo>
              </a:path>
            </a:pathLst>
          </a:custGeom>
          <a:ln w="9525">
            <a:solidFill>
              <a:srgbClr val="000000"/>
            </a:solidFill>
          </a:ln>
        </p:spPr>
        <p:txBody>
          <a:bodyPr wrap="square" lIns="0" tIns="0" rIns="0" bIns="0" rtlCol="0"/>
          <a:lstStyle/>
          <a:p>
            <a:endParaRPr/>
          </a:p>
        </p:txBody>
      </p:sp>
      <p:sp>
        <p:nvSpPr>
          <p:cNvPr id="109" name="object 109"/>
          <p:cNvSpPr/>
          <p:nvPr/>
        </p:nvSpPr>
        <p:spPr>
          <a:xfrm>
            <a:off x="6880732" y="4110354"/>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15" y="3867"/>
                </a:lnTo>
                <a:lnTo>
                  <a:pt x="396942" y="14960"/>
                </a:lnTo>
                <a:lnTo>
                  <a:pt x="445479" y="32515"/>
                </a:lnTo>
                <a:lnTo>
                  <a:pt x="487775" y="55768"/>
                </a:lnTo>
                <a:lnTo>
                  <a:pt x="522676" y="83957"/>
                </a:lnTo>
                <a:lnTo>
                  <a:pt x="549032" y="116318"/>
                </a:lnTo>
                <a:lnTo>
                  <a:pt x="565691" y="152086"/>
                </a:lnTo>
                <a:lnTo>
                  <a:pt x="571500" y="190500"/>
                </a:lnTo>
                <a:lnTo>
                  <a:pt x="565691" y="228876"/>
                </a:lnTo>
                <a:lnTo>
                  <a:pt x="549032" y="264628"/>
                </a:lnTo>
                <a:lnTo>
                  <a:pt x="522676" y="296986"/>
                </a:lnTo>
                <a:lnTo>
                  <a:pt x="487775" y="325183"/>
                </a:lnTo>
                <a:lnTo>
                  <a:pt x="445479" y="348451"/>
                </a:lnTo>
                <a:lnTo>
                  <a:pt x="396942" y="366021"/>
                </a:lnTo>
                <a:lnTo>
                  <a:pt x="343315"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110" name="object 110"/>
          <p:cNvSpPr/>
          <p:nvPr/>
        </p:nvSpPr>
        <p:spPr>
          <a:xfrm>
            <a:off x="7261732" y="4560570"/>
            <a:ext cx="571500" cy="381000"/>
          </a:xfrm>
          <a:custGeom>
            <a:avLst/>
            <a:gdLst/>
            <a:ahLst/>
            <a:cxnLst/>
            <a:rect l="l" t="t" r="r" b="b"/>
            <a:pathLst>
              <a:path w="571500" h="381000">
                <a:moveTo>
                  <a:pt x="0" y="190499"/>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499"/>
                </a:lnTo>
                <a:lnTo>
                  <a:pt x="565691" y="228913"/>
                </a:lnTo>
                <a:lnTo>
                  <a:pt x="549032" y="264681"/>
                </a:lnTo>
                <a:lnTo>
                  <a:pt x="522676" y="297042"/>
                </a:lnTo>
                <a:lnTo>
                  <a:pt x="487775" y="325231"/>
                </a:lnTo>
                <a:lnTo>
                  <a:pt x="445479" y="348484"/>
                </a:lnTo>
                <a:lnTo>
                  <a:pt x="396942" y="366039"/>
                </a:lnTo>
                <a:lnTo>
                  <a:pt x="343315" y="377132"/>
                </a:lnTo>
                <a:lnTo>
                  <a:pt x="285750" y="380999"/>
                </a:lnTo>
                <a:lnTo>
                  <a:pt x="228148" y="377132"/>
                </a:lnTo>
                <a:lnTo>
                  <a:pt x="174503" y="366039"/>
                </a:lnTo>
                <a:lnTo>
                  <a:pt x="125964" y="348484"/>
                </a:lnTo>
                <a:lnTo>
                  <a:pt x="83677" y="325231"/>
                </a:lnTo>
                <a:lnTo>
                  <a:pt x="48789" y="297042"/>
                </a:lnTo>
                <a:lnTo>
                  <a:pt x="22449" y="264681"/>
                </a:lnTo>
                <a:lnTo>
                  <a:pt x="5803" y="228913"/>
                </a:lnTo>
                <a:lnTo>
                  <a:pt x="0" y="190499"/>
                </a:lnTo>
                <a:close/>
              </a:path>
            </a:pathLst>
          </a:custGeom>
          <a:ln w="9525">
            <a:solidFill>
              <a:srgbClr val="000000"/>
            </a:solidFill>
          </a:ln>
        </p:spPr>
        <p:txBody>
          <a:bodyPr wrap="square" lIns="0" tIns="0" rIns="0" bIns="0" rtlCol="0"/>
          <a:lstStyle/>
          <a:p>
            <a:endParaRPr/>
          </a:p>
        </p:txBody>
      </p:sp>
      <p:sp>
        <p:nvSpPr>
          <p:cNvPr id="111" name="object 111"/>
          <p:cNvSpPr txBox="1"/>
          <p:nvPr/>
        </p:nvSpPr>
        <p:spPr>
          <a:xfrm>
            <a:off x="7422895" y="4612894"/>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20</a:t>
            </a:r>
            <a:endParaRPr sz="1600">
              <a:latin typeface="Arial"/>
              <a:cs typeface="Arial"/>
            </a:endParaRPr>
          </a:p>
        </p:txBody>
      </p:sp>
      <p:sp>
        <p:nvSpPr>
          <p:cNvPr id="112" name="object 112"/>
          <p:cNvSpPr/>
          <p:nvPr/>
        </p:nvSpPr>
        <p:spPr>
          <a:xfrm>
            <a:off x="7368540" y="4435475"/>
            <a:ext cx="179070" cy="125095"/>
          </a:xfrm>
          <a:custGeom>
            <a:avLst/>
            <a:gdLst/>
            <a:ahLst/>
            <a:cxnLst/>
            <a:rect l="l" t="t" r="r" b="b"/>
            <a:pathLst>
              <a:path w="179070" h="125095">
                <a:moveTo>
                  <a:pt x="178942" y="125094"/>
                </a:moveTo>
                <a:lnTo>
                  <a:pt x="0" y="0"/>
                </a:lnTo>
              </a:path>
            </a:pathLst>
          </a:custGeom>
          <a:ln w="9525">
            <a:solidFill>
              <a:srgbClr val="000000"/>
            </a:solidFill>
          </a:ln>
        </p:spPr>
        <p:txBody>
          <a:bodyPr wrap="square" lIns="0" tIns="0" rIns="0" bIns="0" rtlCol="0"/>
          <a:lstStyle/>
          <a:p>
            <a:endParaRPr/>
          </a:p>
        </p:txBody>
      </p:sp>
      <p:sp>
        <p:nvSpPr>
          <p:cNvPr id="113" name="object 113"/>
          <p:cNvSpPr/>
          <p:nvPr/>
        </p:nvSpPr>
        <p:spPr>
          <a:xfrm>
            <a:off x="6880732" y="5054472"/>
            <a:ext cx="571500" cy="381000"/>
          </a:xfrm>
          <a:custGeom>
            <a:avLst/>
            <a:gdLst/>
            <a:ahLst/>
            <a:cxnLst/>
            <a:rect l="l" t="t" r="r" b="b"/>
            <a:pathLst>
              <a:path w="571500" h="381000">
                <a:moveTo>
                  <a:pt x="0" y="190499"/>
                </a:moveTo>
                <a:lnTo>
                  <a:pt x="5803" y="152123"/>
                </a:lnTo>
                <a:lnTo>
                  <a:pt x="22449" y="116371"/>
                </a:lnTo>
                <a:lnTo>
                  <a:pt x="48789" y="84013"/>
                </a:lnTo>
                <a:lnTo>
                  <a:pt x="83677" y="55816"/>
                </a:lnTo>
                <a:lnTo>
                  <a:pt x="125964" y="32548"/>
                </a:lnTo>
                <a:lnTo>
                  <a:pt x="174503" y="14978"/>
                </a:lnTo>
                <a:lnTo>
                  <a:pt x="228148" y="3872"/>
                </a:lnTo>
                <a:lnTo>
                  <a:pt x="285750" y="0"/>
                </a:lnTo>
                <a:lnTo>
                  <a:pt x="343315" y="3872"/>
                </a:lnTo>
                <a:lnTo>
                  <a:pt x="396942" y="14978"/>
                </a:lnTo>
                <a:lnTo>
                  <a:pt x="445479" y="32548"/>
                </a:lnTo>
                <a:lnTo>
                  <a:pt x="487775" y="55816"/>
                </a:lnTo>
                <a:lnTo>
                  <a:pt x="522676" y="84013"/>
                </a:lnTo>
                <a:lnTo>
                  <a:pt x="549032" y="116371"/>
                </a:lnTo>
                <a:lnTo>
                  <a:pt x="565691" y="152123"/>
                </a:lnTo>
                <a:lnTo>
                  <a:pt x="571500" y="190499"/>
                </a:lnTo>
                <a:lnTo>
                  <a:pt x="565691" y="228913"/>
                </a:lnTo>
                <a:lnTo>
                  <a:pt x="549032" y="264681"/>
                </a:lnTo>
                <a:lnTo>
                  <a:pt x="522676" y="297042"/>
                </a:lnTo>
                <a:lnTo>
                  <a:pt x="487775" y="325231"/>
                </a:lnTo>
                <a:lnTo>
                  <a:pt x="445479" y="348484"/>
                </a:lnTo>
                <a:lnTo>
                  <a:pt x="396942" y="366039"/>
                </a:lnTo>
                <a:lnTo>
                  <a:pt x="343315" y="377132"/>
                </a:lnTo>
                <a:lnTo>
                  <a:pt x="285750" y="380999"/>
                </a:lnTo>
                <a:lnTo>
                  <a:pt x="228148" y="377132"/>
                </a:lnTo>
                <a:lnTo>
                  <a:pt x="174503" y="366039"/>
                </a:lnTo>
                <a:lnTo>
                  <a:pt x="125964" y="348484"/>
                </a:lnTo>
                <a:lnTo>
                  <a:pt x="83677" y="325231"/>
                </a:lnTo>
                <a:lnTo>
                  <a:pt x="48789" y="297042"/>
                </a:lnTo>
                <a:lnTo>
                  <a:pt x="22449" y="264681"/>
                </a:lnTo>
                <a:lnTo>
                  <a:pt x="5803" y="228913"/>
                </a:lnTo>
                <a:lnTo>
                  <a:pt x="0" y="190499"/>
                </a:lnTo>
                <a:close/>
              </a:path>
            </a:pathLst>
          </a:custGeom>
          <a:ln w="9525">
            <a:solidFill>
              <a:srgbClr val="000000"/>
            </a:solidFill>
          </a:ln>
        </p:spPr>
        <p:txBody>
          <a:bodyPr wrap="square" lIns="0" tIns="0" rIns="0" bIns="0" rtlCol="0"/>
          <a:lstStyle/>
          <a:p>
            <a:endParaRPr/>
          </a:p>
        </p:txBody>
      </p:sp>
      <p:sp>
        <p:nvSpPr>
          <p:cNvPr id="114" name="object 114"/>
          <p:cNvSpPr txBox="1"/>
          <p:nvPr/>
        </p:nvSpPr>
        <p:spPr>
          <a:xfrm>
            <a:off x="7041642" y="5107051"/>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15</a:t>
            </a:r>
            <a:endParaRPr sz="1600">
              <a:latin typeface="Arial"/>
              <a:cs typeface="Arial"/>
            </a:endParaRPr>
          </a:p>
        </p:txBody>
      </p:sp>
      <p:sp>
        <p:nvSpPr>
          <p:cNvPr id="115" name="object 115"/>
          <p:cNvSpPr/>
          <p:nvPr/>
        </p:nvSpPr>
        <p:spPr>
          <a:xfrm>
            <a:off x="7166482" y="4885816"/>
            <a:ext cx="179070" cy="168910"/>
          </a:xfrm>
          <a:custGeom>
            <a:avLst/>
            <a:gdLst/>
            <a:ahLst/>
            <a:cxnLst/>
            <a:rect l="l" t="t" r="r" b="b"/>
            <a:pathLst>
              <a:path w="179070" h="168910">
                <a:moveTo>
                  <a:pt x="178943" y="0"/>
                </a:moveTo>
                <a:lnTo>
                  <a:pt x="0" y="168655"/>
                </a:lnTo>
              </a:path>
            </a:pathLst>
          </a:custGeom>
          <a:ln w="9525">
            <a:solidFill>
              <a:srgbClr val="000000"/>
            </a:solidFill>
          </a:ln>
        </p:spPr>
        <p:txBody>
          <a:bodyPr wrap="square" lIns="0" tIns="0" rIns="0" bIns="0" rtlCol="0"/>
          <a:lstStyle/>
          <a:p>
            <a:endParaRPr/>
          </a:p>
        </p:txBody>
      </p:sp>
      <p:sp>
        <p:nvSpPr>
          <p:cNvPr id="116" name="object 116"/>
          <p:cNvSpPr/>
          <p:nvPr/>
        </p:nvSpPr>
        <p:spPr>
          <a:xfrm>
            <a:off x="7734300" y="5078476"/>
            <a:ext cx="571500" cy="381000"/>
          </a:xfrm>
          <a:custGeom>
            <a:avLst/>
            <a:gdLst/>
            <a:ahLst/>
            <a:cxnLst/>
            <a:rect l="l" t="t" r="r" b="b"/>
            <a:pathLst>
              <a:path w="571500" h="381000">
                <a:moveTo>
                  <a:pt x="0" y="190500"/>
                </a:moveTo>
                <a:lnTo>
                  <a:pt x="5803" y="152123"/>
                </a:lnTo>
                <a:lnTo>
                  <a:pt x="22449" y="116371"/>
                </a:lnTo>
                <a:lnTo>
                  <a:pt x="48789" y="84013"/>
                </a:lnTo>
                <a:lnTo>
                  <a:pt x="83677" y="55816"/>
                </a:lnTo>
                <a:lnTo>
                  <a:pt x="125964" y="32548"/>
                </a:lnTo>
                <a:lnTo>
                  <a:pt x="174503" y="14978"/>
                </a:lnTo>
                <a:lnTo>
                  <a:pt x="228148" y="3872"/>
                </a:lnTo>
                <a:lnTo>
                  <a:pt x="285750" y="0"/>
                </a:lnTo>
                <a:lnTo>
                  <a:pt x="343351" y="3872"/>
                </a:lnTo>
                <a:lnTo>
                  <a:pt x="396996" y="14978"/>
                </a:lnTo>
                <a:lnTo>
                  <a:pt x="445535" y="32548"/>
                </a:lnTo>
                <a:lnTo>
                  <a:pt x="487822" y="55816"/>
                </a:lnTo>
                <a:lnTo>
                  <a:pt x="522710" y="84013"/>
                </a:lnTo>
                <a:lnTo>
                  <a:pt x="549050" y="116371"/>
                </a:lnTo>
                <a:lnTo>
                  <a:pt x="565696" y="152123"/>
                </a:lnTo>
                <a:lnTo>
                  <a:pt x="571500" y="190500"/>
                </a:lnTo>
                <a:lnTo>
                  <a:pt x="565696" y="228913"/>
                </a:lnTo>
                <a:lnTo>
                  <a:pt x="549050" y="264681"/>
                </a:lnTo>
                <a:lnTo>
                  <a:pt x="522710" y="297042"/>
                </a:lnTo>
                <a:lnTo>
                  <a:pt x="487822" y="325231"/>
                </a:lnTo>
                <a:lnTo>
                  <a:pt x="445535" y="348484"/>
                </a:lnTo>
                <a:lnTo>
                  <a:pt x="396996" y="366039"/>
                </a:lnTo>
                <a:lnTo>
                  <a:pt x="343351" y="377132"/>
                </a:lnTo>
                <a:lnTo>
                  <a:pt x="285750" y="381000"/>
                </a:lnTo>
                <a:lnTo>
                  <a:pt x="228148" y="377132"/>
                </a:lnTo>
                <a:lnTo>
                  <a:pt x="174503" y="366039"/>
                </a:lnTo>
                <a:lnTo>
                  <a:pt x="125964" y="348484"/>
                </a:lnTo>
                <a:lnTo>
                  <a:pt x="83677" y="325231"/>
                </a:lnTo>
                <a:lnTo>
                  <a:pt x="48789" y="297042"/>
                </a:lnTo>
                <a:lnTo>
                  <a:pt x="22449" y="264681"/>
                </a:lnTo>
                <a:lnTo>
                  <a:pt x="5803" y="228913"/>
                </a:lnTo>
                <a:lnTo>
                  <a:pt x="0" y="190500"/>
                </a:lnTo>
                <a:close/>
              </a:path>
            </a:pathLst>
          </a:custGeom>
          <a:ln w="9525">
            <a:solidFill>
              <a:srgbClr val="000000"/>
            </a:solidFill>
          </a:ln>
        </p:spPr>
        <p:txBody>
          <a:bodyPr wrap="square" lIns="0" tIns="0" rIns="0" bIns="0" rtlCol="0"/>
          <a:lstStyle/>
          <a:p>
            <a:endParaRPr/>
          </a:p>
        </p:txBody>
      </p:sp>
      <p:sp>
        <p:nvSpPr>
          <p:cNvPr id="117" name="object 117"/>
          <p:cNvSpPr txBox="1"/>
          <p:nvPr/>
        </p:nvSpPr>
        <p:spPr>
          <a:xfrm>
            <a:off x="7895335" y="5131053"/>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30</a:t>
            </a:r>
            <a:endParaRPr sz="1600">
              <a:latin typeface="Arial"/>
              <a:cs typeface="Arial"/>
            </a:endParaRPr>
          </a:p>
        </p:txBody>
      </p:sp>
      <p:sp>
        <p:nvSpPr>
          <p:cNvPr id="118" name="object 118"/>
          <p:cNvSpPr/>
          <p:nvPr/>
        </p:nvSpPr>
        <p:spPr>
          <a:xfrm>
            <a:off x="7345426" y="5562600"/>
            <a:ext cx="571500" cy="381000"/>
          </a:xfrm>
          <a:custGeom>
            <a:avLst/>
            <a:gdLst/>
            <a:ahLst/>
            <a:cxnLst/>
            <a:rect l="l" t="t" r="r" b="b"/>
            <a:pathLst>
              <a:path w="571500" h="381000">
                <a:moveTo>
                  <a:pt x="0" y="190500"/>
                </a:moveTo>
                <a:lnTo>
                  <a:pt x="5803" y="152108"/>
                </a:lnTo>
                <a:lnTo>
                  <a:pt x="22449" y="116350"/>
                </a:lnTo>
                <a:lnTo>
                  <a:pt x="48789" y="83991"/>
                </a:lnTo>
                <a:lnTo>
                  <a:pt x="83677" y="55797"/>
                </a:lnTo>
                <a:lnTo>
                  <a:pt x="125964" y="32535"/>
                </a:lnTo>
                <a:lnTo>
                  <a:pt x="174503" y="14970"/>
                </a:lnTo>
                <a:lnTo>
                  <a:pt x="228148" y="3870"/>
                </a:lnTo>
                <a:lnTo>
                  <a:pt x="285750" y="0"/>
                </a:lnTo>
                <a:lnTo>
                  <a:pt x="343315" y="3870"/>
                </a:lnTo>
                <a:lnTo>
                  <a:pt x="396942" y="14970"/>
                </a:lnTo>
                <a:lnTo>
                  <a:pt x="445479" y="32535"/>
                </a:lnTo>
                <a:lnTo>
                  <a:pt x="487775" y="55797"/>
                </a:lnTo>
                <a:lnTo>
                  <a:pt x="522676" y="83991"/>
                </a:lnTo>
                <a:lnTo>
                  <a:pt x="549032" y="116350"/>
                </a:lnTo>
                <a:lnTo>
                  <a:pt x="565691" y="152108"/>
                </a:lnTo>
                <a:lnTo>
                  <a:pt x="571500" y="190500"/>
                </a:lnTo>
                <a:lnTo>
                  <a:pt x="565691" y="228891"/>
                </a:lnTo>
                <a:lnTo>
                  <a:pt x="549032" y="264649"/>
                </a:lnTo>
                <a:lnTo>
                  <a:pt x="522676" y="297008"/>
                </a:lnTo>
                <a:lnTo>
                  <a:pt x="487775" y="325202"/>
                </a:lnTo>
                <a:lnTo>
                  <a:pt x="445479" y="348464"/>
                </a:lnTo>
                <a:lnTo>
                  <a:pt x="396942" y="366029"/>
                </a:lnTo>
                <a:lnTo>
                  <a:pt x="343315" y="377129"/>
                </a:lnTo>
                <a:lnTo>
                  <a:pt x="285750" y="381000"/>
                </a:lnTo>
                <a:lnTo>
                  <a:pt x="228148" y="377129"/>
                </a:lnTo>
                <a:lnTo>
                  <a:pt x="174503" y="366029"/>
                </a:lnTo>
                <a:lnTo>
                  <a:pt x="125964" y="348464"/>
                </a:lnTo>
                <a:lnTo>
                  <a:pt x="83677" y="325202"/>
                </a:lnTo>
                <a:lnTo>
                  <a:pt x="48789" y="297008"/>
                </a:lnTo>
                <a:lnTo>
                  <a:pt x="22449" y="264649"/>
                </a:lnTo>
                <a:lnTo>
                  <a:pt x="5803" y="228891"/>
                </a:lnTo>
                <a:lnTo>
                  <a:pt x="0" y="190500"/>
                </a:lnTo>
                <a:close/>
              </a:path>
            </a:pathLst>
          </a:custGeom>
          <a:ln w="9525">
            <a:solidFill>
              <a:srgbClr val="000000"/>
            </a:solidFill>
          </a:ln>
        </p:spPr>
        <p:txBody>
          <a:bodyPr wrap="square" lIns="0" tIns="0" rIns="0" bIns="0" rtlCol="0"/>
          <a:lstStyle/>
          <a:p>
            <a:endParaRPr/>
          </a:p>
        </p:txBody>
      </p:sp>
      <p:sp>
        <p:nvSpPr>
          <p:cNvPr id="119" name="object 119"/>
          <p:cNvSpPr txBox="1"/>
          <p:nvPr/>
        </p:nvSpPr>
        <p:spPr>
          <a:xfrm>
            <a:off x="7506461" y="5615432"/>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25</a:t>
            </a:r>
            <a:endParaRPr sz="1600">
              <a:latin typeface="Arial"/>
              <a:cs typeface="Arial"/>
            </a:endParaRPr>
          </a:p>
        </p:txBody>
      </p:sp>
      <p:sp>
        <p:nvSpPr>
          <p:cNvPr id="120" name="object 120"/>
          <p:cNvSpPr/>
          <p:nvPr/>
        </p:nvSpPr>
        <p:spPr>
          <a:xfrm>
            <a:off x="7631176" y="5403722"/>
            <a:ext cx="187325" cy="159385"/>
          </a:xfrm>
          <a:custGeom>
            <a:avLst/>
            <a:gdLst/>
            <a:ahLst/>
            <a:cxnLst/>
            <a:rect l="l" t="t" r="r" b="b"/>
            <a:pathLst>
              <a:path w="187325" h="159385">
                <a:moveTo>
                  <a:pt x="186817" y="0"/>
                </a:moveTo>
                <a:lnTo>
                  <a:pt x="0" y="158876"/>
                </a:lnTo>
              </a:path>
            </a:pathLst>
          </a:custGeom>
          <a:ln w="9525">
            <a:solidFill>
              <a:srgbClr val="000000"/>
            </a:solidFill>
          </a:ln>
        </p:spPr>
        <p:txBody>
          <a:bodyPr wrap="square" lIns="0" tIns="0" rIns="0" bIns="0" rtlCol="0"/>
          <a:lstStyle/>
          <a:p>
            <a:endParaRPr/>
          </a:p>
        </p:txBody>
      </p:sp>
      <p:sp>
        <p:nvSpPr>
          <p:cNvPr id="121" name="object 121"/>
          <p:cNvSpPr/>
          <p:nvPr/>
        </p:nvSpPr>
        <p:spPr>
          <a:xfrm>
            <a:off x="7749540" y="4885816"/>
            <a:ext cx="270510" cy="193040"/>
          </a:xfrm>
          <a:custGeom>
            <a:avLst/>
            <a:gdLst/>
            <a:ahLst/>
            <a:cxnLst/>
            <a:rect l="l" t="t" r="r" b="b"/>
            <a:pathLst>
              <a:path w="270509" h="193039">
                <a:moveTo>
                  <a:pt x="0" y="0"/>
                </a:moveTo>
                <a:lnTo>
                  <a:pt x="270509" y="192658"/>
                </a:lnTo>
              </a:path>
            </a:pathLst>
          </a:custGeom>
          <a:ln w="9525">
            <a:solidFill>
              <a:srgbClr val="000000"/>
            </a:solidFill>
          </a:ln>
        </p:spPr>
        <p:txBody>
          <a:bodyPr wrap="square" lIns="0" tIns="0" rIns="0" bIns="0" rtlCol="0"/>
          <a:lstStyle/>
          <a:p>
            <a:endParaRPr/>
          </a:p>
        </p:txBody>
      </p:sp>
      <p:sp>
        <p:nvSpPr>
          <p:cNvPr id="122" name="object 122"/>
          <p:cNvSpPr txBox="1"/>
          <p:nvPr/>
        </p:nvSpPr>
        <p:spPr>
          <a:xfrm>
            <a:off x="6996176" y="3805230"/>
            <a:ext cx="467995" cy="626745"/>
          </a:xfrm>
          <a:prstGeom prst="rect">
            <a:avLst/>
          </a:prstGeom>
        </p:spPr>
        <p:txBody>
          <a:bodyPr vert="horz" wrap="square" lIns="0" tIns="90170" rIns="0" bIns="0" rtlCol="0">
            <a:spAutoFit/>
          </a:bodyPr>
          <a:lstStyle/>
          <a:p>
            <a:pPr marL="12700">
              <a:lnSpc>
                <a:spcPct val="100000"/>
              </a:lnSpc>
              <a:spcBef>
                <a:spcPts val="710"/>
              </a:spcBef>
            </a:pPr>
            <a:r>
              <a:rPr sz="1100" b="1" spc="-10" dirty="0">
                <a:solidFill>
                  <a:srgbClr val="0000FF"/>
                </a:solidFill>
                <a:latin typeface="Arial"/>
                <a:cs typeface="Arial"/>
              </a:rPr>
              <a:t>R</a:t>
            </a:r>
            <a:r>
              <a:rPr sz="1100" b="1" dirty="0">
                <a:solidFill>
                  <a:srgbClr val="0000FF"/>
                </a:solidFill>
                <a:latin typeface="Arial"/>
                <a:cs typeface="Arial"/>
              </a:rPr>
              <a:t>-</a:t>
            </a:r>
            <a:r>
              <a:rPr sz="1100" b="1" spc="-15" dirty="0">
                <a:solidFill>
                  <a:srgbClr val="0000FF"/>
                </a:solidFill>
                <a:latin typeface="Arial"/>
                <a:cs typeface="Arial"/>
              </a:rPr>
              <a:t>T</a:t>
            </a:r>
            <a:r>
              <a:rPr sz="1100" b="1" dirty="0">
                <a:solidFill>
                  <a:srgbClr val="0000FF"/>
                </a:solidFill>
                <a:latin typeface="Arial"/>
                <a:cs typeface="Arial"/>
              </a:rPr>
              <a:t>ree</a:t>
            </a:r>
            <a:endParaRPr sz="1100">
              <a:latin typeface="Arial"/>
              <a:cs typeface="Arial"/>
            </a:endParaRPr>
          </a:p>
          <a:p>
            <a:pPr marL="57785">
              <a:lnSpc>
                <a:spcPct val="100000"/>
              </a:lnSpc>
              <a:spcBef>
                <a:spcPts val="880"/>
              </a:spcBef>
            </a:pPr>
            <a:r>
              <a:rPr sz="1600" b="1" spc="-5" dirty="0">
                <a:latin typeface="Arial"/>
                <a:cs typeface="Arial"/>
              </a:rPr>
              <a:t>12</a:t>
            </a:r>
            <a:endParaRPr sz="1600">
              <a:latin typeface="Arial"/>
              <a:cs typeface="Arial"/>
            </a:endParaRPr>
          </a:p>
        </p:txBody>
      </p:sp>
      <p:sp>
        <p:nvSpPr>
          <p:cNvPr id="123" name="object 123"/>
          <p:cNvSpPr/>
          <p:nvPr/>
        </p:nvSpPr>
        <p:spPr>
          <a:xfrm>
            <a:off x="5794247" y="4059046"/>
            <a:ext cx="571500" cy="381000"/>
          </a:xfrm>
          <a:custGeom>
            <a:avLst/>
            <a:gdLst/>
            <a:ahLst/>
            <a:cxnLst/>
            <a:rect l="l" t="t" r="r" b="b"/>
            <a:pathLst>
              <a:path w="571500" h="381000">
                <a:moveTo>
                  <a:pt x="0" y="190500"/>
                </a:moveTo>
                <a:lnTo>
                  <a:pt x="5803" y="152086"/>
                </a:lnTo>
                <a:lnTo>
                  <a:pt x="22449" y="116318"/>
                </a:lnTo>
                <a:lnTo>
                  <a:pt x="48789" y="83957"/>
                </a:lnTo>
                <a:lnTo>
                  <a:pt x="83677" y="55768"/>
                </a:lnTo>
                <a:lnTo>
                  <a:pt x="125964" y="32515"/>
                </a:lnTo>
                <a:lnTo>
                  <a:pt x="174503" y="14960"/>
                </a:lnTo>
                <a:lnTo>
                  <a:pt x="228148" y="3867"/>
                </a:lnTo>
                <a:lnTo>
                  <a:pt x="285750" y="0"/>
                </a:lnTo>
                <a:lnTo>
                  <a:pt x="343351" y="3867"/>
                </a:lnTo>
                <a:lnTo>
                  <a:pt x="396996" y="14960"/>
                </a:lnTo>
                <a:lnTo>
                  <a:pt x="445535" y="32515"/>
                </a:lnTo>
                <a:lnTo>
                  <a:pt x="487822" y="55768"/>
                </a:lnTo>
                <a:lnTo>
                  <a:pt x="522710" y="83957"/>
                </a:lnTo>
                <a:lnTo>
                  <a:pt x="549050" y="116318"/>
                </a:lnTo>
                <a:lnTo>
                  <a:pt x="565696" y="152086"/>
                </a:lnTo>
                <a:lnTo>
                  <a:pt x="571500" y="190500"/>
                </a:lnTo>
                <a:lnTo>
                  <a:pt x="565696" y="228876"/>
                </a:lnTo>
                <a:lnTo>
                  <a:pt x="549050" y="264628"/>
                </a:lnTo>
                <a:lnTo>
                  <a:pt x="522710" y="296986"/>
                </a:lnTo>
                <a:lnTo>
                  <a:pt x="487822" y="325183"/>
                </a:lnTo>
                <a:lnTo>
                  <a:pt x="445535" y="348451"/>
                </a:lnTo>
                <a:lnTo>
                  <a:pt x="396996" y="366021"/>
                </a:lnTo>
                <a:lnTo>
                  <a:pt x="343351" y="377127"/>
                </a:lnTo>
                <a:lnTo>
                  <a:pt x="285750" y="381000"/>
                </a:lnTo>
                <a:lnTo>
                  <a:pt x="228148" y="377127"/>
                </a:lnTo>
                <a:lnTo>
                  <a:pt x="174503" y="366021"/>
                </a:lnTo>
                <a:lnTo>
                  <a:pt x="125964" y="348451"/>
                </a:lnTo>
                <a:lnTo>
                  <a:pt x="83677" y="325183"/>
                </a:lnTo>
                <a:lnTo>
                  <a:pt x="48789" y="296986"/>
                </a:lnTo>
                <a:lnTo>
                  <a:pt x="22449" y="264628"/>
                </a:lnTo>
                <a:lnTo>
                  <a:pt x="5803" y="228876"/>
                </a:lnTo>
                <a:lnTo>
                  <a:pt x="0" y="190500"/>
                </a:lnTo>
                <a:close/>
              </a:path>
            </a:pathLst>
          </a:custGeom>
          <a:ln w="9525">
            <a:solidFill>
              <a:srgbClr val="000000"/>
            </a:solidFill>
          </a:ln>
        </p:spPr>
        <p:txBody>
          <a:bodyPr wrap="square" lIns="0" tIns="0" rIns="0" bIns="0" rtlCol="0"/>
          <a:lstStyle/>
          <a:p>
            <a:endParaRPr/>
          </a:p>
        </p:txBody>
      </p:sp>
      <p:sp>
        <p:nvSpPr>
          <p:cNvPr id="124" name="object 124"/>
          <p:cNvSpPr txBox="1"/>
          <p:nvPr/>
        </p:nvSpPr>
        <p:spPr>
          <a:xfrm>
            <a:off x="5961126" y="4111244"/>
            <a:ext cx="229870" cy="269240"/>
          </a:xfrm>
          <a:prstGeom prst="rect">
            <a:avLst/>
          </a:prstGeom>
        </p:spPr>
        <p:txBody>
          <a:bodyPr vert="horz" wrap="square" lIns="0" tIns="12065" rIns="0" bIns="0" rtlCol="0">
            <a:spAutoFit/>
          </a:bodyPr>
          <a:lstStyle/>
          <a:p>
            <a:pPr marL="12700">
              <a:lnSpc>
                <a:spcPct val="100000"/>
              </a:lnSpc>
              <a:spcBef>
                <a:spcPts val="95"/>
              </a:spcBef>
            </a:pPr>
            <a:r>
              <a:rPr sz="1600" b="1" spc="-90" dirty="0">
                <a:solidFill>
                  <a:srgbClr val="FF0000"/>
                </a:solidFill>
                <a:latin typeface="Arial"/>
                <a:cs typeface="Arial"/>
              </a:rPr>
              <a:t>11</a:t>
            </a:r>
            <a:endParaRPr sz="1600">
              <a:latin typeface="Arial"/>
              <a:cs typeface="Arial"/>
            </a:endParaRPr>
          </a:p>
        </p:txBody>
      </p:sp>
      <p:sp>
        <p:nvSpPr>
          <p:cNvPr id="125" name="object 125"/>
          <p:cNvSpPr txBox="1"/>
          <p:nvPr/>
        </p:nvSpPr>
        <p:spPr>
          <a:xfrm>
            <a:off x="4721733" y="3877436"/>
            <a:ext cx="452755" cy="193675"/>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0000FF"/>
                </a:solidFill>
                <a:latin typeface="Arial"/>
                <a:cs typeface="Arial"/>
              </a:rPr>
              <a:t>L</a:t>
            </a:r>
            <a:r>
              <a:rPr sz="1100" b="1" dirty="0">
                <a:solidFill>
                  <a:srgbClr val="0000FF"/>
                </a:solidFill>
                <a:latin typeface="Arial"/>
                <a:cs typeface="Arial"/>
              </a:rPr>
              <a:t>-</a:t>
            </a:r>
            <a:r>
              <a:rPr sz="1100" b="1" spc="-15" dirty="0">
                <a:solidFill>
                  <a:srgbClr val="0000FF"/>
                </a:solidFill>
                <a:latin typeface="Arial"/>
                <a:cs typeface="Arial"/>
              </a:rPr>
              <a:t>T</a:t>
            </a:r>
            <a:r>
              <a:rPr sz="1100" b="1" dirty="0">
                <a:solidFill>
                  <a:srgbClr val="0000FF"/>
                </a:solidFill>
                <a:latin typeface="Arial"/>
                <a:cs typeface="Arial"/>
              </a:rPr>
              <a:t>ree</a:t>
            </a:r>
            <a:endParaRPr sz="1100">
              <a:latin typeface="Arial"/>
              <a:cs typeface="Arial"/>
            </a:endParaRPr>
          </a:p>
        </p:txBody>
      </p:sp>
      <p:sp>
        <p:nvSpPr>
          <p:cNvPr id="126" name="object 126"/>
          <p:cNvSpPr/>
          <p:nvPr/>
        </p:nvSpPr>
        <p:spPr>
          <a:xfrm>
            <a:off x="5890133" y="3370326"/>
            <a:ext cx="315595" cy="381000"/>
          </a:xfrm>
          <a:custGeom>
            <a:avLst/>
            <a:gdLst/>
            <a:ahLst/>
            <a:cxnLst/>
            <a:rect l="l" t="t" r="r" b="b"/>
            <a:pathLst>
              <a:path w="315595" h="381000">
                <a:moveTo>
                  <a:pt x="315087" y="223393"/>
                </a:moveTo>
                <a:lnTo>
                  <a:pt x="0" y="223393"/>
                </a:lnTo>
                <a:lnTo>
                  <a:pt x="157479" y="381000"/>
                </a:lnTo>
                <a:lnTo>
                  <a:pt x="315087" y="223393"/>
                </a:lnTo>
                <a:close/>
              </a:path>
              <a:path w="315595" h="381000">
                <a:moveTo>
                  <a:pt x="236219" y="0"/>
                </a:moveTo>
                <a:lnTo>
                  <a:pt x="78739" y="0"/>
                </a:lnTo>
                <a:lnTo>
                  <a:pt x="78739" y="223393"/>
                </a:lnTo>
                <a:lnTo>
                  <a:pt x="236219" y="223393"/>
                </a:lnTo>
                <a:lnTo>
                  <a:pt x="236219" y="0"/>
                </a:lnTo>
                <a:close/>
              </a:path>
            </a:pathLst>
          </a:custGeom>
          <a:solidFill>
            <a:srgbClr val="808080"/>
          </a:solidFill>
        </p:spPr>
        <p:txBody>
          <a:bodyPr wrap="square" lIns="0" tIns="0" rIns="0" bIns="0" rtlCol="0"/>
          <a:lstStyle/>
          <a:p>
            <a:endParaRPr/>
          </a:p>
        </p:txBody>
      </p:sp>
      <p:sp>
        <p:nvSpPr>
          <p:cNvPr id="127" name="object 127"/>
          <p:cNvSpPr/>
          <p:nvPr/>
        </p:nvSpPr>
        <p:spPr>
          <a:xfrm>
            <a:off x="3390900" y="4499990"/>
            <a:ext cx="381000" cy="315595"/>
          </a:xfrm>
          <a:custGeom>
            <a:avLst/>
            <a:gdLst/>
            <a:ahLst/>
            <a:cxnLst/>
            <a:rect l="l" t="t" r="r" b="b"/>
            <a:pathLst>
              <a:path w="381000" h="315595">
                <a:moveTo>
                  <a:pt x="157607" y="0"/>
                </a:moveTo>
                <a:lnTo>
                  <a:pt x="0" y="157606"/>
                </a:lnTo>
                <a:lnTo>
                  <a:pt x="157607" y="315213"/>
                </a:lnTo>
                <a:lnTo>
                  <a:pt x="157607" y="236346"/>
                </a:lnTo>
                <a:lnTo>
                  <a:pt x="381000" y="236346"/>
                </a:lnTo>
                <a:lnTo>
                  <a:pt x="381000" y="78866"/>
                </a:lnTo>
                <a:lnTo>
                  <a:pt x="157607" y="78866"/>
                </a:lnTo>
                <a:lnTo>
                  <a:pt x="157607" y="0"/>
                </a:lnTo>
                <a:close/>
              </a:path>
            </a:pathLst>
          </a:custGeom>
          <a:solidFill>
            <a:srgbClr val="808080"/>
          </a:solidFill>
        </p:spPr>
        <p:txBody>
          <a:bodyPr wrap="square" lIns="0" tIns="0" rIns="0" bIns="0" rtlCol="0"/>
          <a:lstStyle/>
          <a:p>
            <a:endParaRPr/>
          </a:p>
        </p:txBody>
      </p:sp>
      <p:sp>
        <p:nvSpPr>
          <p:cNvPr id="128" name="object 128"/>
          <p:cNvSpPr/>
          <p:nvPr/>
        </p:nvSpPr>
        <p:spPr>
          <a:xfrm>
            <a:off x="1441830" y="3704082"/>
            <a:ext cx="315595" cy="381000"/>
          </a:xfrm>
          <a:custGeom>
            <a:avLst/>
            <a:gdLst/>
            <a:ahLst/>
            <a:cxnLst/>
            <a:rect l="l" t="t" r="r" b="b"/>
            <a:pathLst>
              <a:path w="315594" h="381000">
                <a:moveTo>
                  <a:pt x="315087" y="223520"/>
                </a:moveTo>
                <a:lnTo>
                  <a:pt x="0" y="223520"/>
                </a:lnTo>
                <a:lnTo>
                  <a:pt x="157480" y="381000"/>
                </a:lnTo>
                <a:lnTo>
                  <a:pt x="315087" y="223520"/>
                </a:lnTo>
                <a:close/>
              </a:path>
              <a:path w="315594" h="381000">
                <a:moveTo>
                  <a:pt x="236346" y="0"/>
                </a:moveTo>
                <a:lnTo>
                  <a:pt x="78740" y="0"/>
                </a:lnTo>
                <a:lnTo>
                  <a:pt x="78740" y="223520"/>
                </a:lnTo>
                <a:lnTo>
                  <a:pt x="236346" y="223520"/>
                </a:lnTo>
                <a:lnTo>
                  <a:pt x="236346" y="0"/>
                </a:lnTo>
                <a:close/>
              </a:path>
            </a:pathLst>
          </a:custGeom>
          <a:solidFill>
            <a:srgbClr val="808080"/>
          </a:solidFill>
        </p:spPr>
        <p:txBody>
          <a:bodyPr wrap="square" lIns="0" tIns="0" rIns="0" bIns="0" rtlCol="0"/>
          <a:lstStyle/>
          <a:p>
            <a:endParaRPr/>
          </a:p>
        </p:txBody>
      </p:sp>
      <p:sp>
        <p:nvSpPr>
          <p:cNvPr id="129" name="Footer Placeholder 128"/>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9240713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69171" y="83311"/>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22</a:t>
            </a:r>
            <a:endParaRPr sz="1200">
              <a:latin typeface="Arial"/>
              <a:cs typeface="Arial"/>
            </a:endParaRPr>
          </a:p>
        </p:txBody>
      </p:sp>
      <p:sp>
        <p:nvSpPr>
          <p:cNvPr id="3" name="object 3"/>
          <p:cNvSpPr/>
          <p:nvPr/>
        </p:nvSpPr>
        <p:spPr>
          <a:xfrm>
            <a:off x="0" y="114300"/>
            <a:ext cx="6934200" cy="228600"/>
          </a:xfrm>
          <a:custGeom>
            <a:avLst/>
            <a:gdLst/>
            <a:ahLst/>
            <a:cxnLst/>
            <a:rect l="l" t="t" r="r" b="b"/>
            <a:pathLst>
              <a:path w="6934200" h="228600">
                <a:moveTo>
                  <a:pt x="0" y="228600"/>
                </a:moveTo>
                <a:lnTo>
                  <a:pt x="6934200" y="228600"/>
                </a:lnTo>
                <a:lnTo>
                  <a:pt x="6934200" y="0"/>
                </a:lnTo>
                <a:lnTo>
                  <a:pt x="0" y="0"/>
                </a:lnTo>
                <a:lnTo>
                  <a:pt x="0" y="228600"/>
                </a:lnTo>
                <a:close/>
              </a:path>
            </a:pathLst>
          </a:custGeom>
          <a:solidFill>
            <a:srgbClr val="A40020"/>
          </a:solidFill>
        </p:spPr>
        <p:txBody>
          <a:bodyPr wrap="square" lIns="0" tIns="0" rIns="0" bIns="0" rtlCol="0"/>
          <a:lstStyle/>
          <a:p>
            <a:endParaRPr/>
          </a:p>
        </p:txBody>
      </p:sp>
      <p:sp>
        <p:nvSpPr>
          <p:cNvPr id="4" name="object 4"/>
          <p:cNvSpPr/>
          <p:nvPr/>
        </p:nvSpPr>
        <p:spPr>
          <a:xfrm>
            <a:off x="8610600" y="9525"/>
            <a:ext cx="533400" cy="333375"/>
          </a:xfrm>
          <a:custGeom>
            <a:avLst/>
            <a:gdLst/>
            <a:ahLst/>
            <a:cxnLst/>
            <a:rect l="l" t="t" r="r" b="b"/>
            <a:pathLst>
              <a:path w="533400" h="333375">
                <a:moveTo>
                  <a:pt x="0" y="166750"/>
                </a:moveTo>
                <a:lnTo>
                  <a:pt x="7042" y="128522"/>
                </a:lnTo>
                <a:lnTo>
                  <a:pt x="27103" y="93426"/>
                </a:lnTo>
                <a:lnTo>
                  <a:pt x="58582" y="62464"/>
                </a:lnTo>
                <a:lnTo>
                  <a:pt x="99881" y="36639"/>
                </a:lnTo>
                <a:lnTo>
                  <a:pt x="149400" y="16952"/>
                </a:lnTo>
                <a:lnTo>
                  <a:pt x="205540" y="4405"/>
                </a:lnTo>
                <a:lnTo>
                  <a:pt x="266700" y="0"/>
                </a:lnTo>
                <a:lnTo>
                  <a:pt x="327859" y="4405"/>
                </a:lnTo>
                <a:lnTo>
                  <a:pt x="383999" y="16952"/>
                </a:lnTo>
                <a:lnTo>
                  <a:pt x="433518" y="36639"/>
                </a:lnTo>
                <a:lnTo>
                  <a:pt x="474817" y="62464"/>
                </a:lnTo>
                <a:lnTo>
                  <a:pt x="506296" y="93426"/>
                </a:lnTo>
                <a:lnTo>
                  <a:pt x="526357" y="128522"/>
                </a:lnTo>
                <a:lnTo>
                  <a:pt x="533400" y="166750"/>
                </a:lnTo>
                <a:lnTo>
                  <a:pt x="526357" y="204932"/>
                </a:lnTo>
                <a:lnTo>
                  <a:pt x="506296" y="239994"/>
                </a:lnTo>
                <a:lnTo>
                  <a:pt x="474817" y="270933"/>
                </a:lnTo>
                <a:lnTo>
                  <a:pt x="433518" y="296745"/>
                </a:lnTo>
                <a:lnTo>
                  <a:pt x="383999" y="316425"/>
                </a:lnTo>
                <a:lnTo>
                  <a:pt x="327859" y="328970"/>
                </a:lnTo>
                <a:lnTo>
                  <a:pt x="266700" y="333375"/>
                </a:lnTo>
                <a:lnTo>
                  <a:pt x="205540" y="328970"/>
                </a:lnTo>
                <a:lnTo>
                  <a:pt x="149400" y="316425"/>
                </a:lnTo>
                <a:lnTo>
                  <a:pt x="99881" y="296745"/>
                </a:lnTo>
                <a:lnTo>
                  <a:pt x="58582" y="270933"/>
                </a:lnTo>
                <a:lnTo>
                  <a:pt x="27103" y="239994"/>
                </a:lnTo>
                <a:lnTo>
                  <a:pt x="7042" y="204932"/>
                </a:lnTo>
                <a:lnTo>
                  <a:pt x="0" y="166750"/>
                </a:lnTo>
                <a:close/>
              </a:path>
            </a:pathLst>
          </a:custGeom>
          <a:ln w="12700">
            <a:solidFill>
              <a:srgbClr val="000000"/>
            </a:solidFill>
          </a:ln>
        </p:spPr>
        <p:txBody>
          <a:bodyPr wrap="square" lIns="0" tIns="0" rIns="0" bIns="0" rtlCol="0"/>
          <a:lstStyle/>
          <a:p>
            <a:endParaRPr/>
          </a:p>
        </p:txBody>
      </p:sp>
      <p:sp>
        <p:nvSpPr>
          <p:cNvPr id="5" name="object 5"/>
          <p:cNvSpPr txBox="1">
            <a:spLocks noGrp="1"/>
          </p:cNvSpPr>
          <p:nvPr>
            <p:ph type="title"/>
          </p:nvPr>
        </p:nvSpPr>
        <p:spPr>
          <a:xfrm>
            <a:off x="3477005" y="461594"/>
            <a:ext cx="2188210" cy="697230"/>
          </a:xfrm>
          <a:prstGeom prst="rect">
            <a:avLst/>
          </a:prstGeom>
        </p:spPr>
        <p:txBody>
          <a:bodyPr vert="horz" wrap="square" lIns="0" tIns="13335" rIns="0" bIns="0" rtlCol="0">
            <a:spAutoFit/>
          </a:bodyPr>
          <a:lstStyle/>
          <a:p>
            <a:pPr marL="12700">
              <a:lnSpc>
                <a:spcPct val="100000"/>
              </a:lnSpc>
              <a:spcBef>
                <a:spcPts val="105"/>
              </a:spcBef>
            </a:pPr>
            <a:r>
              <a:rPr spc="-5" dirty="0"/>
              <a:t>Summa</a:t>
            </a:r>
            <a:r>
              <a:rPr spc="15" dirty="0"/>
              <a:t>r</a:t>
            </a:r>
            <a:r>
              <a:rPr dirty="0"/>
              <a:t>y</a:t>
            </a:r>
          </a:p>
        </p:txBody>
      </p:sp>
      <p:sp>
        <p:nvSpPr>
          <p:cNvPr id="6" name="object 6"/>
          <p:cNvSpPr txBox="1"/>
          <p:nvPr/>
        </p:nvSpPr>
        <p:spPr>
          <a:xfrm>
            <a:off x="307340" y="1607642"/>
            <a:ext cx="8386445" cy="4270375"/>
          </a:xfrm>
          <a:prstGeom prst="rect">
            <a:avLst/>
          </a:prstGeom>
        </p:spPr>
        <p:txBody>
          <a:bodyPr vert="horz" wrap="square" lIns="0" tIns="13335" rIns="0" bIns="0" rtlCol="0">
            <a:spAutoFit/>
          </a:bodyPr>
          <a:lstStyle/>
          <a:p>
            <a:pPr marL="355600" marR="466725" indent="-342900">
              <a:lnSpc>
                <a:spcPct val="100000"/>
              </a:lnSpc>
              <a:spcBef>
                <a:spcPts val="105"/>
              </a:spcBef>
              <a:buFont typeface="Arial"/>
              <a:buChar char="•"/>
              <a:tabLst>
                <a:tab pos="354965" algn="l"/>
                <a:tab pos="355600" algn="l"/>
              </a:tabLst>
            </a:pPr>
            <a:r>
              <a:rPr sz="3200" spc="-15" dirty="0">
                <a:latin typeface="Calibri"/>
                <a:cs typeface="Calibri"/>
              </a:rPr>
              <a:t>Splay </a:t>
            </a:r>
            <a:r>
              <a:rPr sz="3200" spc="-10" dirty="0">
                <a:latin typeface="Calibri"/>
                <a:cs typeface="Calibri"/>
              </a:rPr>
              <a:t>trees </a:t>
            </a:r>
            <a:r>
              <a:rPr sz="3200" spc="-5" dirty="0">
                <a:latin typeface="Calibri"/>
                <a:cs typeface="Calibri"/>
              </a:rPr>
              <a:t>don't </a:t>
            </a:r>
            <a:r>
              <a:rPr sz="3200" spc="-25" dirty="0">
                <a:latin typeface="Calibri"/>
                <a:cs typeface="Calibri"/>
              </a:rPr>
              <a:t>enforce </a:t>
            </a:r>
            <a:r>
              <a:rPr sz="3200" spc="-5" dirty="0">
                <a:latin typeface="Calibri"/>
                <a:cs typeface="Calibri"/>
              </a:rPr>
              <a:t>balance but </a:t>
            </a:r>
            <a:r>
              <a:rPr sz="3200" spc="-15" dirty="0">
                <a:latin typeface="Calibri"/>
                <a:cs typeface="Calibri"/>
              </a:rPr>
              <a:t>are </a:t>
            </a:r>
            <a:r>
              <a:rPr sz="3200" dirty="0">
                <a:latin typeface="Calibri"/>
                <a:cs typeface="Calibri"/>
              </a:rPr>
              <a:t>self-  </a:t>
            </a:r>
            <a:r>
              <a:rPr sz="3200" spc="-5" dirty="0">
                <a:latin typeface="Calibri"/>
                <a:cs typeface="Calibri"/>
              </a:rPr>
              <a:t>adjusting </a:t>
            </a:r>
            <a:r>
              <a:rPr sz="3200" spc="-25" dirty="0">
                <a:latin typeface="Calibri"/>
                <a:cs typeface="Calibri"/>
              </a:rPr>
              <a:t>to </a:t>
            </a:r>
            <a:r>
              <a:rPr sz="3200" spc="-20" dirty="0">
                <a:latin typeface="Calibri"/>
                <a:cs typeface="Calibri"/>
              </a:rPr>
              <a:t>attempt </a:t>
            </a:r>
            <a:r>
              <a:rPr sz="3200" dirty="0">
                <a:latin typeface="Calibri"/>
                <a:cs typeface="Calibri"/>
              </a:rPr>
              <a:t>yield a </a:t>
            </a:r>
            <a:r>
              <a:rPr sz="3200" spc="-5" dirty="0">
                <a:latin typeface="Calibri"/>
                <a:cs typeface="Calibri"/>
              </a:rPr>
              <a:t>balanced</a:t>
            </a:r>
            <a:r>
              <a:rPr sz="3200" spc="75" dirty="0">
                <a:latin typeface="Calibri"/>
                <a:cs typeface="Calibri"/>
              </a:rPr>
              <a:t> </a:t>
            </a:r>
            <a:r>
              <a:rPr sz="3200" spc="-10" dirty="0">
                <a:latin typeface="Calibri"/>
                <a:cs typeface="Calibri"/>
              </a:rPr>
              <a:t>tree</a:t>
            </a:r>
            <a:endParaRPr sz="3200">
              <a:latin typeface="Calibri"/>
              <a:cs typeface="Calibri"/>
            </a:endParaRPr>
          </a:p>
          <a:p>
            <a:pPr marL="355600" marR="827405" indent="-342900">
              <a:lnSpc>
                <a:spcPct val="100000"/>
              </a:lnSpc>
              <a:spcBef>
                <a:spcPts val="770"/>
              </a:spcBef>
              <a:buFont typeface="Arial"/>
              <a:buChar char="•"/>
              <a:tabLst>
                <a:tab pos="354965" algn="l"/>
                <a:tab pos="355600" algn="l"/>
              </a:tabLst>
            </a:pPr>
            <a:r>
              <a:rPr sz="3200" spc="-15" dirty="0">
                <a:latin typeface="Calibri"/>
                <a:cs typeface="Calibri"/>
              </a:rPr>
              <a:t>Splay </a:t>
            </a:r>
            <a:r>
              <a:rPr sz="3200" spc="-10" dirty="0">
                <a:latin typeface="Calibri"/>
                <a:cs typeface="Calibri"/>
              </a:rPr>
              <a:t>trees </a:t>
            </a:r>
            <a:r>
              <a:rPr sz="3200" spc="-15" dirty="0">
                <a:latin typeface="Calibri"/>
                <a:cs typeface="Calibri"/>
              </a:rPr>
              <a:t>provide efficient amortized </a:t>
            </a:r>
            <a:r>
              <a:rPr sz="3200" spc="-5" dirty="0">
                <a:latin typeface="Calibri"/>
                <a:cs typeface="Calibri"/>
              </a:rPr>
              <a:t>time  </a:t>
            </a:r>
            <a:r>
              <a:rPr sz="3200" spc="-15" dirty="0">
                <a:latin typeface="Calibri"/>
                <a:cs typeface="Calibri"/>
              </a:rPr>
              <a:t>operations</a:t>
            </a:r>
            <a:endParaRPr sz="3200">
              <a:latin typeface="Calibri"/>
              <a:cs typeface="Calibri"/>
            </a:endParaRPr>
          </a:p>
          <a:p>
            <a:pPr marL="756285" lvl="1" indent="-287020">
              <a:lnSpc>
                <a:spcPct val="100000"/>
              </a:lnSpc>
              <a:spcBef>
                <a:spcPts val="690"/>
              </a:spcBef>
              <a:buFont typeface="Arial"/>
              <a:buChar char="–"/>
              <a:tabLst>
                <a:tab pos="756920" algn="l"/>
              </a:tabLst>
            </a:pPr>
            <a:r>
              <a:rPr sz="2800" spc="-5" dirty="0">
                <a:latin typeface="Calibri"/>
                <a:cs typeface="Calibri"/>
              </a:rPr>
              <a:t>A </a:t>
            </a:r>
            <a:r>
              <a:rPr sz="2800" spc="-10" dirty="0">
                <a:latin typeface="Calibri"/>
                <a:cs typeface="Calibri"/>
              </a:rPr>
              <a:t>single </a:t>
            </a:r>
            <a:r>
              <a:rPr sz="2800" spc="-15" dirty="0">
                <a:latin typeface="Calibri"/>
                <a:cs typeface="Calibri"/>
              </a:rPr>
              <a:t>operation </a:t>
            </a:r>
            <a:r>
              <a:rPr sz="2800" spc="-20" dirty="0">
                <a:latin typeface="Calibri"/>
                <a:cs typeface="Calibri"/>
              </a:rPr>
              <a:t>may </a:t>
            </a:r>
            <a:r>
              <a:rPr sz="2800" spc="-35" dirty="0">
                <a:latin typeface="Calibri"/>
                <a:cs typeface="Calibri"/>
              </a:rPr>
              <a:t>take</a:t>
            </a:r>
            <a:r>
              <a:rPr sz="2800" spc="75" dirty="0">
                <a:latin typeface="Calibri"/>
                <a:cs typeface="Calibri"/>
              </a:rPr>
              <a:t> </a:t>
            </a:r>
            <a:r>
              <a:rPr sz="2800" spc="-10" dirty="0">
                <a:latin typeface="Calibri"/>
                <a:cs typeface="Calibri"/>
              </a:rPr>
              <a:t>O(n)</a:t>
            </a:r>
            <a:endParaRPr sz="2800">
              <a:latin typeface="Calibri"/>
              <a:cs typeface="Calibri"/>
            </a:endParaRPr>
          </a:p>
          <a:p>
            <a:pPr marL="756285" lvl="1" indent="-287020">
              <a:lnSpc>
                <a:spcPct val="100000"/>
              </a:lnSpc>
              <a:spcBef>
                <a:spcPts val="675"/>
              </a:spcBef>
              <a:buFont typeface="Arial"/>
              <a:buChar char="–"/>
              <a:tabLst>
                <a:tab pos="756920" algn="l"/>
              </a:tabLst>
            </a:pPr>
            <a:r>
              <a:rPr sz="2800" spc="-5" dirty="0">
                <a:latin typeface="Calibri"/>
                <a:cs typeface="Calibri"/>
              </a:rPr>
              <a:t>m </a:t>
            </a:r>
            <a:r>
              <a:rPr sz="2800" spc="-15" dirty="0">
                <a:latin typeface="Calibri"/>
                <a:cs typeface="Calibri"/>
              </a:rPr>
              <a:t>operations </a:t>
            </a:r>
            <a:r>
              <a:rPr sz="2800" spc="-5" dirty="0">
                <a:latin typeface="Calibri"/>
                <a:cs typeface="Calibri"/>
              </a:rPr>
              <a:t>on </a:t>
            </a:r>
            <a:r>
              <a:rPr sz="2800" spc="-15" dirty="0">
                <a:latin typeface="Calibri"/>
                <a:cs typeface="Calibri"/>
              </a:rPr>
              <a:t>tree </a:t>
            </a:r>
            <a:r>
              <a:rPr sz="2800" spc="-5" dirty="0">
                <a:latin typeface="Calibri"/>
                <a:cs typeface="Calibri"/>
              </a:rPr>
              <a:t>with n </a:t>
            </a:r>
            <a:r>
              <a:rPr sz="2800" spc="-10" dirty="0">
                <a:latin typeface="Calibri"/>
                <a:cs typeface="Calibri"/>
              </a:rPr>
              <a:t>elements </a:t>
            </a:r>
            <a:r>
              <a:rPr sz="2800" spc="-5" dirty="0">
                <a:latin typeface="Calibri"/>
                <a:cs typeface="Calibri"/>
              </a:rPr>
              <a:t>=&gt; O(m(log</a:t>
            </a:r>
            <a:r>
              <a:rPr sz="2800" spc="95" dirty="0">
                <a:latin typeface="Calibri"/>
                <a:cs typeface="Calibri"/>
              </a:rPr>
              <a:t> </a:t>
            </a:r>
            <a:r>
              <a:rPr sz="2800" spc="-10" dirty="0">
                <a:latin typeface="Calibri"/>
                <a:cs typeface="Calibri"/>
              </a:rPr>
              <a:t>n))</a:t>
            </a:r>
            <a:endParaRPr sz="2800">
              <a:latin typeface="Calibri"/>
              <a:cs typeface="Calibri"/>
            </a:endParaRPr>
          </a:p>
          <a:p>
            <a:pPr marL="355600" indent="-342900">
              <a:lnSpc>
                <a:spcPct val="100000"/>
              </a:lnSpc>
              <a:spcBef>
                <a:spcPts val="750"/>
              </a:spcBef>
              <a:buFont typeface="Arial"/>
              <a:buChar char="•"/>
              <a:tabLst>
                <a:tab pos="354965" algn="l"/>
                <a:tab pos="355600" algn="l"/>
              </a:tabLst>
            </a:pPr>
            <a:r>
              <a:rPr sz="3200" spc="-5" dirty="0">
                <a:latin typeface="Calibri"/>
                <a:cs typeface="Calibri"/>
              </a:rPr>
              <a:t>Uses </a:t>
            </a:r>
            <a:r>
              <a:rPr sz="3200" spc="-15" dirty="0">
                <a:latin typeface="Calibri"/>
                <a:cs typeface="Calibri"/>
              </a:rPr>
              <a:t>rotations </a:t>
            </a:r>
            <a:r>
              <a:rPr sz="3200" spc="-20" dirty="0">
                <a:latin typeface="Calibri"/>
                <a:cs typeface="Calibri"/>
              </a:rPr>
              <a:t>to attempt</a:t>
            </a:r>
            <a:r>
              <a:rPr sz="3200" spc="45" dirty="0">
                <a:latin typeface="Calibri"/>
                <a:cs typeface="Calibri"/>
              </a:rPr>
              <a:t> </a:t>
            </a:r>
            <a:r>
              <a:rPr sz="3200" spc="-5" dirty="0">
                <a:latin typeface="Calibri"/>
                <a:cs typeface="Calibri"/>
              </a:rPr>
              <a:t>balance</a:t>
            </a:r>
            <a:endParaRPr sz="3200">
              <a:latin typeface="Calibri"/>
              <a:cs typeface="Calibri"/>
            </a:endParaRPr>
          </a:p>
          <a:p>
            <a:pPr marL="355600" indent="-342900">
              <a:lnSpc>
                <a:spcPct val="100000"/>
              </a:lnSpc>
              <a:spcBef>
                <a:spcPts val="770"/>
              </a:spcBef>
              <a:buFont typeface="Arial"/>
              <a:buChar char="•"/>
              <a:tabLst>
                <a:tab pos="354965" algn="l"/>
                <a:tab pos="355600" algn="l"/>
              </a:tabLst>
            </a:pPr>
            <a:r>
              <a:rPr sz="3200" spc="-10" dirty="0">
                <a:latin typeface="Calibri"/>
                <a:cs typeface="Calibri"/>
              </a:rPr>
              <a:t>Provides </a:t>
            </a:r>
            <a:r>
              <a:rPr sz="3200" spc="-30" dirty="0">
                <a:latin typeface="Calibri"/>
                <a:cs typeface="Calibri"/>
              </a:rPr>
              <a:t>fast </a:t>
            </a:r>
            <a:r>
              <a:rPr sz="3200" dirty="0">
                <a:latin typeface="Calibri"/>
                <a:cs typeface="Calibri"/>
              </a:rPr>
              <a:t>access </a:t>
            </a:r>
            <a:r>
              <a:rPr sz="3200" spc="-20" dirty="0">
                <a:latin typeface="Calibri"/>
                <a:cs typeface="Calibri"/>
              </a:rPr>
              <a:t>to </a:t>
            </a:r>
            <a:r>
              <a:rPr sz="3200" spc="-10" dirty="0">
                <a:latin typeface="Calibri"/>
                <a:cs typeface="Calibri"/>
              </a:rPr>
              <a:t>recently </a:t>
            </a:r>
            <a:r>
              <a:rPr sz="3200" spc="-5" dirty="0">
                <a:latin typeface="Calibri"/>
                <a:cs typeface="Calibri"/>
              </a:rPr>
              <a:t>used </a:t>
            </a:r>
            <a:r>
              <a:rPr sz="3200" spc="-40" dirty="0">
                <a:latin typeface="Calibri"/>
                <a:cs typeface="Calibri"/>
              </a:rPr>
              <a:t>keys</a:t>
            </a:r>
            <a:endParaRPr sz="3200">
              <a:latin typeface="Calibri"/>
              <a:cs typeface="Calibri"/>
            </a:endParaRPr>
          </a:p>
        </p:txBody>
      </p:sp>
      <p:sp>
        <p:nvSpPr>
          <p:cNvPr id="7" name="Footer Placeholder 6"/>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42251553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754063"/>
            <a:ext cx="7772400" cy="846137"/>
          </a:xfrm>
          <a:solidFill>
            <a:srgbClr val="FFFF00"/>
          </a:solidFill>
        </p:spPr>
        <p:txBody>
          <a:bodyPr/>
          <a:lstStyle/>
          <a:p>
            <a:pPr>
              <a:defRPr/>
            </a:pPr>
            <a:r>
              <a:rPr lang="en-US" dirty="0" smtClean="0"/>
              <a:t>COMAPARISON OF SEARCH TREES</a:t>
            </a:r>
            <a:endParaRPr lang="en-US" dirty="0"/>
          </a:p>
        </p:txBody>
      </p:sp>
      <p:sp>
        <p:nvSpPr>
          <p:cNvPr id="105476" name="TextBox 4"/>
          <p:cNvSpPr txBox="1">
            <a:spLocks noChangeArrowheads="1"/>
          </p:cNvSpPr>
          <p:nvPr/>
        </p:nvSpPr>
        <p:spPr bwMode="auto">
          <a:xfrm>
            <a:off x="736600" y="1600200"/>
            <a:ext cx="7493000"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SimSun" pitchFamily="2" charset="-122"/>
              </a:defRPr>
            </a:lvl1pPr>
            <a:lvl2pPr marL="742950" indent="-285750">
              <a:defRPr>
                <a:solidFill>
                  <a:schemeClr val="tx1"/>
                </a:solidFill>
                <a:latin typeface="Arial" charset="0"/>
                <a:ea typeface="SimSun" pitchFamily="2" charset="-122"/>
              </a:defRPr>
            </a:lvl2pPr>
            <a:lvl3pPr marL="1143000" indent="-228600">
              <a:defRPr>
                <a:solidFill>
                  <a:schemeClr val="tx1"/>
                </a:solidFill>
                <a:latin typeface="Arial" charset="0"/>
                <a:ea typeface="SimSun" pitchFamily="2" charset="-122"/>
              </a:defRPr>
            </a:lvl3pPr>
            <a:lvl4pPr marL="1600200" indent="-228600">
              <a:defRPr>
                <a:solidFill>
                  <a:schemeClr val="tx1"/>
                </a:solidFill>
                <a:latin typeface="Arial" charset="0"/>
                <a:ea typeface="SimSun" pitchFamily="2" charset="-122"/>
              </a:defRPr>
            </a:lvl4pPr>
            <a:lvl5pPr marL="2057400" indent="-22860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lang="en-US" sz="2400" b="1">
                <a:latin typeface="Times New Roman" pitchFamily="18" charset="0"/>
                <a:cs typeface="Times New Roman" pitchFamily="18" charset="0"/>
              </a:rPr>
              <a:t>AVL Tree vs. Red-Black Tree</a:t>
            </a:r>
          </a:p>
          <a:p>
            <a:pPr eaLnBrk="1" hangingPunct="1"/>
            <a:endParaRPr lang="en-US" sz="2400">
              <a:latin typeface="Times New Roman" pitchFamily="18" charset="0"/>
              <a:cs typeface="Times New Roman" pitchFamily="18" charset="0"/>
            </a:endParaRPr>
          </a:p>
          <a:p>
            <a:pPr algn="just" eaLnBrk="1" hangingPunct="1"/>
            <a:r>
              <a:rPr lang="en-US" sz="2400">
                <a:latin typeface="Times New Roman" pitchFamily="18" charset="0"/>
                <a:cs typeface="Times New Roman" pitchFamily="18" charset="0"/>
              </a:rPr>
              <a:t>If you google “avl vs. red-black”, the first returned page will largely answer your question. In summary, the height of an AVL tree is at most ~1.44log(N), lower than the maximum height of a red-black tree, ~2log(N). However, upon insertion, AVL tree may need O(log(N)) operations to rebalance the tree, but red-black tree requires O(1). This means AVL tree is probably faster on searching but slower on insertion. In addition, red-black tree is easier to be implemented as a </a:t>
            </a:r>
            <a:r>
              <a:rPr lang="en-US" sz="2400">
                <a:latin typeface="Times New Roman" pitchFamily="18" charset="0"/>
                <a:cs typeface="Times New Roman" pitchFamily="18" charset="0"/>
                <a:hlinkClick r:id="rId2"/>
              </a:rPr>
              <a:t>persistent data structure</a:t>
            </a:r>
            <a:r>
              <a:rPr lang="en-US" sz="2400">
                <a:latin typeface="Times New Roman" pitchFamily="18" charset="0"/>
                <a:cs typeface="Times New Roman" pitchFamily="18" charset="0"/>
              </a:rPr>
              <a:t>.</a:t>
            </a:r>
          </a:p>
          <a:p>
            <a:pPr eaLnBrk="1" hangingPunct="1"/>
            <a:endParaRPr lang="en-US"/>
          </a:p>
        </p:txBody>
      </p:sp>
      <p:sp>
        <p:nvSpPr>
          <p:cNvPr id="3" name="Footer Placeholder 2"/>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16797707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754063"/>
            <a:ext cx="7772400" cy="846137"/>
          </a:xfrm>
          <a:solidFill>
            <a:srgbClr val="FFFF00"/>
          </a:solidFill>
        </p:spPr>
        <p:txBody>
          <a:bodyPr/>
          <a:lstStyle/>
          <a:p>
            <a:pPr>
              <a:defRPr/>
            </a:pPr>
            <a:r>
              <a:rPr lang="en-US" dirty="0" smtClean="0"/>
              <a:t>COMAPARISON OF SEARCH TREES</a:t>
            </a:r>
            <a:endParaRPr lang="en-US" dirty="0"/>
          </a:p>
        </p:txBody>
      </p:sp>
      <p:sp>
        <p:nvSpPr>
          <p:cNvPr id="106500" name="TextBox 4"/>
          <p:cNvSpPr txBox="1">
            <a:spLocks noChangeArrowheads="1"/>
          </p:cNvSpPr>
          <p:nvPr/>
        </p:nvSpPr>
        <p:spPr bwMode="auto">
          <a:xfrm>
            <a:off x="736600" y="1600200"/>
            <a:ext cx="7493000" cy="554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SimSun" pitchFamily="2" charset="-122"/>
              </a:defRPr>
            </a:lvl1pPr>
            <a:lvl2pPr marL="742950" indent="-285750">
              <a:defRPr>
                <a:solidFill>
                  <a:schemeClr val="tx1"/>
                </a:solidFill>
                <a:latin typeface="Arial" charset="0"/>
                <a:ea typeface="SimSun" pitchFamily="2" charset="-122"/>
              </a:defRPr>
            </a:lvl2pPr>
            <a:lvl3pPr marL="1143000" indent="-228600">
              <a:defRPr>
                <a:solidFill>
                  <a:schemeClr val="tx1"/>
                </a:solidFill>
                <a:latin typeface="Arial" charset="0"/>
                <a:ea typeface="SimSun" pitchFamily="2" charset="-122"/>
              </a:defRPr>
            </a:lvl3pPr>
            <a:lvl4pPr marL="1600200" indent="-228600">
              <a:defRPr>
                <a:solidFill>
                  <a:schemeClr val="tx1"/>
                </a:solidFill>
                <a:latin typeface="Arial" charset="0"/>
                <a:ea typeface="SimSun" pitchFamily="2" charset="-122"/>
              </a:defRPr>
            </a:lvl4pPr>
            <a:lvl5pPr marL="2057400" indent="-22860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lang="en-US" sz="2400" b="1"/>
              <a:t>Splay Tree vs. AVL/RB Tree</a:t>
            </a:r>
          </a:p>
          <a:p>
            <a:pPr eaLnBrk="1" hangingPunct="1"/>
            <a:endParaRPr lang="en-US" sz="2400"/>
          </a:p>
          <a:p>
            <a:pPr algn="just" eaLnBrk="1" hangingPunct="1"/>
            <a:r>
              <a:rPr lang="en-US" sz="2400"/>
              <a:t>Search on a splay tree may be O(N) if elements are inserted in order. This “feature” alone pushes me away. Although wiki says it is possible to avoid the worst case, I am not aware of a practical implementation. On random input, splay tree is also slower than AVL and red-black trees.</a:t>
            </a:r>
          </a:p>
          <a:p>
            <a:pPr algn="just" eaLnBrk="1" hangingPunct="1"/>
            <a:r>
              <a:rPr lang="en-US" sz="2400"/>
              <a:t>One of the advantages of a splay tree is it only requires two pointers with no additional information. This is helpful when memory is critical, but I would rather use a modified red-black to achieve the same memory footprint. Another advantage of splay tree is it is self-adjusting. </a:t>
            </a:r>
          </a:p>
          <a:p>
            <a:pPr eaLnBrk="1" hangingPunct="1"/>
            <a:endParaRPr lang="en-US"/>
          </a:p>
        </p:txBody>
      </p:sp>
      <p:sp>
        <p:nvSpPr>
          <p:cNvPr id="3" name="Footer Placeholder 2"/>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1391282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ctrTitle"/>
          </p:nvPr>
        </p:nvSpPr>
        <p:spPr>
          <a:xfrm>
            <a:off x="0" y="0"/>
            <a:ext cx="9144000" cy="762000"/>
          </a:xfrm>
        </p:spPr>
        <p:txBody>
          <a:bodyPr/>
          <a:lstStyle/>
          <a:p>
            <a:r>
              <a:rPr lang="en-US"/>
              <a:t>Tree Degree = Max Node Degree</a:t>
            </a:r>
          </a:p>
        </p:txBody>
      </p:sp>
      <p:sp>
        <p:nvSpPr>
          <p:cNvPr id="151582" name="Text Box 30"/>
          <p:cNvSpPr txBox="1">
            <a:spLocks noChangeArrowheads="1"/>
          </p:cNvSpPr>
          <p:nvPr/>
        </p:nvSpPr>
        <p:spPr bwMode="auto">
          <a:xfrm>
            <a:off x="0" y="5791200"/>
            <a:ext cx="35814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a:solidFill>
                  <a:schemeClr val="hlink"/>
                </a:solidFill>
              </a:rPr>
              <a:t>Degree of tree = 3.</a:t>
            </a:r>
          </a:p>
        </p:txBody>
      </p:sp>
      <p:grpSp>
        <p:nvGrpSpPr>
          <p:cNvPr id="2" name="Group 87"/>
          <p:cNvGrpSpPr>
            <a:grpSpLocks/>
          </p:cNvGrpSpPr>
          <p:nvPr/>
        </p:nvGrpSpPr>
        <p:grpSpPr bwMode="auto">
          <a:xfrm>
            <a:off x="533400" y="762000"/>
            <a:ext cx="8077200" cy="5181600"/>
            <a:chOff x="336" y="480"/>
            <a:chExt cx="5088" cy="3264"/>
          </a:xfrm>
        </p:grpSpPr>
        <p:grpSp>
          <p:nvGrpSpPr>
            <p:cNvPr id="3" name="Group 60"/>
            <p:cNvGrpSpPr>
              <a:grpSpLocks/>
            </p:cNvGrpSpPr>
            <p:nvPr/>
          </p:nvGrpSpPr>
          <p:grpSpPr bwMode="auto">
            <a:xfrm>
              <a:off x="336" y="480"/>
              <a:ext cx="5088" cy="3264"/>
              <a:chOff x="48" y="720"/>
              <a:chExt cx="5088" cy="3264"/>
            </a:xfrm>
          </p:grpSpPr>
          <p:sp>
            <p:nvSpPr>
              <p:cNvPr id="151613" name="Rectangle 61"/>
              <p:cNvSpPr>
                <a:spLocks noChangeArrowheads="1"/>
              </p:cNvSpPr>
              <p:nvPr/>
            </p:nvSpPr>
            <p:spPr bwMode="auto">
              <a:xfrm>
                <a:off x="2112" y="720"/>
                <a:ext cx="912" cy="384"/>
              </a:xfrm>
              <a:prstGeom prst="rect">
                <a:avLst/>
              </a:prstGeom>
              <a:solidFill>
                <a:srgbClr val="996600"/>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President</a:t>
                </a:r>
              </a:p>
            </p:txBody>
          </p:sp>
          <p:sp>
            <p:nvSpPr>
              <p:cNvPr id="151614" name="Rectangle 62"/>
              <p:cNvSpPr>
                <a:spLocks noChangeArrowheads="1"/>
              </p:cNvSpPr>
              <p:nvPr/>
            </p:nvSpPr>
            <p:spPr bwMode="auto">
              <a:xfrm>
                <a:off x="576" y="1536"/>
                <a:ext cx="912" cy="38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VP1</a:t>
                </a:r>
              </a:p>
            </p:txBody>
          </p:sp>
          <p:sp>
            <p:nvSpPr>
              <p:cNvPr id="151615" name="Rectangle 63"/>
              <p:cNvSpPr>
                <a:spLocks noChangeArrowheads="1"/>
              </p:cNvSpPr>
              <p:nvPr/>
            </p:nvSpPr>
            <p:spPr bwMode="auto">
              <a:xfrm>
                <a:off x="2160" y="1536"/>
                <a:ext cx="912" cy="38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VP2</a:t>
                </a:r>
              </a:p>
            </p:txBody>
          </p:sp>
          <p:sp>
            <p:nvSpPr>
              <p:cNvPr id="151616" name="Rectangle 64"/>
              <p:cNvSpPr>
                <a:spLocks noChangeArrowheads="1"/>
              </p:cNvSpPr>
              <p:nvPr/>
            </p:nvSpPr>
            <p:spPr bwMode="auto">
              <a:xfrm>
                <a:off x="3792" y="1488"/>
                <a:ext cx="1104" cy="38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VP3</a:t>
                </a:r>
              </a:p>
            </p:txBody>
          </p:sp>
          <p:sp>
            <p:nvSpPr>
              <p:cNvPr id="151617" name="Rectangle 65"/>
              <p:cNvSpPr>
                <a:spLocks noChangeArrowheads="1"/>
              </p:cNvSpPr>
              <p:nvPr/>
            </p:nvSpPr>
            <p:spPr bwMode="auto">
              <a:xfrm>
                <a:off x="48" y="2736"/>
                <a:ext cx="912" cy="384"/>
              </a:xfrm>
              <a:prstGeom prst="rect">
                <a:avLst/>
              </a:prstGeom>
              <a:solidFill>
                <a:schemeClr val="bg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Manager1</a:t>
                </a:r>
              </a:p>
            </p:txBody>
          </p:sp>
          <p:sp>
            <p:nvSpPr>
              <p:cNvPr id="151618" name="Rectangle 66"/>
              <p:cNvSpPr>
                <a:spLocks noChangeArrowheads="1"/>
              </p:cNvSpPr>
              <p:nvPr/>
            </p:nvSpPr>
            <p:spPr bwMode="auto">
              <a:xfrm>
                <a:off x="1056" y="2736"/>
                <a:ext cx="912" cy="384"/>
              </a:xfrm>
              <a:prstGeom prst="rect">
                <a:avLst/>
              </a:prstGeom>
              <a:solidFill>
                <a:schemeClr val="bg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Manager2</a:t>
                </a:r>
              </a:p>
            </p:txBody>
          </p:sp>
          <p:sp>
            <p:nvSpPr>
              <p:cNvPr id="151619" name="Rectangle 67"/>
              <p:cNvSpPr>
                <a:spLocks noChangeArrowheads="1"/>
              </p:cNvSpPr>
              <p:nvPr/>
            </p:nvSpPr>
            <p:spPr bwMode="auto">
              <a:xfrm>
                <a:off x="2160" y="2736"/>
                <a:ext cx="912" cy="384"/>
              </a:xfrm>
              <a:prstGeom prst="rect">
                <a:avLst/>
              </a:prstGeom>
              <a:solidFill>
                <a:schemeClr val="bg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a:t>
                </a:r>
              </a:p>
            </p:txBody>
          </p:sp>
          <p:sp>
            <p:nvSpPr>
              <p:cNvPr id="151620" name="Rectangle 68"/>
              <p:cNvSpPr>
                <a:spLocks noChangeArrowheads="1"/>
              </p:cNvSpPr>
              <p:nvPr/>
            </p:nvSpPr>
            <p:spPr bwMode="auto">
              <a:xfrm>
                <a:off x="3648" y="2688"/>
                <a:ext cx="1488" cy="384"/>
              </a:xfrm>
              <a:prstGeom prst="rect">
                <a:avLst/>
              </a:prstGeom>
              <a:solidFill>
                <a:schemeClr val="bg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a:t>
                </a:r>
              </a:p>
            </p:txBody>
          </p:sp>
          <p:sp>
            <p:nvSpPr>
              <p:cNvPr id="151621" name="Rectangle 69"/>
              <p:cNvSpPr>
                <a:spLocks noChangeArrowheads="1"/>
              </p:cNvSpPr>
              <p:nvPr/>
            </p:nvSpPr>
            <p:spPr bwMode="auto">
              <a:xfrm>
                <a:off x="1968" y="3600"/>
                <a:ext cx="1488" cy="384"/>
              </a:xfrm>
              <a:prstGeom prst="rect">
                <a:avLst/>
              </a:prstGeom>
              <a:solidFill>
                <a:srgbClr val="FFFF00"/>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Worker Bee</a:t>
                </a:r>
              </a:p>
            </p:txBody>
          </p:sp>
          <p:sp>
            <p:nvSpPr>
              <p:cNvPr id="151622" name="Line 70"/>
              <p:cNvSpPr>
                <a:spLocks noChangeShapeType="1"/>
              </p:cNvSpPr>
              <p:nvPr/>
            </p:nvSpPr>
            <p:spPr bwMode="auto">
              <a:xfrm>
                <a:off x="2544" y="1104"/>
                <a:ext cx="0" cy="432"/>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51623" name="Line 71"/>
              <p:cNvSpPr>
                <a:spLocks noChangeShapeType="1"/>
              </p:cNvSpPr>
              <p:nvPr/>
            </p:nvSpPr>
            <p:spPr bwMode="auto">
              <a:xfrm flipH="1">
                <a:off x="1488" y="1104"/>
                <a:ext cx="624" cy="432"/>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51624" name="Line 72"/>
              <p:cNvSpPr>
                <a:spLocks noChangeShapeType="1"/>
              </p:cNvSpPr>
              <p:nvPr/>
            </p:nvSpPr>
            <p:spPr bwMode="auto">
              <a:xfrm>
                <a:off x="3024" y="1104"/>
                <a:ext cx="768" cy="384"/>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51625" name="Line 73"/>
              <p:cNvSpPr>
                <a:spLocks noChangeShapeType="1"/>
              </p:cNvSpPr>
              <p:nvPr/>
            </p:nvSpPr>
            <p:spPr bwMode="auto">
              <a:xfrm flipH="1">
                <a:off x="336" y="1920"/>
                <a:ext cx="480" cy="816"/>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51626" name="Line 74"/>
              <p:cNvSpPr>
                <a:spLocks noChangeShapeType="1"/>
              </p:cNvSpPr>
              <p:nvPr/>
            </p:nvSpPr>
            <p:spPr bwMode="auto">
              <a:xfrm>
                <a:off x="1200" y="1920"/>
                <a:ext cx="288" cy="816"/>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51627" name="Line 75"/>
              <p:cNvSpPr>
                <a:spLocks noChangeShapeType="1"/>
              </p:cNvSpPr>
              <p:nvPr/>
            </p:nvSpPr>
            <p:spPr bwMode="auto">
              <a:xfrm>
                <a:off x="2544" y="1920"/>
                <a:ext cx="0" cy="816"/>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51628" name="Line 76"/>
              <p:cNvSpPr>
                <a:spLocks noChangeShapeType="1"/>
              </p:cNvSpPr>
              <p:nvPr/>
            </p:nvSpPr>
            <p:spPr bwMode="auto">
              <a:xfrm>
                <a:off x="4320" y="1872"/>
                <a:ext cx="0" cy="816"/>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51629" name="Line 77"/>
              <p:cNvSpPr>
                <a:spLocks noChangeShapeType="1"/>
              </p:cNvSpPr>
              <p:nvPr/>
            </p:nvSpPr>
            <p:spPr bwMode="auto">
              <a:xfrm>
                <a:off x="2544" y="3120"/>
                <a:ext cx="0" cy="480"/>
              </a:xfrm>
              <a:prstGeom prst="line">
                <a:avLst/>
              </a:prstGeom>
              <a:noFill/>
              <a:ln w="38100">
                <a:solidFill>
                  <a:schemeClr val="hlink"/>
                </a:solidFill>
                <a:round/>
                <a:headEnd type="none" w="sm" len="sm"/>
                <a:tailEnd type="triangle" w="med" len="med"/>
              </a:ln>
              <a:effectLst/>
            </p:spPr>
            <p:txBody>
              <a:bodyPr/>
              <a:lstStyle/>
              <a:p>
                <a:endParaRPr lang="en-US"/>
              </a:p>
            </p:txBody>
          </p:sp>
        </p:grpSp>
        <p:sp>
          <p:nvSpPr>
            <p:cNvPr id="151630" name="Text Box 78"/>
            <p:cNvSpPr txBox="1">
              <a:spLocks noChangeArrowheads="1"/>
            </p:cNvSpPr>
            <p:nvPr/>
          </p:nvSpPr>
          <p:spPr bwMode="auto">
            <a:xfrm>
              <a:off x="3456" y="480"/>
              <a:ext cx="384" cy="365"/>
            </a:xfrm>
            <a:prstGeom prst="rect">
              <a:avLst/>
            </a:prstGeom>
            <a:noFill/>
            <a:ln w="12700">
              <a:noFill/>
              <a:miter lim="800000"/>
              <a:headEnd type="none" w="sm" len="sm"/>
              <a:tailEnd type="none" w="sm" len="sm"/>
            </a:ln>
            <a:effectLst/>
          </p:spPr>
          <p:txBody>
            <a:bodyPr>
              <a:spAutoFit/>
            </a:bodyPr>
            <a:lstStyle/>
            <a:p>
              <a:pPr>
                <a:spcBef>
                  <a:spcPct val="50000"/>
                </a:spcBef>
              </a:pPr>
              <a:r>
                <a:rPr lang="en-US">
                  <a:solidFill>
                    <a:schemeClr val="hlink"/>
                  </a:solidFill>
                </a:rPr>
                <a:t>3</a:t>
              </a:r>
            </a:p>
          </p:txBody>
        </p:sp>
        <p:sp>
          <p:nvSpPr>
            <p:cNvPr id="151631" name="Text Box 79"/>
            <p:cNvSpPr txBox="1">
              <a:spLocks noChangeArrowheads="1"/>
            </p:cNvSpPr>
            <p:nvPr/>
          </p:nvSpPr>
          <p:spPr bwMode="auto">
            <a:xfrm>
              <a:off x="576" y="1296"/>
              <a:ext cx="288" cy="365"/>
            </a:xfrm>
            <a:prstGeom prst="rect">
              <a:avLst/>
            </a:prstGeom>
            <a:noFill/>
            <a:ln w="12700">
              <a:noFill/>
              <a:miter lim="800000"/>
              <a:headEnd type="none" w="sm" len="sm"/>
              <a:tailEnd type="none" w="sm" len="sm"/>
            </a:ln>
            <a:effectLst/>
          </p:spPr>
          <p:txBody>
            <a:bodyPr>
              <a:spAutoFit/>
            </a:bodyPr>
            <a:lstStyle/>
            <a:p>
              <a:pPr>
                <a:spcBef>
                  <a:spcPct val="50000"/>
                </a:spcBef>
              </a:pPr>
              <a:r>
                <a:rPr lang="en-US">
                  <a:solidFill>
                    <a:schemeClr val="hlink"/>
                  </a:solidFill>
                </a:rPr>
                <a:t>2</a:t>
              </a:r>
            </a:p>
          </p:txBody>
        </p:sp>
        <p:sp>
          <p:nvSpPr>
            <p:cNvPr id="151632" name="Text Box 80"/>
            <p:cNvSpPr txBox="1">
              <a:spLocks noChangeArrowheads="1"/>
            </p:cNvSpPr>
            <p:nvPr/>
          </p:nvSpPr>
          <p:spPr bwMode="auto">
            <a:xfrm>
              <a:off x="2160" y="1296"/>
              <a:ext cx="288" cy="365"/>
            </a:xfrm>
            <a:prstGeom prst="rect">
              <a:avLst/>
            </a:prstGeom>
            <a:noFill/>
            <a:ln w="12700">
              <a:noFill/>
              <a:miter lim="800000"/>
              <a:headEnd type="none" w="sm" len="sm"/>
              <a:tailEnd type="none" w="sm" len="sm"/>
            </a:ln>
            <a:effectLst/>
          </p:spPr>
          <p:txBody>
            <a:bodyPr>
              <a:spAutoFit/>
            </a:bodyPr>
            <a:lstStyle/>
            <a:p>
              <a:pPr>
                <a:spcBef>
                  <a:spcPct val="50000"/>
                </a:spcBef>
              </a:pPr>
              <a:r>
                <a:rPr lang="en-US">
                  <a:solidFill>
                    <a:schemeClr val="hlink"/>
                  </a:solidFill>
                </a:rPr>
                <a:t>1</a:t>
              </a:r>
            </a:p>
          </p:txBody>
        </p:sp>
        <p:sp>
          <p:nvSpPr>
            <p:cNvPr id="151633" name="Text Box 81"/>
            <p:cNvSpPr txBox="1">
              <a:spLocks noChangeArrowheads="1"/>
            </p:cNvSpPr>
            <p:nvPr/>
          </p:nvSpPr>
          <p:spPr bwMode="auto">
            <a:xfrm>
              <a:off x="3840" y="1296"/>
              <a:ext cx="288" cy="365"/>
            </a:xfrm>
            <a:prstGeom prst="rect">
              <a:avLst/>
            </a:prstGeom>
            <a:noFill/>
            <a:ln w="12700">
              <a:noFill/>
              <a:miter lim="800000"/>
              <a:headEnd type="none" w="sm" len="sm"/>
              <a:tailEnd type="none" w="sm" len="sm"/>
            </a:ln>
            <a:effectLst/>
          </p:spPr>
          <p:txBody>
            <a:bodyPr>
              <a:spAutoFit/>
            </a:bodyPr>
            <a:lstStyle/>
            <a:p>
              <a:pPr>
                <a:spcBef>
                  <a:spcPct val="50000"/>
                </a:spcBef>
              </a:pPr>
              <a:r>
                <a:rPr lang="en-US">
                  <a:solidFill>
                    <a:schemeClr val="hlink"/>
                  </a:solidFill>
                </a:rPr>
                <a:t>1</a:t>
              </a:r>
            </a:p>
          </p:txBody>
        </p:sp>
        <p:sp>
          <p:nvSpPr>
            <p:cNvPr id="151634" name="Text Box 82"/>
            <p:cNvSpPr txBox="1">
              <a:spLocks noChangeArrowheads="1"/>
            </p:cNvSpPr>
            <p:nvPr/>
          </p:nvSpPr>
          <p:spPr bwMode="auto">
            <a:xfrm>
              <a:off x="384" y="2064"/>
              <a:ext cx="288" cy="365"/>
            </a:xfrm>
            <a:prstGeom prst="rect">
              <a:avLst/>
            </a:prstGeom>
            <a:noFill/>
            <a:ln w="12700">
              <a:noFill/>
              <a:miter lim="800000"/>
              <a:headEnd type="none" w="sm" len="sm"/>
              <a:tailEnd type="none" w="sm" len="sm"/>
            </a:ln>
            <a:effectLst/>
          </p:spPr>
          <p:txBody>
            <a:bodyPr>
              <a:spAutoFit/>
            </a:bodyPr>
            <a:lstStyle/>
            <a:p>
              <a:pPr>
                <a:spcBef>
                  <a:spcPct val="50000"/>
                </a:spcBef>
              </a:pPr>
              <a:r>
                <a:rPr lang="en-US">
                  <a:solidFill>
                    <a:schemeClr val="hlink"/>
                  </a:solidFill>
                </a:rPr>
                <a:t>0</a:t>
              </a:r>
            </a:p>
          </p:txBody>
        </p:sp>
        <p:sp>
          <p:nvSpPr>
            <p:cNvPr id="151635" name="Text Box 83"/>
            <p:cNvSpPr txBox="1">
              <a:spLocks noChangeArrowheads="1"/>
            </p:cNvSpPr>
            <p:nvPr/>
          </p:nvSpPr>
          <p:spPr bwMode="auto">
            <a:xfrm>
              <a:off x="1824" y="2064"/>
              <a:ext cx="288" cy="365"/>
            </a:xfrm>
            <a:prstGeom prst="rect">
              <a:avLst/>
            </a:prstGeom>
            <a:noFill/>
            <a:ln w="12700">
              <a:noFill/>
              <a:miter lim="800000"/>
              <a:headEnd type="none" w="sm" len="sm"/>
              <a:tailEnd type="none" w="sm" len="sm"/>
            </a:ln>
            <a:effectLst/>
          </p:spPr>
          <p:txBody>
            <a:bodyPr>
              <a:spAutoFit/>
            </a:bodyPr>
            <a:lstStyle/>
            <a:p>
              <a:pPr>
                <a:spcBef>
                  <a:spcPct val="50000"/>
                </a:spcBef>
              </a:pPr>
              <a:r>
                <a:rPr lang="en-US">
                  <a:solidFill>
                    <a:schemeClr val="hlink"/>
                  </a:solidFill>
                </a:rPr>
                <a:t>0</a:t>
              </a:r>
            </a:p>
          </p:txBody>
        </p:sp>
        <p:sp>
          <p:nvSpPr>
            <p:cNvPr id="151636" name="Text Box 84"/>
            <p:cNvSpPr txBox="1">
              <a:spLocks noChangeArrowheads="1"/>
            </p:cNvSpPr>
            <p:nvPr/>
          </p:nvSpPr>
          <p:spPr bwMode="auto">
            <a:xfrm>
              <a:off x="2928" y="2064"/>
              <a:ext cx="288" cy="365"/>
            </a:xfrm>
            <a:prstGeom prst="rect">
              <a:avLst/>
            </a:prstGeom>
            <a:noFill/>
            <a:ln w="12700">
              <a:noFill/>
              <a:miter lim="800000"/>
              <a:headEnd type="none" w="sm" len="sm"/>
              <a:tailEnd type="none" w="sm" len="sm"/>
            </a:ln>
            <a:effectLst/>
          </p:spPr>
          <p:txBody>
            <a:bodyPr>
              <a:spAutoFit/>
            </a:bodyPr>
            <a:lstStyle/>
            <a:p>
              <a:pPr>
                <a:spcBef>
                  <a:spcPct val="50000"/>
                </a:spcBef>
              </a:pPr>
              <a:r>
                <a:rPr lang="en-US">
                  <a:solidFill>
                    <a:schemeClr val="hlink"/>
                  </a:solidFill>
                </a:rPr>
                <a:t>1</a:t>
              </a:r>
            </a:p>
          </p:txBody>
        </p:sp>
        <p:sp>
          <p:nvSpPr>
            <p:cNvPr id="151637" name="Text Box 85"/>
            <p:cNvSpPr txBox="1">
              <a:spLocks noChangeArrowheads="1"/>
            </p:cNvSpPr>
            <p:nvPr/>
          </p:nvSpPr>
          <p:spPr bwMode="auto">
            <a:xfrm>
              <a:off x="4752" y="2064"/>
              <a:ext cx="288" cy="365"/>
            </a:xfrm>
            <a:prstGeom prst="rect">
              <a:avLst/>
            </a:prstGeom>
            <a:noFill/>
            <a:ln w="12700">
              <a:noFill/>
              <a:miter lim="800000"/>
              <a:headEnd type="none" w="sm" len="sm"/>
              <a:tailEnd type="none" w="sm" len="sm"/>
            </a:ln>
            <a:effectLst/>
          </p:spPr>
          <p:txBody>
            <a:bodyPr>
              <a:spAutoFit/>
            </a:bodyPr>
            <a:lstStyle/>
            <a:p>
              <a:pPr>
                <a:spcBef>
                  <a:spcPct val="50000"/>
                </a:spcBef>
              </a:pPr>
              <a:r>
                <a:rPr lang="en-US">
                  <a:solidFill>
                    <a:schemeClr val="hlink"/>
                  </a:solidFill>
                </a:rPr>
                <a:t>0</a:t>
              </a:r>
            </a:p>
          </p:txBody>
        </p:sp>
        <p:sp>
          <p:nvSpPr>
            <p:cNvPr id="151638" name="Text Box 86"/>
            <p:cNvSpPr txBox="1">
              <a:spLocks noChangeArrowheads="1"/>
            </p:cNvSpPr>
            <p:nvPr/>
          </p:nvSpPr>
          <p:spPr bwMode="auto">
            <a:xfrm>
              <a:off x="3840" y="3360"/>
              <a:ext cx="288" cy="365"/>
            </a:xfrm>
            <a:prstGeom prst="rect">
              <a:avLst/>
            </a:prstGeom>
            <a:noFill/>
            <a:ln w="12700">
              <a:noFill/>
              <a:miter lim="800000"/>
              <a:headEnd type="none" w="sm" len="sm"/>
              <a:tailEnd type="none" w="sm" len="sm"/>
            </a:ln>
            <a:effectLst/>
          </p:spPr>
          <p:txBody>
            <a:bodyPr>
              <a:spAutoFit/>
            </a:bodyPr>
            <a:lstStyle/>
            <a:p>
              <a:pPr>
                <a:spcBef>
                  <a:spcPct val="50000"/>
                </a:spcBef>
              </a:pPr>
              <a:r>
                <a:rPr lang="en-US">
                  <a:solidFill>
                    <a:schemeClr val="hlink"/>
                  </a:solidFill>
                </a:rPr>
                <a:t>0</a:t>
              </a:r>
            </a:p>
          </p:txBody>
        </p:sp>
      </p:grpSp>
      <p:sp>
        <p:nvSpPr>
          <p:cNvPr id="4" name="Footer Placeholder 3"/>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96740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1582"/>
                                        </p:tgtEl>
                                        <p:attrNameLst>
                                          <p:attrName>style.visibility</p:attrName>
                                        </p:attrNameLst>
                                      </p:cBhvr>
                                      <p:to>
                                        <p:strVal val="visible"/>
                                      </p:to>
                                    </p:set>
                                    <p:anim calcmode="lin" valueType="num">
                                      <p:cBhvr additive="base">
                                        <p:cTn id="13" dur="500" fill="hold"/>
                                        <p:tgtEl>
                                          <p:spTgt spid="151582"/>
                                        </p:tgtEl>
                                        <p:attrNameLst>
                                          <p:attrName>ppt_x</p:attrName>
                                        </p:attrNameLst>
                                      </p:cBhvr>
                                      <p:tavLst>
                                        <p:tav tm="0">
                                          <p:val>
                                            <p:strVal val="0-#ppt_w/2"/>
                                          </p:val>
                                        </p:tav>
                                        <p:tav tm="100000">
                                          <p:val>
                                            <p:strVal val="#ppt_x"/>
                                          </p:val>
                                        </p:tav>
                                      </p:tavLst>
                                    </p:anim>
                                    <p:anim calcmode="lin" valueType="num">
                                      <p:cBhvr additive="base">
                                        <p:cTn id="14" dur="500" fill="hold"/>
                                        <p:tgtEl>
                                          <p:spTgt spid="15158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82" grpId="0" autoUpdateAnimBg="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754063"/>
            <a:ext cx="7772400" cy="846137"/>
          </a:xfrm>
          <a:solidFill>
            <a:srgbClr val="FFFF00"/>
          </a:solidFill>
        </p:spPr>
        <p:txBody>
          <a:bodyPr/>
          <a:lstStyle/>
          <a:p>
            <a:pPr>
              <a:defRPr/>
            </a:pPr>
            <a:r>
              <a:rPr lang="en-US" dirty="0" smtClean="0"/>
              <a:t>COMAPARISON OF SEARCH TREES</a:t>
            </a:r>
            <a:endParaRPr lang="en-US" dirty="0"/>
          </a:p>
        </p:txBody>
      </p:sp>
      <p:sp>
        <p:nvSpPr>
          <p:cNvPr id="107524" name="TextBox 4"/>
          <p:cNvSpPr txBox="1">
            <a:spLocks noChangeArrowheads="1"/>
          </p:cNvSpPr>
          <p:nvPr/>
        </p:nvSpPr>
        <p:spPr bwMode="auto">
          <a:xfrm>
            <a:off x="736600" y="1600200"/>
            <a:ext cx="74930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SimSun" pitchFamily="2" charset="-122"/>
              </a:defRPr>
            </a:lvl1pPr>
            <a:lvl2pPr marL="742950" indent="-285750">
              <a:defRPr>
                <a:solidFill>
                  <a:schemeClr val="tx1"/>
                </a:solidFill>
                <a:latin typeface="Arial" charset="0"/>
                <a:ea typeface="SimSun" pitchFamily="2" charset="-122"/>
              </a:defRPr>
            </a:lvl2pPr>
            <a:lvl3pPr marL="1143000" indent="-228600">
              <a:defRPr>
                <a:solidFill>
                  <a:schemeClr val="tx1"/>
                </a:solidFill>
                <a:latin typeface="Arial" charset="0"/>
                <a:ea typeface="SimSun" pitchFamily="2" charset="-122"/>
              </a:defRPr>
            </a:lvl3pPr>
            <a:lvl4pPr marL="1600200" indent="-228600">
              <a:defRPr>
                <a:solidFill>
                  <a:schemeClr val="tx1"/>
                </a:solidFill>
                <a:latin typeface="Arial" charset="0"/>
                <a:ea typeface="SimSun" pitchFamily="2" charset="-122"/>
              </a:defRPr>
            </a:lvl4pPr>
            <a:lvl5pPr marL="2057400" indent="-22860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lang="en-US" sz="2400" b="1">
                <a:latin typeface="Times New Roman" pitchFamily="18" charset="0"/>
                <a:cs typeface="Times New Roman" pitchFamily="18" charset="0"/>
              </a:rPr>
              <a:t>Treap v. AVL/RB Tree</a:t>
            </a:r>
            <a:endParaRPr lang="en-US" sz="2400">
              <a:latin typeface="Times New Roman" pitchFamily="18" charset="0"/>
              <a:cs typeface="Times New Roman" pitchFamily="18" charset="0"/>
            </a:endParaRPr>
          </a:p>
          <a:p>
            <a:pPr eaLnBrk="1" hangingPunct="1"/>
            <a:endParaRPr lang="en-US" sz="2400">
              <a:latin typeface="Times New Roman" pitchFamily="18" charset="0"/>
              <a:cs typeface="Times New Roman" pitchFamily="18" charset="0"/>
            </a:endParaRPr>
          </a:p>
          <a:p>
            <a:pPr algn="just" eaLnBrk="1" hangingPunct="1"/>
            <a:r>
              <a:rPr lang="en-US" sz="2400">
                <a:latin typeface="Times New Roman" pitchFamily="18" charset="0"/>
                <a:cs typeface="Times New Roman" pitchFamily="18" charset="0"/>
              </a:rPr>
              <a:t>I do not know much about treap. It seems to me treap does not guarantee O(log(N)) search. Fortunately, in practice the worst O(N) case should almost never happen due to the random behaviour of a treap. In my benchmark, treap is slower than splay tree on random input. Probably it is not the best choice.</a:t>
            </a:r>
          </a:p>
          <a:p>
            <a:pPr eaLnBrk="1" hangingPunct="1"/>
            <a:endParaRPr lang="en-US"/>
          </a:p>
        </p:txBody>
      </p:sp>
      <p:sp>
        <p:nvSpPr>
          <p:cNvPr id="3" name="Footer Placeholder 2"/>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8092987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28600" y="1590674"/>
            <a:ext cx="8610600" cy="5267325"/>
          </a:xfrm>
          <a:prstGeom prst="rect">
            <a:avLst/>
          </a:prstGeom>
          <a:noFill/>
          <a:ln w="9525">
            <a:noFill/>
            <a:miter lim="800000"/>
            <a:headEnd/>
            <a:tailEnd/>
          </a:ln>
          <a:effectLst/>
        </p:spPr>
      </p:pic>
      <p:sp>
        <p:nvSpPr>
          <p:cNvPr id="5"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Representation OF TREES</a:t>
            </a:r>
            <a:endParaRPr lang="en-US" sz="3600" dirty="0">
              <a:latin typeface="Lucida Sans Unicode" pitchFamily="34" charset="0"/>
              <a:cs typeface="Arial" charset="0"/>
            </a:endParaRPr>
          </a:p>
        </p:txBody>
      </p:sp>
      <p:sp>
        <p:nvSpPr>
          <p:cNvPr id="6" name="TextBox 5"/>
          <p:cNvSpPr txBox="1"/>
          <p:nvPr/>
        </p:nvSpPr>
        <p:spPr>
          <a:xfrm>
            <a:off x="228600" y="1143000"/>
            <a:ext cx="8229600" cy="646331"/>
          </a:xfrm>
          <a:prstGeom prst="rect">
            <a:avLst/>
          </a:prstGeom>
          <a:noFill/>
        </p:spPr>
        <p:txBody>
          <a:bodyPr wrap="square" rtlCol="0">
            <a:spAutoFit/>
          </a:bodyPr>
          <a:lstStyle/>
          <a:p>
            <a:r>
              <a:rPr lang="en-US" dirty="0" smtClean="0"/>
              <a:t>There are several ways to draw a tree that represented in figure</a:t>
            </a:r>
          </a:p>
          <a:p>
            <a:endParaRPr lang="en-US" dirty="0"/>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093511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Trees Representation</a:t>
            </a:r>
            <a:endParaRPr lang="en-US" sz="3600" dirty="0">
              <a:latin typeface="Lucida Sans Unicode" pitchFamily="34" charset="0"/>
              <a:cs typeface="Arial" charset="0"/>
            </a:endParaRPr>
          </a:p>
        </p:txBody>
      </p:sp>
      <p:sp>
        <p:nvSpPr>
          <p:cNvPr id="5" name="TextBox 4"/>
          <p:cNvSpPr txBox="1"/>
          <p:nvPr/>
        </p:nvSpPr>
        <p:spPr>
          <a:xfrm>
            <a:off x="304800" y="1219200"/>
            <a:ext cx="7467600" cy="1631216"/>
          </a:xfrm>
          <a:prstGeom prst="rect">
            <a:avLst/>
          </a:prstGeom>
          <a:noFill/>
        </p:spPr>
        <p:txBody>
          <a:bodyPr wrap="square" rtlCol="0">
            <a:spAutoFit/>
          </a:bodyPr>
          <a:lstStyle/>
          <a:p>
            <a:r>
              <a:rPr lang="en-US" sz="2000" b="1" dirty="0" smtClean="0">
                <a:latin typeface="Lucida Bright" pitchFamily="18" charset="0"/>
              </a:rPr>
              <a:t>There are three ways to represent a tree</a:t>
            </a:r>
          </a:p>
          <a:p>
            <a:endParaRPr lang="en-US" sz="2000" b="1" dirty="0" smtClean="0">
              <a:latin typeface="Lucida Bright" pitchFamily="18" charset="0"/>
            </a:endParaRPr>
          </a:p>
          <a:p>
            <a:pPr marL="457200" indent="-457200">
              <a:buFont typeface="+mj-lt"/>
              <a:buAutoNum type="arabicPeriod"/>
            </a:pPr>
            <a:r>
              <a:rPr lang="en-US" sz="2000" b="1" dirty="0" smtClean="0">
                <a:latin typeface="Lucida Bright" pitchFamily="18" charset="0"/>
              </a:rPr>
              <a:t>List representation</a:t>
            </a:r>
          </a:p>
          <a:p>
            <a:pPr marL="457200" indent="-457200">
              <a:buFont typeface="+mj-lt"/>
              <a:buAutoNum type="arabicPeriod"/>
            </a:pPr>
            <a:r>
              <a:rPr lang="en-US" sz="2000" b="1" dirty="0" smtClean="0">
                <a:latin typeface="Lucida Bright" pitchFamily="18" charset="0"/>
              </a:rPr>
              <a:t>Left child-Right sibling representation</a:t>
            </a:r>
          </a:p>
          <a:p>
            <a:pPr marL="457200" indent="-457200">
              <a:buFont typeface="+mj-lt"/>
              <a:buAutoNum type="arabicPeriod"/>
            </a:pPr>
            <a:r>
              <a:rPr lang="en-US" sz="2000" b="1" dirty="0" smtClean="0">
                <a:latin typeface="Lucida Bright" pitchFamily="18" charset="0"/>
              </a:rPr>
              <a:t>Representation as a Degree-Two tree</a:t>
            </a:r>
            <a:endParaRPr lang="en-US" sz="2000" b="1" dirty="0">
              <a:latin typeface="Lucida Bright" pitchFamily="18" charset="0"/>
            </a:endParaRPr>
          </a:p>
        </p:txBody>
      </p:sp>
      <p:sp>
        <p:nvSpPr>
          <p:cNvPr id="6" name="Rectangle 5"/>
          <p:cNvSpPr/>
          <p:nvPr/>
        </p:nvSpPr>
        <p:spPr>
          <a:xfrm>
            <a:off x="228600" y="2895600"/>
            <a:ext cx="8610600" cy="2031325"/>
          </a:xfrm>
          <a:prstGeom prst="rect">
            <a:avLst/>
          </a:prstGeom>
        </p:spPr>
        <p:txBody>
          <a:bodyPr wrap="square">
            <a:spAutoFit/>
          </a:bodyPr>
          <a:lstStyle/>
          <a:p>
            <a:pPr marL="457200" indent="-457200">
              <a:buFont typeface="+mj-lt"/>
              <a:buAutoNum type="arabicPeriod"/>
            </a:pPr>
            <a:r>
              <a:rPr lang="en-US" b="1" u="sng" dirty="0" smtClean="0">
                <a:solidFill>
                  <a:srgbClr val="FF0000"/>
                </a:solidFill>
                <a:latin typeface="Lucida Bright" pitchFamily="18" charset="0"/>
              </a:rPr>
              <a:t>List representation:</a:t>
            </a:r>
          </a:p>
          <a:p>
            <a:pPr marL="457200" indent="-457200"/>
            <a:r>
              <a:rPr lang="en-US" dirty="0" smtClean="0">
                <a:latin typeface="Lucida Bright" pitchFamily="18" charset="0"/>
              </a:rPr>
              <a:t>The tree shown above can be written as the list</a:t>
            </a:r>
          </a:p>
          <a:p>
            <a:pPr marL="457200" indent="-457200"/>
            <a:r>
              <a:rPr lang="en-US" dirty="0">
                <a:latin typeface="Lucida Bright" pitchFamily="18" charset="0"/>
              </a:rPr>
              <a:t>	</a:t>
            </a:r>
            <a:r>
              <a:rPr lang="en-US" dirty="0" smtClean="0">
                <a:latin typeface="Lucida Bright" pitchFamily="18" charset="0"/>
              </a:rPr>
              <a:t>( A ( B ( E ( K , L ) ,F) ,C ( G ) ,D ( H ( M ) , I ,J ) ) )</a:t>
            </a:r>
          </a:p>
          <a:p>
            <a:pPr marL="457200" indent="-457200"/>
            <a:endParaRPr lang="en-US" dirty="0" smtClean="0">
              <a:latin typeface="Lucida Bright" pitchFamily="18" charset="0"/>
            </a:endParaRPr>
          </a:p>
          <a:p>
            <a:pPr marL="457200" indent="-457200"/>
            <a:r>
              <a:rPr lang="en-US" dirty="0" smtClean="0">
                <a:latin typeface="Lucida Bright" pitchFamily="18" charset="0"/>
              </a:rPr>
              <a:t>The information in the root node comes first, followed by a list of sub tress of that node.</a:t>
            </a:r>
          </a:p>
          <a:p>
            <a:pPr marL="457200" indent="-457200"/>
            <a:r>
              <a:rPr lang="en-US" dirty="0" smtClean="0">
                <a:latin typeface="Lucida Bright" pitchFamily="18" charset="0"/>
              </a:rPr>
              <a:t> </a:t>
            </a:r>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19382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19"/>
          <p:cNvSpPr>
            <a:spLocks noChangeArrowheads="1"/>
          </p:cNvSpPr>
          <p:nvPr/>
        </p:nvSpPr>
        <p:spPr bwMode="auto">
          <a:xfrm>
            <a:off x="533400" y="1071801"/>
            <a:ext cx="8382000" cy="1754326"/>
          </a:xfrm>
          <a:prstGeom prst="rect">
            <a:avLst/>
          </a:prstGeom>
          <a:noFill/>
          <a:ln w="9525">
            <a:noFill/>
            <a:miter lim="800000"/>
            <a:headEnd/>
            <a:tailEnd/>
          </a:ln>
        </p:spPr>
        <p:txBody>
          <a:bodyPr wrap="square">
            <a:spAutoFit/>
          </a:bodyPr>
          <a:lstStyle/>
          <a:p>
            <a:pPr>
              <a:lnSpc>
                <a:spcPct val="90000"/>
              </a:lnSpc>
              <a:buClr>
                <a:srgbClr val="CC3300"/>
              </a:buClr>
              <a:buFont typeface="Wingdings" pitchFamily="2" charset="2"/>
              <a:buChar char="Ø"/>
            </a:pPr>
            <a:endParaRPr lang="en-US" sz="2000" dirty="0" smtClean="0">
              <a:latin typeface="Times New Roman" pitchFamily="18" charset="0"/>
            </a:endParaRPr>
          </a:p>
          <a:p>
            <a:pPr algn="just"/>
            <a:endParaRPr lang="en-US" b="1" u="sng" dirty="0" smtClean="0">
              <a:latin typeface="Lucida Bright"/>
            </a:endParaRPr>
          </a:p>
          <a:p>
            <a:pPr algn="just"/>
            <a:endParaRPr lang="en-US" b="1" u="sng" dirty="0" smtClean="0">
              <a:latin typeface="Lucida Bright"/>
            </a:endParaRPr>
          </a:p>
          <a:p>
            <a:pPr lvl="2">
              <a:buFont typeface="Arial" pitchFamily="34" charset="0"/>
              <a:buChar char="•"/>
            </a:pPr>
            <a:endParaRPr lang="en-US" dirty="0" smtClean="0">
              <a:latin typeface="Lucida Bright"/>
            </a:endParaRPr>
          </a:p>
          <a:p>
            <a:pPr algn="just"/>
            <a:endParaRPr lang="en-US" b="1" u="sng" dirty="0" smtClean="0">
              <a:latin typeface="Lucida Bright"/>
            </a:endParaRPr>
          </a:p>
          <a:p>
            <a:endParaRPr lang="en-US" dirty="0">
              <a:latin typeface="Lucida Bright"/>
            </a:endParaRPr>
          </a:p>
        </p:txBody>
      </p:sp>
      <p:sp>
        <p:nvSpPr>
          <p:cNvPr id="15365" name="Text Box 21"/>
          <p:cNvSpPr txBox="1">
            <a:spLocks noChangeArrowheads="1"/>
          </p:cNvSpPr>
          <p:nvPr/>
        </p:nvSpPr>
        <p:spPr bwMode="auto">
          <a:xfrm>
            <a:off x="8039100" y="6400800"/>
            <a:ext cx="184150" cy="366713"/>
          </a:xfrm>
          <a:prstGeom prst="rect">
            <a:avLst/>
          </a:prstGeom>
          <a:noFill/>
          <a:ln w="9525">
            <a:noFill/>
            <a:miter lim="800000"/>
            <a:headEnd/>
            <a:tailEnd/>
          </a:ln>
        </p:spPr>
        <p:txBody>
          <a:bodyPr wrap="none">
            <a:spAutoFit/>
          </a:bodyPr>
          <a:lstStyle/>
          <a:p>
            <a:endParaRPr lang="en-US">
              <a:latin typeface="Lucida Sans Unicode" pitchFamily="34" charset="0"/>
            </a:endParaRPr>
          </a:p>
        </p:txBody>
      </p:sp>
      <p:sp>
        <p:nvSpPr>
          <p:cNvPr id="2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TREES</a:t>
            </a:r>
            <a:endParaRPr lang="en-US" sz="3600" dirty="0">
              <a:latin typeface="Lucida Sans Unicode" pitchFamily="34" charset="0"/>
              <a:cs typeface="Arial" charset="0"/>
            </a:endParaRPr>
          </a:p>
        </p:txBody>
      </p:sp>
      <p:sp>
        <p:nvSpPr>
          <p:cNvPr id="9" name="Rectangle 8"/>
          <p:cNvSpPr/>
          <p:nvPr/>
        </p:nvSpPr>
        <p:spPr>
          <a:xfrm>
            <a:off x="533400" y="990600"/>
            <a:ext cx="7848600" cy="1200329"/>
          </a:xfrm>
          <a:prstGeom prst="rect">
            <a:avLst/>
          </a:prstGeom>
        </p:spPr>
        <p:txBody>
          <a:bodyPr wrap="square">
            <a:spAutoFit/>
          </a:bodyPr>
          <a:lstStyle/>
          <a:p>
            <a:pPr algn="just"/>
            <a:endParaRPr lang="en-US" dirty="0" smtClean="0">
              <a:latin typeface="Lucida Bright"/>
            </a:endParaRPr>
          </a:p>
          <a:p>
            <a:pPr algn="just"/>
            <a:endParaRPr lang="en-US" dirty="0" smtClean="0">
              <a:latin typeface="Lucida Bright"/>
            </a:endParaRPr>
          </a:p>
          <a:p>
            <a:pPr algn="just"/>
            <a:endParaRPr lang="en-US" dirty="0" smtClean="0">
              <a:latin typeface="Lucida Bright"/>
            </a:endParaRPr>
          </a:p>
          <a:p>
            <a:endParaRPr lang="en-US" dirty="0" smtClean="0"/>
          </a:p>
        </p:txBody>
      </p:sp>
      <p:pic>
        <p:nvPicPr>
          <p:cNvPr id="75778" name="Picture 2"/>
          <p:cNvPicPr>
            <a:picLocks noChangeAspect="1" noChangeArrowheads="1"/>
          </p:cNvPicPr>
          <p:nvPr/>
        </p:nvPicPr>
        <p:blipFill>
          <a:blip r:embed="rId2" cstate="print"/>
          <a:srcRect/>
          <a:stretch>
            <a:fillRect/>
          </a:stretch>
        </p:blipFill>
        <p:spPr bwMode="auto">
          <a:xfrm>
            <a:off x="1143000" y="1447800"/>
            <a:ext cx="6781800" cy="4847597"/>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163371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52400" y="1900238"/>
            <a:ext cx="8686800" cy="4500562"/>
          </a:xfrm>
          <a:prstGeom prst="rect">
            <a:avLst/>
          </a:prstGeom>
          <a:noFill/>
          <a:ln w="9525">
            <a:noFill/>
            <a:miter lim="800000"/>
            <a:headEnd/>
            <a:tailEnd/>
          </a:ln>
          <a:effectLst/>
        </p:spPr>
      </p:pic>
      <p:sp>
        <p:nvSpPr>
          <p:cNvPr id="5"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marL="457200" indent="-457200" algn="ctr"/>
            <a:r>
              <a:rPr lang="en-US" sz="3600" b="1" dirty="0" smtClean="0">
                <a:latin typeface="Lucida Bright" pitchFamily="18" charset="0"/>
              </a:rPr>
              <a:t>List Representation</a:t>
            </a:r>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72376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marL="457200" indent="-457200" algn="ctr"/>
            <a:r>
              <a:rPr lang="en-US" sz="3600" b="1" dirty="0" smtClean="0">
                <a:latin typeface="Lucida Bright" pitchFamily="18" charset="0"/>
              </a:rPr>
              <a:t>List Representation</a:t>
            </a:r>
          </a:p>
        </p:txBody>
      </p:sp>
      <p:sp>
        <p:nvSpPr>
          <p:cNvPr id="5" name="TextBox 4"/>
          <p:cNvSpPr txBox="1"/>
          <p:nvPr/>
        </p:nvSpPr>
        <p:spPr>
          <a:xfrm>
            <a:off x="0" y="1143000"/>
            <a:ext cx="9144000" cy="4093428"/>
          </a:xfrm>
          <a:prstGeom prst="rect">
            <a:avLst/>
          </a:prstGeom>
          <a:noFill/>
        </p:spPr>
        <p:txBody>
          <a:bodyPr wrap="square" rtlCol="0">
            <a:spAutoFit/>
          </a:bodyPr>
          <a:lstStyle/>
          <a:p>
            <a:r>
              <a:rPr lang="en-US" sz="2000" b="1" dirty="0" smtClean="0">
                <a:latin typeface="Lucida Bright" pitchFamily="18" charset="0"/>
              </a:rPr>
              <a:t>Lemma: If T a k-</a:t>
            </a:r>
            <a:r>
              <a:rPr lang="en-US" sz="2000" b="1" dirty="0" err="1" smtClean="0">
                <a:latin typeface="Lucida Bright" pitchFamily="18" charset="0"/>
              </a:rPr>
              <a:t>ary</a:t>
            </a:r>
            <a:r>
              <a:rPr lang="en-US" sz="2000" b="1" dirty="0" smtClean="0">
                <a:latin typeface="Lucida Bright" pitchFamily="18" charset="0"/>
              </a:rPr>
              <a:t> tree(a tree of degree k) with n nodes, each having a fixed size , then n(k-1)+1 of the </a:t>
            </a:r>
            <a:r>
              <a:rPr lang="en-US" sz="2000" b="1" dirty="0" err="1" smtClean="0">
                <a:latin typeface="Lucida Bright" pitchFamily="18" charset="0"/>
              </a:rPr>
              <a:t>nk</a:t>
            </a:r>
            <a:r>
              <a:rPr lang="en-US" sz="2000" b="1" dirty="0" smtClean="0">
                <a:latin typeface="Lucida Bright" pitchFamily="18" charset="0"/>
              </a:rPr>
              <a:t> child fields are 0,n&gt;=1</a:t>
            </a:r>
          </a:p>
          <a:p>
            <a:endParaRPr lang="en-US" sz="2000" b="1" dirty="0">
              <a:latin typeface="Lucida Bright" pitchFamily="18" charset="0"/>
            </a:endParaRPr>
          </a:p>
          <a:p>
            <a:r>
              <a:rPr lang="en-US" sz="2000" b="1" dirty="0" smtClean="0">
                <a:latin typeface="Lucida Bright" pitchFamily="18" charset="0"/>
              </a:rPr>
              <a:t>Proof: </a:t>
            </a:r>
          </a:p>
          <a:p>
            <a:endParaRPr lang="en-US" sz="2000" b="1" dirty="0" smtClean="0">
              <a:latin typeface="Lucida Bright" pitchFamily="18" charset="0"/>
            </a:endParaRPr>
          </a:p>
          <a:p>
            <a:r>
              <a:rPr lang="en-US" sz="2000" b="1" dirty="0" smtClean="0">
                <a:latin typeface="Lucida Bright" pitchFamily="18" charset="0"/>
              </a:rPr>
              <a:t>Each non-zero child field points to a node and there is exactly one pointer to each node other than root,</a:t>
            </a:r>
          </a:p>
          <a:p>
            <a:endParaRPr lang="en-US" sz="2000" b="1" dirty="0" smtClean="0">
              <a:latin typeface="Lucida Bright" pitchFamily="18" charset="0"/>
            </a:endParaRPr>
          </a:p>
          <a:p>
            <a:r>
              <a:rPr lang="en-US" sz="2000" b="1" dirty="0" smtClean="0">
                <a:latin typeface="Lucida Bright" pitchFamily="18" charset="0"/>
              </a:rPr>
              <a:t>The number of nonzero child fields in an n-node tree is exactly n-1.</a:t>
            </a:r>
          </a:p>
          <a:p>
            <a:endParaRPr lang="en-US" sz="2000" b="1" dirty="0" smtClean="0">
              <a:latin typeface="Lucida Bright" pitchFamily="18" charset="0"/>
            </a:endParaRPr>
          </a:p>
          <a:p>
            <a:r>
              <a:rPr lang="en-US" sz="2000" b="1" dirty="0" smtClean="0">
                <a:latin typeface="Lucida Bright" pitchFamily="18" charset="0"/>
              </a:rPr>
              <a:t>The total number of child fields in a k-</a:t>
            </a:r>
            <a:r>
              <a:rPr lang="en-US" sz="2000" b="1" dirty="0" err="1" smtClean="0">
                <a:latin typeface="Lucida Bright" pitchFamily="18" charset="0"/>
              </a:rPr>
              <a:t>ary</a:t>
            </a:r>
            <a:r>
              <a:rPr lang="en-US" sz="2000" b="1" dirty="0" smtClean="0">
                <a:latin typeface="Lucida Bright" pitchFamily="18" charset="0"/>
              </a:rPr>
              <a:t> tree with n nodes is </a:t>
            </a:r>
            <a:r>
              <a:rPr lang="en-US" sz="2000" b="1" dirty="0" err="1" smtClean="0">
                <a:latin typeface="Lucida Bright" pitchFamily="18" charset="0"/>
              </a:rPr>
              <a:t>nk</a:t>
            </a:r>
            <a:r>
              <a:rPr lang="en-US" sz="2000" b="1" dirty="0" smtClean="0">
                <a:latin typeface="Lucida Bright" pitchFamily="18" charset="0"/>
              </a:rPr>
              <a:t>.</a:t>
            </a:r>
          </a:p>
          <a:p>
            <a:endParaRPr lang="en-US" sz="2000" b="1" dirty="0" smtClean="0">
              <a:latin typeface="Lucida Bright" pitchFamily="18" charset="0"/>
            </a:endParaRPr>
          </a:p>
          <a:p>
            <a:r>
              <a:rPr lang="en-US" sz="2000" b="1" dirty="0" smtClean="0">
                <a:latin typeface="Lucida Bright" pitchFamily="18" charset="0"/>
              </a:rPr>
              <a:t>Hence the number of non zero fields is </a:t>
            </a:r>
            <a:r>
              <a:rPr lang="en-US" sz="2000" b="1" dirty="0" err="1" smtClean="0">
                <a:latin typeface="Lucida Bright" pitchFamily="18" charset="0"/>
              </a:rPr>
              <a:t>nk</a:t>
            </a:r>
            <a:r>
              <a:rPr lang="en-US" sz="2000" b="1" dirty="0" smtClean="0">
                <a:latin typeface="Lucida Bright" pitchFamily="18" charset="0"/>
              </a:rPr>
              <a:t>-(n-1)=n(k-1)+1 </a:t>
            </a:r>
            <a:endParaRPr lang="en-US" sz="2000" b="1" dirty="0">
              <a:latin typeface="Lucida Bright" pitchFamily="18" charset="0"/>
            </a:endParaRPr>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15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marL="457200" indent="-457200" algn="ctr"/>
            <a:r>
              <a:rPr lang="en-US" sz="3600" b="1" dirty="0" smtClean="0">
                <a:latin typeface="Lucida Bright" pitchFamily="18" charset="0"/>
              </a:rPr>
              <a:t>Left Child-Right Sibling Representation</a:t>
            </a:r>
          </a:p>
        </p:txBody>
      </p:sp>
      <p:sp>
        <p:nvSpPr>
          <p:cNvPr id="5" name="TextBox 4"/>
          <p:cNvSpPr txBox="1"/>
          <p:nvPr/>
        </p:nvSpPr>
        <p:spPr>
          <a:xfrm>
            <a:off x="381000" y="1176278"/>
            <a:ext cx="6705600" cy="3200876"/>
          </a:xfrm>
          <a:prstGeom prst="rect">
            <a:avLst/>
          </a:prstGeom>
          <a:noFill/>
        </p:spPr>
        <p:txBody>
          <a:bodyPr wrap="square" rtlCol="0">
            <a:spAutoFit/>
          </a:bodyPr>
          <a:lstStyle/>
          <a:p>
            <a:r>
              <a:rPr lang="en-US" sz="2000" dirty="0" smtClean="0">
                <a:latin typeface="Lucida Bright" pitchFamily="18" charset="0"/>
              </a:rPr>
              <a:t>The structure of the node used in left child- right sibling representation.</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6" name="Rectangle 5"/>
          <p:cNvSpPr/>
          <p:nvPr/>
        </p:nvSpPr>
        <p:spPr>
          <a:xfrm>
            <a:off x="1600200" y="2362200"/>
            <a:ext cx="33528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a:t>
            </a:r>
          </a:p>
          <a:p>
            <a:pPr algn="ctr"/>
            <a:endParaRPr lang="en-US" dirty="0" smtClean="0"/>
          </a:p>
          <a:p>
            <a:pPr algn="ctr"/>
            <a:endParaRPr lang="en-US" dirty="0" smtClean="0"/>
          </a:p>
          <a:p>
            <a:pPr algn="ctr"/>
            <a:r>
              <a:rPr lang="en-US" dirty="0" smtClean="0"/>
              <a:t>LEFT CHILD	RIGHT    </a:t>
            </a:r>
          </a:p>
          <a:p>
            <a:pPr algn="ctr"/>
            <a:r>
              <a:rPr lang="en-US" dirty="0"/>
              <a:t> </a:t>
            </a:r>
            <a:r>
              <a:rPr lang="en-US" dirty="0" smtClean="0"/>
              <a:t>                                      SIBLING</a:t>
            </a:r>
            <a:endParaRPr lang="en-US" dirty="0"/>
          </a:p>
        </p:txBody>
      </p:sp>
      <p:cxnSp>
        <p:nvCxnSpPr>
          <p:cNvPr id="8" name="Straight Connector 7"/>
          <p:cNvCxnSpPr>
            <a:stCxn id="6" idx="1"/>
            <a:endCxn id="6" idx="3"/>
          </p:cNvCxnSpPr>
          <p:nvPr/>
        </p:nvCxnSpPr>
        <p:spPr>
          <a:xfrm rot="10800000" flipH="1">
            <a:off x="1600200" y="3200400"/>
            <a:ext cx="3352800" cy="1588"/>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2"/>
          </p:cNvCxnSpPr>
          <p:nvPr/>
        </p:nvCxnSpPr>
        <p:spPr>
          <a:xfrm rot="5400000" flipH="1">
            <a:off x="2857500" y="3619500"/>
            <a:ext cx="838200" cy="1588"/>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4203009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marL="457200" indent="-457200" algn="ctr"/>
            <a:r>
              <a:rPr lang="en-US" sz="3600" b="1" dirty="0" smtClean="0">
                <a:latin typeface="Lucida Bright" pitchFamily="18" charset="0"/>
              </a:rPr>
              <a:t>Left Child-Right Sibling Representation</a:t>
            </a:r>
          </a:p>
        </p:txBody>
      </p:sp>
      <p:sp>
        <p:nvSpPr>
          <p:cNvPr id="5" name="TextBox 4"/>
          <p:cNvSpPr txBox="1"/>
          <p:nvPr/>
        </p:nvSpPr>
        <p:spPr>
          <a:xfrm>
            <a:off x="381000" y="1176278"/>
            <a:ext cx="6705600" cy="707886"/>
          </a:xfrm>
          <a:prstGeom prst="rect">
            <a:avLst/>
          </a:prstGeom>
          <a:noFill/>
        </p:spPr>
        <p:txBody>
          <a:bodyPr wrap="square" rtlCol="0">
            <a:spAutoFit/>
          </a:bodyPr>
          <a:lstStyle/>
          <a:p>
            <a:r>
              <a:rPr lang="en-US" sz="2000" dirty="0" smtClean="0">
                <a:latin typeface="Lucida Bright" pitchFamily="18" charset="0"/>
              </a:rPr>
              <a:t>The structure of the node used in left child- right sibling representation  for the tree given below is.</a:t>
            </a:r>
            <a:endParaRPr lang="en-US" dirty="0"/>
          </a:p>
        </p:txBody>
      </p:sp>
      <p:pic>
        <p:nvPicPr>
          <p:cNvPr id="7" name="Picture 2"/>
          <p:cNvPicPr>
            <a:picLocks noChangeAspect="1" noChangeArrowheads="1"/>
          </p:cNvPicPr>
          <p:nvPr/>
        </p:nvPicPr>
        <p:blipFill>
          <a:blip r:embed="rId2"/>
          <a:srcRect/>
          <a:stretch>
            <a:fillRect/>
          </a:stretch>
        </p:blipFill>
        <p:spPr bwMode="auto">
          <a:xfrm>
            <a:off x="228600" y="1828800"/>
            <a:ext cx="8610600" cy="5029199"/>
          </a:xfrm>
          <a:prstGeom prst="rect">
            <a:avLst/>
          </a:prstGeom>
          <a:noFill/>
          <a:ln w="9525">
            <a:noFill/>
            <a:miter lim="800000"/>
            <a:headEnd/>
            <a:tailEnd/>
          </a:ln>
          <a:effectLst/>
        </p:spPr>
      </p:pic>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744472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marL="457200" indent="-457200" algn="ctr"/>
            <a:r>
              <a:rPr lang="en-US" sz="3600" b="1" dirty="0" smtClean="0">
                <a:latin typeface="Lucida Bright" pitchFamily="18" charset="0"/>
              </a:rPr>
              <a:t>Left Child-Right Sibling Representation</a:t>
            </a:r>
          </a:p>
        </p:txBody>
      </p:sp>
      <p:sp>
        <p:nvSpPr>
          <p:cNvPr id="5" name="TextBox 4"/>
          <p:cNvSpPr txBox="1"/>
          <p:nvPr/>
        </p:nvSpPr>
        <p:spPr>
          <a:xfrm>
            <a:off x="381000" y="1176278"/>
            <a:ext cx="8305800" cy="707886"/>
          </a:xfrm>
          <a:prstGeom prst="rect">
            <a:avLst/>
          </a:prstGeom>
          <a:noFill/>
        </p:spPr>
        <p:txBody>
          <a:bodyPr wrap="square" rtlCol="0">
            <a:spAutoFit/>
          </a:bodyPr>
          <a:lstStyle/>
          <a:p>
            <a:r>
              <a:rPr lang="en-US" sz="2000" dirty="0" smtClean="0">
                <a:latin typeface="Lucida Bright" pitchFamily="18" charset="0"/>
              </a:rPr>
              <a:t>The structure of left child- right sibling representation for the above figure is .</a:t>
            </a:r>
            <a:endParaRPr lang="en-US" dirty="0"/>
          </a:p>
        </p:txBody>
      </p:sp>
      <p:pic>
        <p:nvPicPr>
          <p:cNvPr id="3074" name="Picture 2"/>
          <p:cNvPicPr>
            <a:picLocks noChangeAspect="1" noChangeArrowheads="1"/>
          </p:cNvPicPr>
          <p:nvPr/>
        </p:nvPicPr>
        <p:blipFill>
          <a:blip r:embed="rId2"/>
          <a:srcRect/>
          <a:stretch>
            <a:fillRect/>
          </a:stretch>
        </p:blipFill>
        <p:spPr bwMode="auto">
          <a:xfrm>
            <a:off x="0" y="1752600"/>
            <a:ext cx="8915400" cy="4800600"/>
          </a:xfrm>
          <a:prstGeom prst="rect">
            <a:avLst/>
          </a:prstGeom>
          <a:noFill/>
          <a:ln w="9525">
            <a:noFill/>
            <a:miter lim="800000"/>
            <a:headEnd/>
            <a:tailEnd/>
          </a:ln>
          <a:effectLst/>
        </p:spPr>
      </p:pic>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993767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marL="457200" indent="-457200"/>
            <a:r>
              <a:rPr lang="en-US" sz="3600" b="1" dirty="0" smtClean="0">
                <a:latin typeface="Lucida Bright" pitchFamily="18" charset="0"/>
              </a:rPr>
              <a:t>Representation as a Degree-Two tree</a:t>
            </a:r>
            <a:endParaRPr lang="en-US" sz="3600" b="1" dirty="0">
              <a:latin typeface="Lucida Bright" pitchFamily="18" charset="0"/>
            </a:endParaRPr>
          </a:p>
        </p:txBody>
      </p:sp>
      <p:sp>
        <p:nvSpPr>
          <p:cNvPr id="5" name="TextBox 4"/>
          <p:cNvSpPr txBox="1"/>
          <p:nvPr/>
        </p:nvSpPr>
        <p:spPr>
          <a:xfrm>
            <a:off x="228600" y="1143000"/>
            <a:ext cx="8534400" cy="3477875"/>
          </a:xfrm>
          <a:prstGeom prst="rect">
            <a:avLst/>
          </a:prstGeom>
          <a:noFill/>
        </p:spPr>
        <p:txBody>
          <a:bodyPr wrap="square" rtlCol="0">
            <a:spAutoFit/>
          </a:bodyPr>
          <a:lstStyle/>
          <a:p>
            <a:pPr marL="457200" indent="-457200">
              <a:buFont typeface="+mj-lt"/>
              <a:buAutoNum type="arabicPeriod"/>
            </a:pPr>
            <a:r>
              <a:rPr lang="en-US" sz="2000" dirty="0" smtClean="0">
                <a:latin typeface="Lucida Bright" pitchFamily="18" charset="0"/>
              </a:rPr>
              <a:t>To obtain the </a:t>
            </a:r>
            <a:r>
              <a:rPr lang="en-US" sz="2000" dirty="0">
                <a:latin typeface="Lucida Bright" pitchFamily="18" charset="0"/>
              </a:rPr>
              <a:t>d</a:t>
            </a:r>
            <a:r>
              <a:rPr lang="en-US" sz="2000" dirty="0" smtClean="0">
                <a:latin typeface="Lucida Bright" pitchFamily="18" charset="0"/>
              </a:rPr>
              <a:t>egree-two tree representation of a tree we simply rotate the right sibling pointers in a left child- right sibling tree clockwise by 45 degrees</a:t>
            </a:r>
          </a:p>
          <a:p>
            <a:pPr marL="457200" indent="-457200">
              <a:buFont typeface="+mj-lt"/>
              <a:buAutoNum type="arabicPeriod"/>
            </a:pPr>
            <a:endParaRPr lang="en-US" sz="2000" dirty="0" smtClean="0">
              <a:latin typeface="Lucida Bright" pitchFamily="18" charset="0"/>
            </a:endParaRPr>
          </a:p>
          <a:p>
            <a:pPr marL="457200" indent="-457200">
              <a:buFont typeface="+mj-lt"/>
              <a:buAutoNum type="arabicPeriod"/>
            </a:pPr>
            <a:r>
              <a:rPr lang="en-US" sz="2000" dirty="0" smtClean="0">
                <a:latin typeface="Lucida Bright" pitchFamily="18" charset="0"/>
              </a:rPr>
              <a:t>We refer to the two children of a node as the left and right children.</a:t>
            </a:r>
          </a:p>
          <a:p>
            <a:pPr marL="457200" indent="-457200">
              <a:buFont typeface="+mj-lt"/>
              <a:buAutoNum type="arabicPeriod"/>
            </a:pPr>
            <a:endParaRPr lang="en-US" sz="2000" dirty="0" smtClean="0">
              <a:latin typeface="Lucida Bright" pitchFamily="18" charset="0"/>
            </a:endParaRPr>
          </a:p>
          <a:p>
            <a:pPr marL="457200" indent="-457200">
              <a:buFont typeface="+mj-lt"/>
              <a:buAutoNum type="arabicPeriod"/>
            </a:pPr>
            <a:r>
              <a:rPr lang="en-US" sz="2000" dirty="0" smtClean="0">
                <a:latin typeface="Lucida Bright" pitchFamily="18" charset="0"/>
              </a:rPr>
              <a:t>Notice that the right of the root node is empty</a:t>
            </a:r>
          </a:p>
          <a:p>
            <a:pPr marL="457200" indent="-457200">
              <a:buFont typeface="+mj-lt"/>
              <a:buAutoNum type="arabicPeriod"/>
            </a:pPr>
            <a:endParaRPr lang="en-US" sz="2000" dirty="0" smtClean="0">
              <a:latin typeface="Lucida Bright" pitchFamily="18" charset="0"/>
            </a:endParaRPr>
          </a:p>
          <a:p>
            <a:pPr marL="457200" indent="-457200">
              <a:buFont typeface="+mj-lt"/>
              <a:buAutoNum type="arabicPeriod"/>
            </a:pPr>
            <a:r>
              <a:rPr lang="en-US" sz="2000" dirty="0" smtClean="0">
                <a:latin typeface="Lucida Bright" pitchFamily="18" charset="0"/>
              </a:rPr>
              <a:t>Left child –right child trees are also known as binary trees.</a:t>
            </a:r>
            <a:endParaRPr lang="en-US" sz="2000" dirty="0">
              <a:latin typeface="Lucida Bright" pitchFamily="18" charset="0"/>
            </a:endParaRPr>
          </a:p>
          <a:p>
            <a:endParaRPr lang="en-US" sz="2000" dirty="0">
              <a:latin typeface="Lucida Bright" pitchFamily="18" charset="0"/>
            </a:endParaRPr>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728410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marL="457200" indent="-457200"/>
            <a:r>
              <a:rPr lang="en-US" sz="3600" b="1" dirty="0" smtClean="0">
                <a:latin typeface="Lucida Bright" pitchFamily="18" charset="0"/>
              </a:rPr>
              <a:t>Representation as a Degree-Two tree</a:t>
            </a:r>
            <a:endParaRPr lang="en-US" sz="3600" b="1" dirty="0">
              <a:latin typeface="Lucida Bright" pitchFamily="18" charset="0"/>
            </a:endParaRPr>
          </a:p>
        </p:txBody>
      </p:sp>
      <p:pic>
        <p:nvPicPr>
          <p:cNvPr id="4098" name="Picture 2"/>
          <p:cNvPicPr>
            <a:picLocks noChangeAspect="1" noChangeArrowheads="1"/>
          </p:cNvPicPr>
          <p:nvPr/>
        </p:nvPicPr>
        <p:blipFill>
          <a:blip r:embed="rId2"/>
          <a:srcRect/>
          <a:stretch>
            <a:fillRect/>
          </a:stretch>
        </p:blipFill>
        <p:spPr bwMode="auto">
          <a:xfrm>
            <a:off x="304800" y="1447800"/>
            <a:ext cx="8305800" cy="4953000"/>
          </a:xfrm>
          <a:prstGeom prst="rect">
            <a:avLst/>
          </a:prstGeom>
          <a:noFill/>
          <a:ln w="9525">
            <a:noFill/>
            <a:miter lim="800000"/>
            <a:headEnd/>
            <a:tailEnd/>
          </a:ln>
          <a:effectLst/>
        </p:spPr>
      </p:pic>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676572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19"/>
          <p:cNvSpPr>
            <a:spLocks noChangeArrowheads="1"/>
          </p:cNvSpPr>
          <p:nvPr/>
        </p:nvSpPr>
        <p:spPr bwMode="auto">
          <a:xfrm>
            <a:off x="533400" y="1071801"/>
            <a:ext cx="8382000" cy="1754326"/>
          </a:xfrm>
          <a:prstGeom prst="rect">
            <a:avLst/>
          </a:prstGeom>
          <a:noFill/>
          <a:ln w="9525">
            <a:noFill/>
            <a:miter lim="800000"/>
            <a:headEnd/>
            <a:tailEnd/>
          </a:ln>
        </p:spPr>
        <p:txBody>
          <a:bodyPr wrap="square">
            <a:spAutoFit/>
          </a:bodyPr>
          <a:lstStyle/>
          <a:p>
            <a:pPr>
              <a:lnSpc>
                <a:spcPct val="90000"/>
              </a:lnSpc>
              <a:buClr>
                <a:srgbClr val="CC3300"/>
              </a:buClr>
              <a:buFont typeface="Wingdings" pitchFamily="2" charset="2"/>
              <a:buChar char="Ø"/>
            </a:pPr>
            <a:endParaRPr lang="en-US" sz="2000" dirty="0" smtClean="0">
              <a:latin typeface="Times New Roman" pitchFamily="18" charset="0"/>
            </a:endParaRPr>
          </a:p>
          <a:p>
            <a:pPr algn="just"/>
            <a:endParaRPr lang="en-US" b="1" u="sng" dirty="0" smtClean="0">
              <a:latin typeface="Lucida Bright"/>
            </a:endParaRPr>
          </a:p>
          <a:p>
            <a:pPr algn="just"/>
            <a:endParaRPr lang="en-US" b="1" u="sng" dirty="0" smtClean="0">
              <a:latin typeface="Lucida Bright"/>
            </a:endParaRPr>
          </a:p>
          <a:p>
            <a:pPr lvl="2">
              <a:buFont typeface="Arial" pitchFamily="34" charset="0"/>
              <a:buChar char="•"/>
            </a:pPr>
            <a:endParaRPr lang="en-US" dirty="0" smtClean="0">
              <a:latin typeface="Lucida Bright"/>
            </a:endParaRPr>
          </a:p>
          <a:p>
            <a:pPr algn="just"/>
            <a:endParaRPr lang="en-US" b="1" u="sng" dirty="0" smtClean="0">
              <a:latin typeface="Lucida Bright"/>
            </a:endParaRPr>
          </a:p>
          <a:p>
            <a:endParaRPr lang="en-US" dirty="0">
              <a:latin typeface="Lucida Bright"/>
            </a:endParaRPr>
          </a:p>
        </p:txBody>
      </p:sp>
      <p:sp>
        <p:nvSpPr>
          <p:cNvPr id="15365" name="Text Box 21"/>
          <p:cNvSpPr txBox="1">
            <a:spLocks noChangeArrowheads="1"/>
          </p:cNvSpPr>
          <p:nvPr/>
        </p:nvSpPr>
        <p:spPr bwMode="auto">
          <a:xfrm>
            <a:off x="8039100" y="6400800"/>
            <a:ext cx="184150" cy="366713"/>
          </a:xfrm>
          <a:prstGeom prst="rect">
            <a:avLst/>
          </a:prstGeom>
          <a:noFill/>
          <a:ln w="9525">
            <a:noFill/>
            <a:miter lim="800000"/>
            <a:headEnd/>
            <a:tailEnd/>
          </a:ln>
        </p:spPr>
        <p:txBody>
          <a:bodyPr wrap="none">
            <a:spAutoFit/>
          </a:bodyPr>
          <a:lstStyle/>
          <a:p>
            <a:endParaRPr lang="en-US">
              <a:latin typeface="Lucida Sans Unicode" pitchFamily="34" charset="0"/>
            </a:endParaRPr>
          </a:p>
        </p:txBody>
      </p:sp>
      <p:sp>
        <p:nvSpPr>
          <p:cNvPr id="2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TREE</a:t>
            </a:r>
            <a:endParaRPr lang="en-US" sz="3600" dirty="0">
              <a:latin typeface="Lucida Sans Unicode" pitchFamily="34" charset="0"/>
              <a:cs typeface="Arial" charset="0"/>
            </a:endParaRPr>
          </a:p>
        </p:txBody>
      </p:sp>
      <p:sp>
        <p:nvSpPr>
          <p:cNvPr id="9" name="Rectangle 8"/>
          <p:cNvSpPr/>
          <p:nvPr/>
        </p:nvSpPr>
        <p:spPr>
          <a:xfrm>
            <a:off x="533400" y="990600"/>
            <a:ext cx="7848600" cy="1200329"/>
          </a:xfrm>
          <a:prstGeom prst="rect">
            <a:avLst/>
          </a:prstGeom>
        </p:spPr>
        <p:txBody>
          <a:bodyPr wrap="square">
            <a:spAutoFit/>
          </a:bodyPr>
          <a:lstStyle/>
          <a:p>
            <a:pPr algn="just"/>
            <a:endParaRPr lang="en-US" dirty="0" smtClean="0">
              <a:latin typeface="Lucida Bright"/>
            </a:endParaRPr>
          </a:p>
          <a:p>
            <a:pPr algn="just"/>
            <a:endParaRPr lang="en-US" dirty="0" smtClean="0">
              <a:latin typeface="Lucida Bright"/>
            </a:endParaRPr>
          </a:p>
          <a:p>
            <a:pPr algn="just"/>
            <a:endParaRPr lang="en-US" dirty="0" smtClean="0">
              <a:latin typeface="Lucida Bright"/>
            </a:endParaRPr>
          </a:p>
          <a:p>
            <a:endParaRPr lang="en-US" dirty="0" smtClean="0"/>
          </a:p>
        </p:txBody>
      </p:sp>
      <p:sp>
        <p:nvSpPr>
          <p:cNvPr id="39" name="Rectangle 3"/>
          <p:cNvSpPr>
            <a:spLocks noChangeArrowheads="1"/>
          </p:cNvSpPr>
          <p:nvPr/>
        </p:nvSpPr>
        <p:spPr bwMode="auto">
          <a:xfrm>
            <a:off x="228600" y="1295400"/>
            <a:ext cx="8763000" cy="4419600"/>
          </a:xfrm>
          <a:prstGeom prst="rect">
            <a:avLst/>
          </a:prstGeom>
          <a:noFill/>
          <a:ln w="9525">
            <a:noFill/>
            <a:miter lim="800000"/>
            <a:headEnd/>
            <a:tailEnd/>
          </a:ln>
        </p:spPr>
        <p:txBody>
          <a:bodyPr/>
          <a:lstStyle/>
          <a:p>
            <a:pPr>
              <a:buFont typeface="Times New Roman" pitchFamily="18" charset="0"/>
              <a:buNone/>
            </a:pPr>
            <a:endParaRPr lang="en-US" sz="2000" dirty="0" smtClean="0">
              <a:latin typeface="Times New Roman" pitchFamily="18" charset="0"/>
              <a:cs typeface="Times New Roman" pitchFamily="18" charset="0"/>
            </a:endParaRPr>
          </a:p>
          <a:p>
            <a:pPr>
              <a:buFont typeface="Times New Roman" pitchFamily="18" charset="0"/>
              <a:buNone/>
            </a:pPr>
            <a:r>
              <a:rPr lang="en-US" sz="2000" b="1" u="sng" dirty="0" smtClean="0">
                <a:latin typeface="Lucida Bright"/>
                <a:cs typeface="Times New Roman" pitchFamily="18" charset="0"/>
              </a:rPr>
              <a:t>APPLICATIONS</a:t>
            </a:r>
          </a:p>
          <a:p>
            <a:pPr>
              <a:buFont typeface="Times New Roman" pitchFamily="18" charset="0"/>
              <a:buNone/>
            </a:pPr>
            <a:endParaRPr lang="en-US" sz="2000" b="1" u="sng" dirty="0" smtClean="0">
              <a:latin typeface="Lucida Bright"/>
              <a:cs typeface="Times New Roman" pitchFamily="18" charset="0"/>
            </a:endParaRPr>
          </a:p>
          <a:p>
            <a:pPr>
              <a:buFont typeface="Times New Roman" pitchFamily="18" charset="0"/>
              <a:buNone/>
            </a:pPr>
            <a:r>
              <a:rPr lang="en-US" sz="2000" dirty="0" smtClean="0">
                <a:latin typeface="Lucida Bright"/>
                <a:cs typeface="Times New Roman" pitchFamily="18" charset="0"/>
              </a:rPr>
              <a:t>Trees are very important data structures in computing.</a:t>
            </a:r>
          </a:p>
          <a:p>
            <a:pPr>
              <a:buFont typeface="Times New Roman" pitchFamily="18" charset="0"/>
              <a:buNone/>
            </a:pPr>
            <a:r>
              <a:rPr lang="en-US" sz="2000" dirty="0" smtClean="0">
                <a:latin typeface="Lucida Bright"/>
                <a:cs typeface="Times New Roman" pitchFamily="18" charset="0"/>
              </a:rPr>
              <a:t>They are suitable for:</a:t>
            </a:r>
          </a:p>
          <a:p>
            <a:pPr lvl="1">
              <a:buFont typeface="Arial" pitchFamily="34" charset="0"/>
              <a:buChar char="•"/>
            </a:pPr>
            <a:r>
              <a:rPr lang="en-US" sz="2000" dirty="0" smtClean="0">
                <a:latin typeface="Lucida Bright"/>
                <a:cs typeface="Times New Roman" pitchFamily="18" charset="0"/>
              </a:rPr>
              <a:t>Hierarchical structure representation, e.g.,</a:t>
            </a:r>
          </a:p>
          <a:p>
            <a:pPr lvl="2">
              <a:buFont typeface="Arial" pitchFamily="34" charset="0"/>
              <a:buChar char="•"/>
            </a:pPr>
            <a:r>
              <a:rPr lang="en-US" dirty="0" smtClean="0">
                <a:latin typeface="Lucida Bright"/>
                <a:cs typeface="Times New Roman" pitchFamily="18" charset="0"/>
              </a:rPr>
              <a:t>File directory.</a:t>
            </a:r>
          </a:p>
          <a:p>
            <a:pPr lvl="2">
              <a:buFont typeface="Arial" pitchFamily="34" charset="0"/>
              <a:buChar char="•"/>
            </a:pPr>
            <a:r>
              <a:rPr lang="en-US" dirty="0" smtClean="0">
                <a:latin typeface="Lucida Bright"/>
                <a:cs typeface="Times New Roman" pitchFamily="18" charset="0"/>
              </a:rPr>
              <a:t>Organizational structure of an institution.</a:t>
            </a:r>
          </a:p>
          <a:p>
            <a:pPr lvl="2">
              <a:buFont typeface="Arial" pitchFamily="34" charset="0"/>
              <a:buChar char="•"/>
            </a:pPr>
            <a:r>
              <a:rPr lang="en-US" dirty="0" smtClean="0">
                <a:latin typeface="Lucida Bright"/>
                <a:cs typeface="Times New Roman" pitchFamily="18" charset="0"/>
              </a:rPr>
              <a:t>Class inheritance tree.</a:t>
            </a:r>
          </a:p>
          <a:p>
            <a:pPr lvl="1">
              <a:buFont typeface="Arial" pitchFamily="34" charset="0"/>
              <a:buChar char="•"/>
            </a:pPr>
            <a:r>
              <a:rPr lang="en-US" sz="2000" dirty="0" smtClean="0">
                <a:latin typeface="Lucida Bright"/>
                <a:cs typeface="Times New Roman" pitchFamily="18" charset="0"/>
              </a:rPr>
              <a:t>Problem representation, e.g.,</a:t>
            </a:r>
          </a:p>
          <a:p>
            <a:pPr lvl="1">
              <a:buFont typeface="Arial" pitchFamily="34" charset="0"/>
              <a:buChar char="•"/>
            </a:pPr>
            <a:r>
              <a:rPr lang="en-US" sz="2000" dirty="0" smtClean="0">
                <a:latin typeface="Lucida Bright"/>
                <a:cs typeface="Times New Roman" pitchFamily="18" charset="0"/>
              </a:rPr>
              <a:t>       </a:t>
            </a:r>
            <a:r>
              <a:rPr lang="en-US" dirty="0" smtClean="0">
                <a:latin typeface="Lucida Bright"/>
                <a:cs typeface="Times New Roman" pitchFamily="18" charset="0"/>
              </a:rPr>
              <a:t>Expression tree.</a:t>
            </a:r>
          </a:p>
          <a:p>
            <a:pPr lvl="2">
              <a:buFont typeface="Arial" pitchFamily="34" charset="0"/>
              <a:buChar char="•"/>
            </a:pPr>
            <a:r>
              <a:rPr lang="en-US" dirty="0" smtClean="0">
                <a:latin typeface="Lucida Bright"/>
                <a:cs typeface="Times New Roman" pitchFamily="18" charset="0"/>
              </a:rPr>
              <a:t>Decision tree.</a:t>
            </a:r>
          </a:p>
          <a:p>
            <a:pPr lvl="1">
              <a:buFont typeface="Arial" pitchFamily="34" charset="0"/>
              <a:buChar char="•"/>
            </a:pPr>
            <a:r>
              <a:rPr lang="en-US" sz="2000" dirty="0" smtClean="0">
                <a:latin typeface="Lucida Bright"/>
                <a:cs typeface="Times New Roman" pitchFamily="18" charset="0"/>
              </a:rPr>
              <a:t>Efficient algorithmic solutions, e.g.,</a:t>
            </a:r>
          </a:p>
          <a:p>
            <a:pPr lvl="2">
              <a:buFont typeface="Arial" pitchFamily="34" charset="0"/>
              <a:buChar char="•"/>
            </a:pPr>
            <a:r>
              <a:rPr lang="en-US" dirty="0" smtClean="0">
                <a:latin typeface="Lucida Bright"/>
                <a:cs typeface="Times New Roman" pitchFamily="18" charset="0"/>
              </a:rPr>
              <a:t>Search trees.</a:t>
            </a:r>
          </a:p>
          <a:p>
            <a:pPr lvl="2">
              <a:buFont typeface="Arial" pitchFamily="34" charset="0"/>
              <a:buChar char="•"/>
            </a:pPr>
            <a:r>
              <a:rPr lang="en-US" dirty="0" smtClean="0">
                <a:latin typeface="Lucida Bright"/>
                <a:cs typeface="Times New Roman" pitchFamily="18" charset="0"/>
              </a:rPr>
              <a:t>Efficient priority queues via heaps.</a:t>
            </a:r>
          </a:p>
          <a:p>
            <a:pPr>
              <a:lnSpc>
                <a:spcPct val="80000"/>
              </a:lnSpc>
              <a:defRPr/>
            </a:pPr>
            <a:endParaRPr lang="en-US" sz="2000" dirty="0">
              <a:solidFill>
                <a:schemeClr val="tx1"/>
              </a:solidFill>
              <a:latin typeface="Lucida Bright"/>
              <a:cs typeface="Times New Roman" pitchFamily="18" charset="0"/>
            </a:endParaRPr>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090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
                                            <p:txEl>
                                              <p:pRg st="3" end="3"/>
                                            </p:txEl>
                                          </p:spTgt>
                                        </p:tgtEl>
                                        <p:attrNameLst>
                                          <p:attrName>style.visibility</p:attrName>
                                        </p:attrNameLst>
                                      </p:cBhvr>
                                      <p:to>
                                        <p:strVal val="visible"/>
                                      </p:to>
                                    </p:set>
                                    <p:animEffect transition="in" filter="blinds(horizontal)">
                                      <p:cBhvr>
                                        <p:cTn id="7" dur="500"/>
                                        <p:tgtEl>
                                          <p:spTgt spid="3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9">
                                            <p:txEl>
                                              <p:pRg st="1" end="1"/>
                                            </p:txEl>
                                          </p:spTgt>
                                        </p:tgtEl>
                                        <p:attrNameLst>
                                          <p:attrName>style.visibility</p:attrName>
                                        </p:attrNameLst>
                                      </p:cBhvr>
                                      <p:to>
                                        <p:strVal val="visible"/>
                                      </p:to>
                                    </p:set>
                                    <p:animEffect transition="in" filter="blinds(horizontal)">
                                      <p:cBhvr>
                                        <p:cTn id="12" dur="500"/>
                                        <p:tgtEl>
                                          <p:spTgt spid="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9">
                                            <p:txEl>
                                              <p:pRg st="4" end="4"/>
                                            </p:txEl>
                                          </p:spTgt>
                                        </p:tgtEl>
                                        <p:attrNameLst>
                                          <p:attrName>style.visibility</p:attrName>
                                        </p:attrNameLst>
                                      </p:cBhvr>
                                      <p:to>
                                        <p:strVal val="visible"/>
                                      </p:to>
                                    </p:set>
                                    <p:animEffect transition="in" filter="blinds(horizontal)">
                                      <p:cBhvr>
                                        <p:cTn id="17" dur="500"/>
                                        <p:tgtEl>
                                          <p:spTgt spid="3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9">
                                            <p:txEl>
                                              <p:pRg st="5" end="5"/>
                                            </p:txEl>
                                          </p:spTgt>
                                        </p:tgtEl>
                                        <p:attrNameLst>
                                          <p:attrName>style.visibility</p:attrName>
                                        </p:attrNameLst>
                                      </p:cBhvr>
                                      <p:to>
                                        <p:strVal val="visible"/>
                                      </p:to>
                                    </p:set>
                                    <p:animEffect transition="in" filter="blinds(horizontal)">
                                      <p:cBhvr>
                                        <p:cTn id="22" dur="500"/>
                                        <p:tgtEl>
                                          <p:spTgt spid="3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9">
                                            <p:txEl>
                                              <p:pRg st="6" end="6"/>
                                            </p:txEl>
                                          </p:spTgt>
                                        </p:tgtEl>
                                        <p:attrNameLst>
                                          <p:attrName>style.visibility</p:attrName>
                                        </p:attrNameLst>
                                      </p:cBhvr>
                                      <p:to>
                                        <p:strVal val="visible"/>
                                      </p:to>
                                    </p:set>
                                    <p:animEffect transition="in" filter="blinds(horizontal)">
                                      <p:cBhvr>
                                        <p:cTn id="27" dur="500"/>
                                        <p:tgtEl>
                                          <p:spTgt spid="39">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9">
                                            <p:txEl>
                                              <p:pRg st="7" end="7"/>
                                            </p:txEl>
                                          </p:spTgt>
                                        </p:tgtEl>
                                        <p:attrNameLst>
                                          <p:attrName>style.visibility</p:attrName>
                                        </p:attrNameLst>
                                      </p:cBhvr>
                                      <p:to>
                                        <p:strVal val="visible"/>
                                      </p:to>
                                    </p:set>
                                    <p:animEffect transition="in" filter="blinds(horizontal)">
                                      <p:cBhvr>
                                        <p:cTn id="32" dur="500"/>
                                        <p:tgtEl>
                                          <p:spTgt spid="3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9">
                                            <p:txEl>
                                              <p:pRg st="8" end="8"/>
                                            </p:txEl>
                                          </p:spTgt>
                                        </p:tgtEl>
                                        <p:attrNameLst>
                                          <p:attrName>style.visibility</p:attrName>
                                        </p:attrNameLst>
                                      </p:cBhvr>
                                      <p:to>
                                        <p:strVal val="visible"/>
                                      </p:to>
                                    </p:set>
                                    <p:animEffect transition="in" filter="blinds(horizontal)">
                                      <p:cBhvr>
                                        <p:cTn id="37" dur="500"/>
                                        <p:tgtEl>
                                          <p:spTgt spid="39">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9">
                                            <p:txEl>
                                              <p:pRg st="9" end="9"/>
                                            </p:txEl>
                                          </p:spTgt>
                                        </p:tgtEl>
                                        <p:attrNameLst>
                                          <p:attrName>style.visibility</p:attrName>
                                        </p:attrNameLst>
                                      </p:cBhvr>
                                      <p:to>
                                        <p:strVal val="visible"/>
                                      </p:to>
                                    </p:set>
                                    <p:animEffect transition="in" filter="blinds(horizontal)">
                                      <p:cBhvr>
                                        <p:cTn id="42" dur="500"/>
                                        <p:tgtEl>
                                          <p:spTgt spid="39">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9">
                                            <p:txEl>
                                              <p:pRg st="10" end="10"/>
                                            </p:txEl>
                                          </p:spTgt>
                                        </p:tgtEl>
                                        <p:attrNameLst>
                                          <p:attrName>style.visibility</p:attrName>
                                        </p:attrNameLst>
                                      </p:cBhvr>
                                      <p:to>
                                        <p:strVal val="visible"/>
                                      </p:to>
                                    </p:set>
                                    <p:animEffect transition="in" filter="blinds(horizontal)">
                                      <p:cBhvr>
                                        <p:cTn id="47" dur="500"/>
                                        <p:tgtEl>
                                          <p:spTgt spid="39">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9">
                                            <p:txEl>
                                              <p:pRg st="11" end="11"/>
                                            </p:txEl>
                                          </p:spTgt>
                                        </p:tgtEl>
                                        <p:attrNameLst>
                                          <p:attrName>style.visibility</p:attrName>
                                        </p:attrNameLst>
                                      </p:cBhvr>
                                      <p:to>
                                        <p:strVal val="visible"/>
                                      </p:to>
                                    </p:set>
                                    <p:animEffect transition="in" filter="blinds(horizontal)">
                                      <p:cBhvr>
                                        <p:cTn id="52" dur="500"/>
                                        <p:tgtEl>
                                          <p:spTgt spid="39">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9">
                                            <p:txEl>
                                              <p:pRg st="12" end="12"/>
                                            </p:txEl>
                                          </p:spTgt>
                                        </p:tgtEl>
                                        <p:attrNameLst>
                                          <p:attrName>style.visibility</p:attrName>
                                        </p:attrNameLst>
                                      </p:cBhvr>
                                      <p:to>
                                        <p:strVal val="visible"/>
                                      </p:to>
                                    </p:set>
                                    <p:animEffect transition="in" filter="blinds(horizontal)">
                                      <p:cBhvr>
                                        <p:cTn id="57" dur="500"/>
                                        <p:tgtEl>
                                          <p:spTgt spid="39">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9">
                                            <p:txEl>
                                              <p:pRg st="13" end="13"/>
                                            </p:txEl>
                                          </p:spTgt>
                                        </p:tgtEl>
                                        <p:attrNameLst>
                                          <p:attrName>style.visibility</p:attrName>
                                        </p:attrNameLst>
                                      </p:cBhvr>
                                      <p:to>
                                        <p:strVal val="visible"/>
                                      </p:to>
                                    </p:set>
                                    <p:animEffect transition="in" filter="blinds(horizontal)">
                                      <p:cBhvr>
                                        <p:cTn id="62" dur="500"/>
                                        <p:tgtEl>
                                          <p:spTgt spid="39">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39">
                                            <p:txEl>
                                              <p:pRg st="14" end="14"/>
                                            </p:txEl>
                                          </p:spTgt>
                                        </p:tgtEl>
                                        <p:attrNameLst>
                                          <p:attrName>style.visibility</p:attrName>
                                        </p:attrNameLst>
                                      </p:cBhvr>
                                      <p:to>
                                        <p:strVal val="visible"/>
                                      </p:to>
                                    </p:set>
                                    <p:animEffect transition="in" filter="blinds(horizontal)">
                                      <p:cBhvr>
                                        <p:cTn id="67" dur="500"/>
                                        <p:tgtEl>
                                          <p:spTgt spid="39">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19"/>
          <p:cNvSpPr>
            <a:spLocks noChangeArrowheads="1"/>
          </p:cNvSpPr>
          <p:nvPr/>
        </p:nvSpPr>
        <p:spPr bwMode="auto">
          <a:xfrm>
            <a:off x="533400" y="1071801"/>
            <a:ext cx="8382000" cy="1754326"/>
          </a:xfrm>
          <a:prstGeom prst="rect">
            <a:avLst/>
          </a:prstGeom>
          <a:noFill/>
          <a:ln w="9525">
            <a:noFill/>
            <a:miter lim="800000"/>
            <a:headEnd/>
            <a:tailEnd/>
          </a:ln>
        </p:spPr>
        <p:txBody>
          <a:bodyPr wrap="square">
            <a:spAutoFit/>
          </a:bodyPr>
          <a:lstStyle/>
          <a:p>
            <a:pPr>
              <a:lnSpc>
                <a:spcPct val="90000"/>
              </a:lnSpc>
              <a:buClr>
                <a:srgbClr val="CC3300"/>
              </a:buClr>
              <a:buFont typeface="Wingdings" pitchFamily="2" charset="2"/>
              <a:buChar char="Ø"/>
            </a:pPr>
            <a:endParaRPr lang="en-US" sz="2000" dirty="0" smtClean="0">
              <a:latin typeface="Times New Roman" pitchFamily="18" charset="0"/>
            </a:endParaRPr>
          </a:p>
          <a:p>
            <a:pPr algn="just"/>
            <a:endParaRPr lang="en-US" b="1" u="sng" dirty="0" smtClean="0">
              <a:latin typeface="Lucida Bright"/>
            </a:endParaRPr>
          </a:p>
          <a:p>
            <a:pPr algn="just"/>
            <a:endParaRPr lang="en-US" b="1" u="sng" dirty="0" smtClean="0">
              <a:latin typeface="Lucida Bright"/>
            </a:endParaRPr>
          </a:p>
          <a:p>
            <a:pPr lvl="2">
              <a:buFont typeface="Arial" pitchFamily="34" charset="0"/>
              <a:buChar char="•"/>
            </a:pPr>
            <a:endParaRPr lang="en-US" dirty="0" smtClean="0">
              <a:latin typeface="Lucida Bright"/>
            </a:endParaRPr>
          </a:p>
          <a:p>
            <a:pPr algn="just"/>
            <a:endParaRPr lang="en-US" b="1" u="sng" dirty="0" smtClean="0">
              <a:latin typeface="Lucida Bright"/>
            </a:endParaRPr>
          </a:p>
          <a:p>
            <a:endParaRPr lang="en-US" dirty="0">
              <a:latin typeface="Lucida Bright"/>
            </a:endParaRPr>
          </a:p>
        </p:txBody>
      </p:sp>
      <p:sp>
        <p:nvSpPr>
          <p:cNvPr id="15365" name="Text Box 21"/>
          <p:cNvSpPr txBox="1">
            <a:spLocks noChangeArrowheads="1"/>
          </p:cNvSpPr>
          <p:nvPr/>
        </p:nvSpPr>
        <p:spPr bwMode="auto">
          <a:xfrm>
            <a:off x="8039100" y="6400800"/>
            <a:ext cx="184150" cy="366713"/>
          </a:xfrm>
          <a:prstGeom prst="rect">
            <a:avLst/>
          </a:prstGeom>
          <a:noFill/>
          <a:ln w="9525">
            <a:noFill/>
            <a:miter lim="800000"/>
            <a:headEnd/>
            <a:tailEnd/>
          </a:ln>
        </p:spPr>
        <p:txBody>
          <a:bodyPr wrap="none">
            <a:spAutoFit/>
          </a:bodyPr>
          <a:lstStyle/>
          <a:p>
            <a:endParaRPr lang="en-US">
              <a:latin typeface="Lucida Sans Unicode" pitchFamily="34" charset="0"/>
            </a:endParaRPr>
          </a:p>
        </p:txBody>
      </p:sp>
      <p:sp>
        <p:nvSpPr>
          <p:cNvPr id="2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BINARY TREE</a:t>
            </a:r>
            <a:endParaRPr lang="en-US" sz="3600" dirty="0">
              <a:latin typeface="Lucida Sans Unicode" pitchFamily="34" charset="0"/>
              <a:cs typeface="Arial" charset="0"/>
            </a:endParaRPr>
          </a:p>
        </p:txBody>
      </p:sp>
      <p:sp>
        <p:nvSpPr>
          <p:cNvPr id="9" name="Rectangle 8"/>
          <p:cNvSpPr/>
          <p:nvPr/>
        </p:nvSpPr>
        <p:spPr>
          <a:xfrm>
            <a:off x="533400" y="990600"/>
            <a:ext cx="7848600" cy="1200329"/>
          </a:xfrm>
          <a:prstGeom prst="rect">
            <a:avLst/>
          </a:prstGeom>
        </p:spPr>
        <p:txBody>
          <a:bodyPr wrap="square">
            <a:spAutoFit/>
          </a:bodyPr>
          <a:lstStyle/>
          <a:p>
            <a:pPr algn="just"/>
            <a:endParaRPr lang="en-US" dirty="0" smtClean="0">
              <a:latin typeface="Lucida Bright"/>
            </a:endParaRPr>
          </a:p>
          <a:p>
            <a:pPr algn="just"/>
            <a:endParaRPr lang="en-US" dirty="0" smtClean="0">
              <a:latin typeface="Lucida Bright"/>
            </a:endParaRPr>
          </a:p>
          <a:p>
            <a:pPr algn="just"/>
            <a:endParaRPr lang="en-US" dirty="0" smtClean="0">
              <a:latin typeface="Lucida Bright"/>
            </a:endParaRPr>
          </a:p>
          <a:p>
            <a:endParaRPr lang="en-US" dirty="0" smtClean="0"/>
          </a:p>
        </p:txBody>
      </p:sp>
      <p:sp>
        <p:nvSpPr>
          <p:cNvPr id="40" name="Rectangle 39"/>
          <p:cNvSpPr/>
          <p:nvPr/>
        </p:nvSpPr>
        <p:spPr>
          <a:xfrm>
            <a:off x="0" y="1295400"/>
            <a:ext cx="8153400" cy="3000821"/>
          </a:xfrm>
          <a:prstGeom prst="rect">
            <a:avLst/>
          </a:prstGeom>
        </p:spPr>
        <p:txBody>
          <a:bodyPr wrap="square">
            <a:spAutoFit/>
          </a:bodyPr>
          <a:lstStyle/>
          <a:p>
            <a:pPr algn="just">
              <a:lnSpc>
                <a:spcPct val="150000"/>
              </a:lnSpc>
              <a:spcBef>
                <a:spcPts val="0"/>
              </a:spcBef>
              <a:buClr>
                <a:srgbClr val="C00000"/>
              </a:buClr>
              <a:buFont typeface="Wingdings" pitchFamily="2" charset="2"/>
              <a:buChar char="Ø"/>
              <a:defRPr/>
            </a:pPr>
            <a:r>
              <a:rPr lang="en-US" dirty="0" smtClean="0">
                <a:latin typeface="Lucida Bright"/>
                <a:cs typeface="Times New Roman" pitchFamily="18" charset="0"/>
              </a:rPr>
              <a:t>In a binary tree, each node has at most two sub trees.</a:t>
            </a:r>
          </a:p>
          <a:p>
            <a:pPr algn="just">
              <a:lnSpc>
                <a:spcPct val="150000"/>
              </a:lnSpc>
              <a:spcBef>
                <a:spcPts val="0"/>
              </a:spcBef>
              <a:buClr>
                <a:srgbClr val="C00000"/>
              </a:buClr>
              <a:buFont typeface="Wingdings" pitchFamily="2" charset="2"/>
              <a:buChar char="Ø"/>
              <a:defRPr/>
            </a:pPr>
            <a:r>
              <a:rPr lang="en-US" dirty="0" smtClean="0">
                <a:latin typeface="Lucida Bright"/>
                <a:cs typeface="Times New Roman" pitchFamily="18" charset="0"/>
              </a:rPr>
              <a:t>A binary </a:t>
            </a:r>
            <a:r>
              <a:rPr lang="en-US" b="1" dirty="0" smtClean="0">
                <a:solidFill>
                  <a:srgbClr val="00B050"/>
                </a:solidFill>
                <a:latin typeface="Lucida Bright"/>
                <a:cs typeface="Times New Roman" pitchFamily="18" charset="0"/>
              </a:rPr>
              <a:t>tree</a:t>
            </a:r>
            <a:r>
              <a:rPr lang="en-US" dirty="0" smtClean="0">
                <a:latin typeface="Lucida Bright"/>
                <a:cs typeface="Times New Roman" pitchFamily="18" charset="0"/>
              </a:rPr>
              <a:t>(T) is a finite set of nodes  such that:</a:t>
            </a:r>
          </a:p>
          <a:p>
            <a:pPr marL="660400" indent="-660400" algn="just">
              <a:lnSpc>
                <a:spcPct val="150000"/>
              </a:lnSpc>
              <a:spcBef>
                <a:spcPts val="0"/>
              </a:spcBef>
              <a:buClr>
                <a:srgbClr val="C00000"/>
              </a:buClr>
              <a:buFont typeface="Times New Roman" pitchFamily="18" charset="0"/>
              <a:buNone/>
              <a:defRPr/>
            </a:pPr>
            <a:r>
              <a:rPr lang="en-US" dirty="0" smtClean="0">
                <a:latin typeface="Lucida Bright"/>
                <a:cs typeface="Times New Roman" pitchFamily="18" charset="0"/>
                <a:sym typeface="Wingdings" pitchFamily="2" charset="2"/>
              </a:rPr>
              <a:t>	 </a:t>
            </a:r>
            <a:r>
              <a:rPr lang="en-US" dirty="0" smtClean="0">
                <a:latin typeface="Lucida Bright"/>
                <a:cs typeface="Times New Roman" pitchFamily="18" charset="0"/>
              </a:rPr>
              <a:t>T is empty </a:t>
            </a:r>
            <a:r>
              <a:rPr lang="en-US" b="1" dirty="0" smtClean="0">
                <a:solidFill>
                  <a:srgbClr val="00B050"/>
                </a:solidFill>
                <a:latin typeface="Lucida Bright"/>
                <a:cs typeface="Times New Roman" pitchFamily="18" charset="0"/>
              </a:rPr>
              <a:t>tree</a:t>
            </a:r>
            <a:r>
              <a:rPr lang="en-US" dirty="0" smtClean="0">
                <a:latin typeface="Lucida Bright"/>
                <a:cs typeface="Times New Roman" pitchFamily="18" charset="0"/>
              </a:rPr>
              <a:t> (called empty binary tree)</a:t>
            </a:r>
          </a:p>
          <a:p>
            <a:pPr marL="660400" indent="-660400" algn="just">
              <a:lnSpc>
                <a:spcPct val="150000"/>
              </a:lnSpc>
              <a:spcBef>
                <a:spcPts val="0"/>
              </a:spcBef>
              <a:buClr>
                <a:srgbClr val="C00000"/>
              </a:buClr>
              <a:buFont typeface="Times New Roman" pitchFamily="18" charset="0"/>
              <a:buNone/>
              <a:defRPr/>
            </a:pPr>
            <a:r>
              <a:rPr lang="en-US" dirty="0" smtClean="0">
                <a:latin typeface="Lucida Bright"/>
                <a:cs typeface="Times New Roman" pitchFamily="18" charset="0"/>
              </a:rPr>
              <a:t>	</a:t>
            </a:r>
            <a:r>
              <a:rPr lang="en-US" dirty="0" smtClean="0">
                <a:latin typeface="Lucida Bright"/>
                <a:cs typeface="Times New Roman" pitchFamily="18" charset="0"/>
                <a:sym typeface="Wingdings" pitchFamily="2" charset="2"/>
              </a:rPr>
              <a:t> </a:t>
            </a:r>
            <a:r>
              <a:rPr lang="en-US" dirty="0" smtClean="0">
                <a:latin typeface="Lucida Bright"/>
                <a:cs typeface="Times New Roman" pitchFamily="18" charset="0"/>
              </a:rPr>
              <a:t>T contains a specially designed node called the root of T, and remaining nodes of T forms two disjoint binary trees T</a:t>
            </a:r>
            <a:r>
              <a:rPr lang="en-US" baseline="-25000" dirty="0" smtClean="0">
                <a:latin typeface="Lucida Bright"/>
                <a:cs typeface="Times New Roman" pitchFamily="18" charset="0"/>
              </a:rPr>
              <a:t>1</a:t>
            </a:r>
            <a:r>
              <a:rPr lang="en-US" dirty="0" smtClean="0">
                <a:latin typeface="Lucida Bright"/>
                <a:cs typeface="Times New Roman" pitchFamily="18" charset="0"/>
              </a:rPr>
              <a:t> and       T</a:t>
            </a:r>
            <a:r>
              <a:rPr lang="en-US" baseline="-25000" dirty="0" smtClean="0">
                <a:latin typeface="Lucida Bright"/>
                <a:cs typeface="Times New Roman" pitchFamily="18" charset="0"/>
              </a:rPr>
              <a:t>2</a:t>
            </a:r>
            <a:r>
              <a:rPr lang="en-US" dirty="0" smtClean="0">
                <a:latin typeface="Lucida Bright"/>
                <a:cs typeface="Times New Roman" pitchFamily="18" charset="0"/>
              </a:rPr>
              <a:t> which 	 are called </a:t>
            </a:r>
            <a:r>
              <a:rPr lang="en-US" b="1" dirty="0" smtClean="0">
                <a:latin typeface="Lucida Bright"/>
                <a:cs typeface="Times New Roman" pitchFamily="18" charset="0"/>
              </a:rPr>
              <a:t>left sub </a:t>
            </a:r>
            <a:r>
              <a:rPr lang="en-US" b="1" dirty="0" smtClean="0">
                <a:solidFill>
                  <a:srgbClr val="00B050"/>
                </a:solidFill>
                <a:latin typeface="Lucida Bright"/>
                <a:cs typeface="Times New Roman" pitchFamily="18" charset="0"/>
              </a:rPr>
              <a:t>tree</a:t>
            </a:r>
            <a:r>
              <a:rPr lang="en-US" b="1" dirty="0" smtClean="0">
                <a:latin typeface="Lucida Bright"/>
                <a:cs typeface="Times New Roman" pitchFamily="18" charset="0"/>
              </a:rPr>
              <a:t> </a:t>
            </a:r>
            <a:r>
              <a:rPr lang="en-US" dirty="0" smtClean="0">
                <a:latin typeface="Lucida Bright"/>
                <a:cs typeface="Times New Roman" pitchFamily="18" charset="0"/>
              </a:rPr>
              <a:t>and </a:t>
            </a:r>
            <a:r>
              <a:rPr lang="en-US" b="1" dirty="0" smtClean="0">
                <a:latin typeface="Lucida Bright"/>
                <a:cs typeface="Times New Roman" pitchFamily="18" charset="0"/>
              </a:rPr>
              <a:t>right sub </a:t>
            </a:r>
            <a:r>
              <a:rPr lang="en-US" b="1" dirty="0" smtClean="0">
                <a:solidFill>
                  <a:srgbClr val="00B050"/>
                </a:solidFill>
                <a:latin typeface="Lucida Bright"/>
                <a:cs typeface="Times New Roman" pitchFamily="18" charset="0"/>
              </a:rPr>
              <a:t>tree</a:t>
            </a:r>
            <a:r>
              <a:rPr lang="en-US" b="1" dirty="0" smtClean="0">
                <a:latin typeface="Lucida Bright"/>
                <a:cs typeface="Times New Roman" pitchFamily="18" charset="0"/>
              </a:rPr>
              <a:t> </a:t>
            </a:r>
            <a:r>
              <a:rPr lang="en-US" dirty="0" smtClean="0">
                <a:latin typeface="Lucida Bright"/>
                <a:cs typeface="Times New Roman" pitchFamily="18" charset="0"/>
              </a:rPr>
              <a:t>respectively.</a:t>
            </a:r>
            <a:endParaRPr lang="en-US" dirty="0">
              <a:latin typeface="Lucida Bright"/>
              <a:cs typeface="Times New Roman" pitchFamily="18" charset="0"/>
            </a:endParaRPr>
          </a:p>
        </p:txBody>
      </p:sp>
      <p:sp>
        <p:nvSpPr>
          <p:cNvPr id="41" name="Rectangle 40"/>
          <p:cNvSpPr/>
          <p:nvPr/>
        </p:nvSpPr>
        <p:spPr>
          <a:xfrm>
            <a:off x="381000" y="4191000"/>
            <a:ext cx="8153400" cy="646331"/>
          </a:xfrm>
          <a:prstGeom prst="rect">
            <a:avLst/>
          </a:prstGeom>
        </p:spPr>
        <p:txBody>
          <a:bodyPr wrap="square">
            <a:spAutoFit/>
          </a:bodyPr>
          <a:lstStyle/>
          <a:p>
            <a:pPr algn="just" eaLnBrk="0" hangingPunct="0">
              <a:spcBef>
                <a:spcPct val="20000"/>
              </a:spcBef>
              <a:buClr>
                <a:schemeClr val="accent2"/>
              </a:buClr>
              <a:buFont typeface="Monotype Sorts" pitchFamily="2" charset="2"/>
              <a:buNone/>
            </a:pPr>
            <a:r>
              <a:rPr kumimoji="1" lang="en-US" dirty="0" smtClean="0">
                <a:solidFill>
                  <a:srgbClr val="FF0000"/>
                </a:solidFill>
                <a:latin typeface="Lucida Bright"/>
                <a:cs typeface="Times New Roman" pitchFamily="18" charset="0"/>
              </a:rPr>
              <a:t>Note</a:t>
            </a:r>
            <a:r>
              <a:rPr kumimoji="1" lang="en-US" dirty="0" smtClean="0">
                <a:latin typeface="Lucida Bright"/>
                <a:cs typeface="Times New Roman" pitchFamily="18" charset="0"/>
              </a:rPr>
              <a:t>: A binary tree is a tree in which no nodes can have more than two children</a:t>
            </a:r>
            <a:r>
              <a:rPr kumimoji="1" lang="en-US" dirty="0" smtClean="0">
                <a:latin typeface="Times New Roman" pitchFamily="18" charset="0"/>
                <a:cs typeface="Times New Roman" pitchFamily="18" charset="0"/>
              </a:rPr>
              <a:t>.</a:t>
            </a:r>
            <a:endParaRPr kumimoji="1" lang="en-US" dirty="0">
              <a:latin typeface="Times New Roman" pitchFamily="18" charset="0"/>
              <a:cs typeface="Times New Roman" pitchFamily="18" charset="0"/>
            </a:endParaRPr>
          </a:p>
        </p:txBody>
      </p:sp>
      <p:pic>
        <p:nvPicPr>
          <p:cNvPr id="71" name="Picture 6"/>
          <p:cNvPicPr>
            <a:picLocks noChangeAspect="1" noChangeArrowheads="1"/>
          </p:cNvPicPr>
          <p:nvPr/>
        </p:nvPicPr>
        <p:blipFill>
          <a:blip r:embed="rId2" cstate="print"/>
          <a:srcRect/>
          <a:stretch>
            <a:fillRect/>
          </a:stretch>
        </p:blipFill>
        <p:spPr bwMode="auto">
          <a:xfrm>
            <a:off x="2438400" y="4648200"/>
            <a:ext cx="3889375" cy="2079625"/>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1862447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BINARY TREE ADT</a:t>
            </a:r>
            <a:endParaRPr lang="en-US" sz="3600" dirty="0">
              <a:latin typeface="Lucida Sans Unicode" pitchFamily="34" charset="0"/>
              <a:cs typeface="Arial" charset="0"/>
            </a:endParaRPr>
          </a:p>
        </p:txBody>
      </p:sp>
      <p:sp>
        <p:nvSpPr>
          <p:cNvPr id="4" name="TextBox 3"/>
          <p:cNvSpPr txBox="1"/>
          <p:nvPr/>
        </p:nvSpPr>
        <p:spPr>
          <a:xfrm>
            <a:off x="0" y="1143000"/>
            <a:ext cx="9144000" cy="5262979"/>
          </a:xfrm>
          <a:prstGeom prst="rect">
            <a:avLst/>
          </a:prstGeom>
          <a:noFill/>
        </p:spPr>
        <p:txBody>
          <a:bodyPr wrap="square" rtlCol="0">
            <a:spAutoFit/>
          </a:bodyPr>
          <a:lstStyle/>
          <a:p>
            <a:r>
              <a:rPr lang="en-US" sz="2000" dirty="0">
                <a:latin typeface="Lucida Bright" pitchFamily="18" charset="0"/>
              </a:rPr>
              <a:t>ADT Binary_ Tree  (</a:t>
            </a:r>
            <a:r>
              <a:rPr lang="en-US" sz="2000" dirty="0" err="1">
                <a:latin typeface="Lucida Bright" pitchFamily="18" charset="0"/>
              </a:rPr>
              <a:t>BinTree</a:t>
            </a:r>
            <a:r>
              <a:rPr lang="en-US" sz="2000" dirty="0">
                <a:latin typeface="Lucida Bright" pitchFamily="18" charset="0"/>
              </a:rPr>
              <a:t>) </a:t>
            </a:r>
            <a:r>
              <a:rPr lang="en-US" sz="2000" dirty="0" smtClean="0">
                <a:latin typeface="Lucida Bright" pitchFamily="18" charset="0"/>
              </a:rPr>
              <a:t>is</a:t>
            </a:r>
          </a:p>
          <a:p>
            <a:endParaRPr lang="en-US" sz="2000" dirty="0">
              <a:latin typeface="Lucida Bright" pitchFamily="18" charset="0"/>
            </a:endParaRPr>
          </a:p>
          <a:p>
            <a:r>
              <a:rPr lang="en-US" sz="2000" dirty="0">
                <a:latin typeface="Lucida Bright" pitchFamily="18" charset="0"/>
              </a:rPr>
              <a:t>Objects: a finite set of nodes either empty or consisting of a root node, left Binary _ Tree, and right Binary _Tree.</a:t>
            </a:r>
          </a:p>
          <a:p>
            <a:endParaRPr lang="en-US" sz="2000" dirty="0" smtClean="0">
              <a:latin typeface="Lucida Bright" pitchFamily="18" charset="0"/>
            </a:endParaRPr>
          </a:p>
          <a:p>
            <a:r>
              <a:rPr lang="en-US" sz="2000" dirty="0" smtClean="0">
                <a:latin typeface="Lucida Bright" pitchFamily="18" charset="0"/>
              </a:rPr>
              <a:t>Functions</a:t>
            </a:r>
            <a:r>
              <a:rPr lang="en-US" sz="2000" dirty="0">
                <a:latin typeface="Lucida Bright" pitchFamily="18" charset="0"/>
              </a:rPr>
              <a:t>:</a:t>
            </a:r>
          </a:p>
          <a:p>
            <a:r>
              <a:rPr lang="en-US" sz="2000" dirty="0">
                <a:latin typeface="Lucida Bright" pitchFamily="18" charset="0"/>
              </a:rPr>
              <a:t>For all </a:t>
            </a:r>
            <a:r>
              <a:rPr lang="en-US" sz="2000" dirty="0" err="1">
                <a:latin typeface="Lucida Bright" pitchFamily="18" charset="0"/>
              </a:rPr>
              <a:t>bt</a:t>
            </a:r>
            <a:r>
              <a:rPr lang="en-US" sz="2000" dirty="0">
                <a:latin typeface="Lucida Bright" pitchFamily="18" charset="0"/>
              </a:rPr>
              <a:t>, bt1, bt2belongs to </a:t>
            </a:r>
            <a:r>
              <a:rPr lang="en-US" sz="2000" dirty="0" err="1" smtClean="0">
                <a:latin typeface="Lucida Bright" pitchFamily="18" charset="0"/>
              </a:rPr>
              <a:t>BinTree</a:t>
            </a:r>
            <a:r>
              <a:rPr lang="en-US" sz="2000" dirty="0">
                <a:latin typeface="Lucida Bright" pitchFamily="18" charset="0"/>
              </a:rPr>
              <a:t>, item belongs to Binary _Tree</a:t>
            </a:r>
          </a:p>
          <a:p>
            <a:endParaRPr lang="en-US" dirty="0" smtClean="0"/>
          </a:p>
          <a:p>
            <a:r>
              <a:rPr lang="en-US" sz="2000" dirty="0" err="1">
                <a:latin typeface="Lucida Bright" pitchFamily="18" charset="0"/>
              </a:rPr>
              <a:t>Bintree</a:t>
            </a:r>
            <a:r>
              <a:rPr lang="en-US" sz="2000" dirty="0">
                <a:latin typeface="Lucida Bright" pitchFamily="18" charset="0"/>
              </a:rPr>
              <a:t> </a:t>
            </a:r>
            <a:r>
              <a:rPr lang="en-US" sz="2000" dirty="0" smtClean="0">
                <a:latin typeface="Lucida Bright" pitchFamily="18" charset="0"/>
              </a:rPr>
              <a:t>Create</a:t>
            </a:r>
            <a:r>
              <a:rPr lang="en-US" sz="2000" dirty="0">
                <a:latin typeface="Lucida Bright" pitchFamily="18" charset="0"/>
              </a:rPr>
              <a:t>()		</a:t>
            </a:r>
            <a:r>
              <a:rPr lang="en-US" sz="2000" dirty="0" smtClean="0">
                <a:latin typeface="Lucida Bright" pitchFamily="18" charset="0"/>
              </a:rPr>
              <a:t>::== creates </a:t>
            </a:r>
            <a:r>
              <a:rPr lang="en-US" sz="2000" dirty="0">
                <a:latin typeface="Lucida Bright" pitchFamily="18" charset="0"/>
              </a:rPr>
              <a:t>an empty binary </a:t>
            </a:r>
            <a:r>
              <a:rPr lang="en-US" sz="2000" dirty="0" smtClean="0">
                <a:latin typeface="Lucida Bright" pitchFamily="18" charset="0"/>
              </a:rPr>
              <a:t>tree</a:t>
            </a:r>
          </a:p>
          <a:p>
            <a:endParaRPr lang="en-US" sz="2000" dirty="0">
              <a:latin typeface="Lucida Bright" pitchFamily="18" charset="0"/>
            </a:endParaRPr>
          </a:p>
          <a:p>
            <a:r>
              <a:rPr lang="en-US" sz="2000" dirty="0">
                <a:latin typeface="Lucida Bright" pitchFamily="18" charset="0"/>
              </a:rPr>
              <a:t>Boolean </a:t>
            </a:r>
            <a:r>
              <a:rPr lang="en-US" sz="2000" dirty="0" err="1">
                <a:latin typeface="Lucida Bright" pitchFamily="18" charset="0"/>
              </a:rPr>
              <a:t>Isempty</a:t>
            </a:r>
            <a:r>
              <a:rPr lang="en-US" sz="2000" dirty="0">
                <a:latin typeface="Lucida Bright" pitchFamily="18" charset="0"/>
              </a:rPr>
              <a:t>(</a:t>
            </a:r>
            <a:r>
              <a:rPr lang="en-US" sz="2000" dirty="0" err="1">
                <a:latin typeface="Lucida Bright" pitchFamily="18" charset="0"/>
              </a:rPr>
              <a:t>bt</a:t>
            </a:r>
            <a:r>
              <a:rPr lang="en-US" sz="2000" dirty="0">
                <a:latin typeface="Lucida Bright" pitchFamily="18" charset="0"/>
              </a:rPr>
              <a:t>)	</a:t>
            </a:r>
            <a:r>
              <a:rPr lang="en-US" sz="2000" dirty="0" smtClean="0">
                <a:latin typeface="Lucida Bright" pitchFamily="18" charset="0"/>
              </a:rPr>
              <a:t>	::== if(</a:t>
            </a:r>
            <a:r>
              <a:rPr lang="en-US" sz="2000" dirty="0" err="1" smtClean="0">
                <a:latin typeface="Lucida Bright" pitchFamily="18" charset="0"/>
              </a:rPr>
              <a:t>bt</a:t>
            </a:r>
            <a:r>
              <a:rPr lang="en-US" sz="2000" dirty="0">
                <a:latin typeface="Lucida Bright" pitchFamily="18" charset="0"/>
              </a:rPr>
              <a:t>==empty binary tree)</a:t>
            </a:r>
          </a:p>
          <a:p>
            <a:r>
              <a:rPr lang="en-US" sz="2000" dirty="0">
                <a:latin typeface="Lucida Bright" pitchFamily="18" charset="0"/>
              </a:rPr>
              <a:t>				Return TRUE else return </a:t>
            </a:r>
            <a:r>
              <a:rPr lang="en-US" sz="2000" dirty="0" smtClean="0">
                <a:latin typeface="Lucida Bright" pitchFamily="18" charset="0"/>
              </a:rPr>
              <a:t>FALSE</a:t>
            </a:r>
          </a:p>
          <a:p>
            <a:endParaRPr lang="en-US" sz="2000" dirty="0">
              <a:latin typeface="Lucida Bright" pitchFamily="18" charset="0"/>
            </a:endParaRPr>
          </a:p>
          <a:p>
            <a:r>
              <a:rPr lang="en-US" sz="2000" dirty="0" err="1" smtClean="0">
                <a:latin typeface="Lucida Bright" pitchFamily="18" charset="0"/>
              </a:rPr>
              <a:t>BinTree</a:t>
            </a:r>
            <a:r>
              <a:rPr lang="en-US" sz="2000" dirty="0" smtClean="0">
                <a:latin typeface="Lucida Bright" pitchFamily="18" charset="0"/>
              </a:rPr>
              <a:t> </a:t>
            </a:r>
            <a:r>
              <a:rPr lang="en-US" sz="2000" dirty="0" err="1">
                <a:latin typeface="Lucida Bright" pitchFamily="18" charset="0"/>
              </a:rPr>
              <a:t>MakeBT</a:t>
            </a:r>
            <a:r>
              <a:rPr lang="en-US" sz="2000" dirty="0">
                <a:latin typeface="Lucida Bright" pitchFamily="18" charset="0"/>
              </a:rPr>
              <a:t>(bt1,item,bt2)	::==return a binary tree whose left </a:t>
            </a:r>
            <a:r>
              <a:rPr lang="en-US" sz="2000" dirty="0" err="1" smtClean="0">
                <a:latin typeface="Lucida Bright" pitchFamily="18" charset="0"/>
              </a:rPr>
              <a:t>subtree</a:t>
            </a:r>
            <a:endParaRPr lang="en-US" sz="2000" dirty="0" smtClean="0">
              <a:latin typeface="Lucida Bright" pitchFamily="18" charset="0"/>
            </a:endParaRPr>
          </a:p>
          <a:p>
            <a:r>
              <a:rPr lang="en-US" sz="2000" dirty="0">
                <a:latin typeface="Lucida Bright" pitchFamily="18" charset="0"/>
              </a:rPr>
              <a:t>	</a:t>
            </a:r>
            <a:r>
              <a:rPr lang="en-US" sz="2000" dirty="0" smtClean="0">
                <a:latin typeface="Lucida Bright" pitchFamily="18" charset="0"/>
              </a:rPr>
              <a:t>			 </a:t>
            </a:r>
            <a:r>
              <a:rPr lang="en-US" sz="2000" dirty="0">
                <a:latin typeface="Lucida Bright" pitchFamily="18" charset="0"/>
              </a:rPr>
              <a:t>is </a:t>
            </a:r>
            <a:r>
              <a:rPr lang="en-US" sz="2000" i="1" dirty="0">
                <a:latin typeface="Lucida Bright" pitchFamily="18" charset="0"/>
              </a:rPr>
              <a:t>bt1</a:t>
            </a:r>
            <a:r>
              <a:rPr lang="en-US" sz="2000" dirty="0">
                <a:latin typeface="Lucida Bright" pitchFamily="18" charset="0"/>
              </a:rPr>
              <a:t>, whose right  </a:t>
            </a:r>
            <a:r>
              <a:rPr lang="en-US" sz="2000" dirty="0" err="1">
                <a:latin typeface="Lucida Bright" pitchFamily="18" charset="0"/>
              </a:rPr>
              <a:t>subtree</a:t>
            </a:r>
            <a:r>
              <a:rPr lang="en-US" sz="2000" dirty="0">
                <a:latin typeface="Lucida Bright" pitchFamily="18" charset="0"/>
              </a:rPr>
              <a:t> is </a:t>
            </a:r>
            <a:r>
              <a:rPr lang="en-US" sz="2000" i="1" dirty="0">
                <a:latin typeface="Lucida Bright" pitchFamily="18" charset="0"/>
              </a:rPr>
              <a:t>bt2</a:t>
            </a:r>
            <a:r>
              <a:rPr lang="en-US" sz="2000" dirty="0">
                <a:latin typeface="Lucida Bright" pitchFamily="18" charset="0"/>
              </a:rPr>
              <a:t>, and </a:t>
            </a:r>
            <a:endParaRPr lang="en-US" sz="2000" dirty="0" smtClean="0">
              <a:latin typeface="Lucida Bright" pitchFamily="18" charset="0"/>
            </a:endParaRPr>
          </a:p>
          <a:p>
            <a:r>
              <a:rPr lang="en-US" sz="2000" dirty="0">
                <a:latin typeface="Lucida Bright" pitchFamily="18" charset="0"/>
              </a:rPr>
              <a:t>	</a:t>
            </a:r>
            <a:r>
              <a:rPr lang="en-US" sz="2000" dirty="0" smtClean="0">
                <a:latin typeface="Lucida Bright" pitchFamily="18" charset="0"/>
              </a:rPr>
              <a:t>			whose </a:t>
            </a:r>
            <a:r>
              <a:rPr lang="en-US" sz="2000" dirty="0">
                <a:latin typeface="Lucida Bright" pitchFamily="18" charset="0"/>
              </a:rPr>
              <a:t>root node contains the data </a:t>
            </a:r>
            <a:r>
              <a:rPr lang="en-US" sz="2000" i="1" dirty="0">
                <a:latin typeface="Lucida Bright" pitchFamily="18" charset="0"/>
              </a:rPr>
              <a:t>item</a:t>
            </a:r>
            <a:r>
              <a:rPr lang="en-US" sz="2000" dirty="0">
                <a:latin typeface="Lucida Bright" pitchFamily="18" charset="0"/>
              </a:rPr>
              <a:t> </a:t>
            </a:r>
          </a:p>
          <a:p>
            <a:endParaRPr lang="en-US" dirty="0"/>
          </a:p>
        </p:txBody>
      </p:sp>
      <p:sp>
        <p:nvSpPr>
          <p:cNvPr id="3" name="Footer Placeholder 2"/>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8510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19"/>
          <p:cNvSpPr>
            <a:spLocks noChangeArrowheads="1"/>
          </p:cNvSpPr>
          <p:nvPr/>
        </p:nvSpPr>
        <p:spPr bwMode="auto">
          <a:xfrm>
            <a:off x="533400" y="1071801"/>
            <a:ext cx="8382000" cy="1754326"/>
          </a:xfrm>
          <a:prstGeom prst="rect">
            <a:avLst/>
          </a:prstGeom>
          <a:noFill/>
          <a:ln w="9525">
            <a:noFill/>
            <a:miter lim="800000"/>
            <a:headEnd/>
            <a:tailEnd/>
          </a:ln>
        </p:spPr>
        <p:txBody>
          <a:bodyPr wrap="square">
            <a:spAutoFit/>
          </a:bodyPr>
          <a:lstStyle/>
          <a:p>
            <a:pPr>
              <a:lnSpc>
                <a:spcPct val="90000"/>
              </a:lnSpc>
              <a:buClr>
                <a:srgbClr val="CC3300"/>
              </a:buClr>
              <a:buFont typeface="Wingdings" pitchFamily="2" charset="2"/>
              <a:buChar char="Ø"/>
            </a:pPr>
            <a:endParaRPr lang="en-US" sz="2000" dirty="0" smtClean="0">
              <a:latin typeface="Times New Roman" pitchFamily="18" charset="0"/>
            </a:endParaRPr>
          </a:p>
          <a:p>
            <a:pPr algn="just"/>
            <a:endParaRPr lang="en-US" b="1" u="sng" dirty="0" smtClean="0">
              <a:latin typeface="Lucida Bright"/>
            </a:endParaRPr>
          </a:p>
          <a:p>
            <a:pPr algn="just"/>
            <a:endParaRPr lang="en-US" b="1" u="sng" dirty="0" smtClean="0">
              <a:latin typeface="Lucida Bright"/>
            </a:endParaRPr>
          </a:p>
          <a:p>
            <a:pPr lvl="2">
              <a:buFont typeface="Arial" pitchFamily="34" charset="0"/>
              <a:buChar char="•"/>
            </a:pPr>
            <a:endParaRPr lang="en-US" dirty="0" smtClean="0">
              <a:latin typeface="Lucida Bright"/>
            </a:endParaRPr>
          </a:p>
          <a:p>
            <a:pPr algn="just"/>
            <a:endParaRPr lang="en-US" b="1" u="sng" dirty="0" smtClean="0">
              <a:latin typeface="Lucida Bright"/>
            </a:endParaRPr>
          </a:p>
          <a:p>
            <a:endParaRPr lang="en-US" dirty="0">
              <a:latin typeface="Lucida Bright"/>
            </a:endParaRPr>
          </a:p>
        </p:txBody>
      </p:sp>
      <p:sp>
        <p:nvSpPr>
          <p:cNvPr id="15365" name="Text Box 21"/>
          <p:cNvSpPr txBox="1">
            <a:spLocks noChangeArrowheads="1"/>
          </p:cNvSpPr>
          <p:nvPr/>
        </p:nvSpPr>
        <p:spPr bwMode="auto">
          <a:xfrm>
            <a:off x="8039100" y="6400800"/>
            <a:ext cx="184150" cy="366713"/>
          </a:xfrm>
          <a:prstGeom prst="rect">
            <a:avLst/>
          </a:prstGeom>
          <a:noFill/>
          <a:ln w="9525">
            <a:noFill/>
            <a:miter lim="800000"/>
            <a:headEnd/>
            <a:tailEnd/>
          </a:ln>
        </p:spPr>
        <p:txBody>
          <a:bodyPr wrap="none">
            <a:spAutoFit/>
          </a:bodyPr>
          <a:lstStyle/>
          <a:p>
            <a:endParaRPr lang="en-US">
              <a:latin typeface="Lucida Sans Unicode" pitchFamily="34" charset="0"/>
            </a:endParaRPr>
          </a:p>
        </p:txBody>
      </p:sp>
      <p:sp>
        <p:nvSpPr>
          <p:cNvPr id="2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TREE</a:t>
            </a:r>
            <a:endParaRPr lang="en-US" sz="3600" dirty="0">
              <a:latin typeface="Lucida Sans Unicode" pitchFamily="34" charset="0"/>
              <a:cs typeface="Arial" charset="0"/>
            </a:endParaRPr>
          </a:p>
        </p:txBody>
      </p:sp>
      <p:sp>
        <p:nvSpPr>
          <p:cNvPr id="9" name="Rectangle 8"/>
          <p:cNvSpPr/>
          <p:nvPr/>
        </p:nvSpPr>
        <p:spPr>
          <a:xfrm>
            <a:off x="533400" y="990600"/>
            <a:ext cx="7848600" cy="1200329"/>
          </a:xfrm>
          <a:prstGeom prst="rect">
            <a:avLst/>
          </a:prstGeom>
        </p:spPr>
        <p:txBody>
          <a:bodyPr wrap="square">
            <a:spAutoFit/>
          </a:bodyPr>
          <a:lstStyle/>
          <a:p>
            <a:pPr algn="just"/>
            <a:endParaRPr lang="en-US" dirty="0" smtClean="0">
              <a:latin typeface="Lucida Bright"/>
            </a:endParaRPr>
          </a:p>
          <a:p>
            <a:pPr algn="just"/>
            <a:endParaRPr lang="en-US" dirty="0" smtClean="0">
              <a:latin typeface="Lucida Bright"/>
            </a:endParaRPr>
          </a:p>
          <a:p>
            <a:pPr algn="just"/>
            <a:endParaRPr lang="en-US" dirty="0" smtClean="0">
              <a:latin typeface="Lucida Bright"/>
            </a:endParaRPr>
          </a:p>
          <a:p>
            <a:endParaRPr lang="en-US" dirty="0" smtClean="0"/>
          </a:p>
        </p:txBody>
      </p:sp>
      <p:pic>
        <p:nvPicPr>
          <p:cNvPr id="76802" name="Picture 2"/>
          <p:cNvPicPr>
            <a:picLocks noChangeAspect="1" noChangeArrowheads="1"/>
          </p:cNvPicPr>
          <p:nvPr/>
        </p:nvPicPr>
        <p:blipFill>
          <a:blip r:embed="rId2" cstate="print"/>
          <a:srcRect/>
          <a:stretch>
            <a:fillRect/>
          </a:stretch>
        </p:blipFill>
        <p:spPr bwMode="auto">
          <a:xfrm>
            <a:off x="1371600" y="1600200"/>
            <a:ext cx="6582000" cy="4329112"/>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395208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BINARY TREE ADT</a:t>
            </a:r>
            <a:endParaRPr lang="en-US" sz="3600" dirty="0">
              <a:latin typeface="Lucida Sans Unicode" pitchFamily="34" charset="0"/>
              <a:cs typeface="Arial" charset="0"/>
            </a:endParaRPr>
          </a:p>
        </p:txBody>
      </p:sp>
      <p:sp>
        <p:nvSpPr>
          <p:cNvPr id="4" name="TextBox 3"/>
          <p:cNvSpPr txBox="1"/>
          <p:nvPr/>
        </p:nvSpPr>
        <p:spPr>
          <a:xfrm>
            <a:off x="0" y="1143000"/>
            <a:ext cx="9144000" cy="3416320"/>
          </a:xfrm>
          <a:prstGeom prst="rect">
            <a:avLst/>
          </a:prstGeom>
          <a:noFill/>
        </p:spPr>
        <p:txBody>
          <a:bodyPr wrap="square" rtlCol="0">
            <a:spAutoFit/>
          </a:bodyPr>
          <a:lstStyle/>
          <a:p>
            <a:endParaRPr lang="en-US" dirty="0" smtClean="0"/>
          </a:p>
          <a:p>
            <a:r>
              <a:rPr lang="en-US" sz="2000" dirty="0" err="1" smtClean="0">
                <a:latin typeface="Lucida Bright" pitchFamily="18" charset="0"/>
              </a:rPr>
              <a:t>BinTree</a:t>
            </a:r>
            <a:r>
              <a:rPr lang="en-US" sz="2000" dirty="0" smtClean="0">
                <a:latin typeface="Lucida Bright" pitchFamily="18" charset="0"/>
              </a:rPr>
              <a:t> </a:t>
            </a:r>
            <a:r>
              <a:rPr lang="en-US" sz="2000" dirty="0" err="1" smtClean="0">
                <a:latin typeface="Lucida Bright" pitchFamily="18" charset="0"/>
              </a:rPr>
              <a:t>Lchild</a:t>
            </a:r>
            <a:r>
              <a:rPr lang="en-US" sz="2000" dirty="0" smtClean="0">
                <a:latin typeface="Lucida Bright" pitchFamily="18" charset="0"/>
              </a:rPr>
              <a:t>(</a:t>
            </a:r>
            <a:r>
              <a:rPr lang="en-US" sz="2000" dirty="0" err="1" smtClean="0">
                <a:latin typeface="Lucida Bright" pitchFamily="18" charset="0"/>
              </a:rPr>
              <a:t>bt</a:t>
            </a:r>
            <a:r>
              <a:rPr lang="en-US" sz="2000" dirty="0" smtClean="0">
                <a:latin typeface="Lucida Bright" pitchFamily="18" charset="0"/>
              </a:rPr>
              <a:t>)</a:t>
            </a:r>
            <a:r>
              <a:rPr lang="en-US" sz="2000" dirty="0">
                <a:latin typeface="Lucida Bright" pitchFamily="18" charset="0"/>
              </a:rPr>
              <a:t>		</a:t>
            </a:r>
            <a:r>
              <a:rPr lang="en-US" sz="2000" dirty="0" smtClean="0">
                <a:latin typeface="Lucida Bright" pitchFamily="18" charset="0"/>
              </a:rPr>
              <a:t>::== if(</a:t>
            </a:r>
            <a:r>
              <a:rPr lang="en-US" sz="2000" dirty="0" err="1" smtClean="0">
                <a:latin typeface="Lucida Bright" pitchFamily="18" charset="0"/>
              </a:rPr>
              <a:t>IsEmpty</a:t>
            </a:r>
            <a:r>
              <a:rPr lang="en-US" sz="2000" dirty="0" smtClean="0">
                <a:latin typeface="Lucida Bright" pitchFamily="18" charset="0"/>
              </a:rPr>
              <a:t>(</a:t>
            </a:r>
            <a:r>
              <a:rPr lang="en-US" sz="2000" dirty="0" err="1" smtClean="0">
                <a:latin typeface="Lucida Bright" pitchFamily="18" charset="0"/>
              </a:rPr>
              <a:t>bt</a:t>
            </a:r>
            <a:r>
              <a:rPr lang="en-US" sz="2000" dirty="0" smtClean="0">
                <a:latin typeface="Lucida Bright" pitchFamily="18" charset="0"/>
              </a:rPr>
              <a:t>))return error</a:t>
            </a:r>
          </a:p>
          <a:p>
            <a:r>
              <a:rPr lang="en-US" sz="2000" dirty="0">
                <a:latin typeface="Lucida Bright" pitchFamily="18" charset="0"/>
              </a:rPr>
              <a:t>	</a:t>
            </a:r>
            <a:r>
              <a:rPr lang="en-US" sz="2000" dirty="0" smtClean="0">
                <a:latin typeface="Lucida Bright" pitchFamily="18" charset="0"/>
              </a:rPr>
              <a:t>				else return the left </a:t>
            </a:r>
            <a:r>
              <a:rPr lang="en-US" sz="2000" dirty="0" err="1" smtClean="0">
                <a:latin typeface="Lucida Bright" pitchFamily="18" charset="0"/>
              </a:rPr>
              <a:t>subtree</a:t>
            </a:r>
            <a:r>
              <a:rPr lang="en-US" sz="2000" dirty="0" smtClean="0">
                <a:latin typeface="Lucida Bright" pitchFamily="18" charset="0"/>
              </a:rPr>
              <a:t> of </a:t>
            </a:r>
            <a:r>
              <a:rPr lang="en-US" sz="2000" dirty="0" err="1" smtClean="0">
                <a:latin typeface="Lucida Bright" pitchFamily="18" charset="0"/>
              </a:rPr>
              <a:t>bt</a:t>
            </a:r>
            <a:endParaRPr lang="en-US" sz="2000" dirty="0" smtClean="0">
              <a:latin typeface="Lucida Bright" pitchFamily="18" charset="0"/>
            </a:endParaRPr>
          </a:p>
          <a:p>
            <a:endParaRPr lang="en-US" sz="2000" dirty="0">
              <a:latin typeface="Lucida Bright" pitchFamily="18" charset="0"/>
            </a:endParaRPr>
          </a:p>
          <a:p>
            <a:r>
              <a:rPr lang="en-US" sz="2000" dirty="0" err="1" smtClean="0">
                <a:latin typeface="Lucida Bright" pitchFamily="18" charset="0"/>
              </a:rPr>
              <a:t>BinTree</a:t>
            </a:r>
            <a:r>
              <a:rPr lang="en-US" sz="2000" dirty="0" smtClean="0">
                <a:latin typeface="Lucida Bright" pitchFamily="18" charset="0"/>
              </a:rPr>
              <a:t> </a:t>
            </a:r>
            <a:r>
              <a:rPr lang="en-US" sz="2000" dirty="0" err="1" smtClean="0">
                <a:latin typeface="Lucida Bright" pitchFamily="18" charset="0"/>
              </a:rPr>
              <a:t>Rchild</a:t>
            </a:r>
            <a:r>
              <a:rPr lang="en-US" sz="2000" dirty="0" smtClean="0">
                <a:latin typeface="Lucida Bright" pitchFamily="18" charset="0"/>
              </a:rPr>
              <a:t>(</a:t>
            </a:r>
            <a:r>
              <a:rPr lang="en-US" sz="2000" dirty="0" err="1" smtClean="0">
                <a:latin typeface="Lucida Bright" pitchFamily="18" charset="0"/>
              </a:rPr>
              <a:t>bt</a:t>
            </a:r>
            <a:r>
              <a:rPr lang="en-US" sz="2000" dirty="0" smtClean="0">
                <a:latin typeface="Lucida Bright" pitchFamily="18" charset="0"/>
              </a:rPr>
              <a:t>)		::== if(</a:t>
            </a:r>
            <a:r>
              <a:rPr lang="en-US" sz="2000" dirty="0" err="1" smtClean="0">
                <a:latin typeface="Lucida Bright" pitchFamily="18" charset="0"/>
              </a:rPr>
              <a:t>IsEmpty</a:t>
            </a:r>
            <a:r>
              <a:rPr lang="en-US" sz="2000" dirty="0" smtClean="0">
                <a:latin typeface="Lucida Bright" pitchFamily="18" charset="0"/>
              </a:rPr>
              <a:t>(</a:t>
            </a:r>
            <a:r>
              <a:rPr lang="en-US" sz="2000" dirty="0" err="1" smtClean="0">
                <a:latin typeface="Lucida Bright" pitchFamily="18" charset="0"/>
              </a:rPr>
              <a:t>bt</a:t>
            </a:r>
            <a:r>
              <a:rPr lang="en-US" sz="2000" dirty="0" smtClean="0">
                <a:latin typeface="Lucida Bright" pitchFamily="18" charset="0"/>
              </a:rPr>
              <a:t>))return error</a:t>
            </a:r>
          </a:p>
          <a:p>
            <a:r>
              <a:rPr lang="en-US" sz="2000" dirty="0" smtClean="0">
                <a:latin typeface="Lucida Bright" pitchFamily="18" charset="0"/>
              </a:rPr>
              <a:t>					else return the right </a:t>
            </a:r>
            <a:r>
              <a:rPr lang="en-US" sz="2000" dirty="0" err="1" smtClean="0">
                <a:latin typeface="Lucida Bright" pitchFamily="18" charset="0"/>
              </a:rPr>
              <a:t>subtree</a:t>
            </a:r>
            <a:r>
              <a:rPr lang="en-US" sz="2000" dirty="0" smtClean="0">
                <a:latin typeface="Lucida Bright" pitchFamily="18" charset="0"/>
              </a:rPr>
              <a:t> of </a:t>
            </a:r>
            <a:r>
              <a:rPr lang="en-US" sz="2000" dirty="0" err="1" smtClean="0">
                <a:latin typeface="Lucida Bright" pitchFamily="18" charset="0"/>
              </a:rPr>
              <a:t>bt</a:t>
            </a:r>
            <a:endParaRPr lang="en-US" sz="2000" dirty="0" smtClean="0">
              <a:latin typeface="Lucida Bright" pitchFamily="18" charset="0"/>
            </a:endParaRPr>
          </a:p>
          <a:p>
            <a:endParaRPr lang="en-US" sz="2000" dirty="0">
              <a:latin typeface="Lucida Bright" pitchFamily="18" charset="0"/>
            </a:endParaRPr>
          </a:p>
          <a:p>
            <a:r>
              <a:rPr lang="en-US" sz="2000" dirty="0" err="1" smtClean="0">
                <a:latin typeface="Lucida Bright" pitchFamily="18" charset="0"/>
              </a:rPr>
              <a:t>BinTree</a:t>
            </a:r>
            <a:r>
              <a:rPr lang="en-US" sz="2000" dirty="0" smtClean="0">
                <a:latin typeface="Lucida Bright" pitchFamily="18" charset="0"/>
              </a:rPr>
              <a:t> Data(</a:t>
            </a:r>
            <a:r>
              <a:rPr lang="en-US" sz="2000" dirty="0" err="1" smtClean="0">
                <a:latin typeface="Lucida Bright" pitchFamily="18" charset="0"/>
              </a:rPr>
              <a:t>bt</a:t>
            </a:r>
            <a:r>
              <a:rPr lang="en-US" sz="2000" dirty="0" smtClean="0">
                <a:latin typeface="Lucida Bright" pitchFamily="18" charset="0"/>
              </a:rPr>
              <a:t>)		::== if(</a:t>
            </a:r>
            <a:r>
              <a:rPr lang="en-US" sz="2000" dirty="0" err="1" smtClean="0">
                <a:latin typeface="Lucida Bright" pitchFamily="18" charset="0"/>
              </a:rPr>
              <a:t>IsEmpty</a:t>
            </a:r>
            <a:r>
              <a:rPr lang="en-US" sz="2000" dirty="0" smtClean="0">
                <a:latin typeface="Lucida Bright" pitchFamily="18" charset="0"/>
              </a:rPr>
              <a:t>(</a:t>
            </a:r>
            <a:r>
              <a:rPr lang="en-US" sz="2000" dirty="0" err="1" smtClean="0">
                <a:latin typeface="Lucida Bright" pitchFamily="18" charset="0"/>
              </a:rPr>
              <a:t>bt</a:t>
            </a:r>
            <a:r>
              <a:rPr lang="en-US" sz="2000" dirty="0" smtClean="0">
                <a:latin typeface="Lucida Bright" pitchFamily="18" charset="0"/>
              </a:rPr>
              <a:t>))return error</a:t>
            </a:r>
          </a:p>
          <a:p>
            <a:r>
              <a:rPr lang="en-US" sz="2000" dirty="0" smtClean="0">
                <a:latin typeface="Lucida Bright" pitchFamily="18" charset="0"/>
              </a:rPr>
              <a:t>					else return the data in the root </a:t>
            </a:r>
          </a:p>
          <a:p>
            <a:r>
              <a:rPr lang="en-US" sz="2000" dirty="0">
                <a:latin typeface="Lucida Bright" pitchFamily="18" charset="0"/>
              </a:rPr>
              <a:t>	</a:t>
            </a:r>
            <a:r>
              <a:rPr lang="en-US" sz="2000" dirty="0" smtClean="0">
                <a:latin typeface="Lucida Bright" pitchFamily="18" charset="0"/>
              </a:rPr>
              <a:t>				node of </a:t>
            </a:r>
            <a:r>
              <a:rPr lang="en-US" sz="2000" dirty="0" err="1" smtClean="0">
                <a:latin typeface="Lucida Bright" pitchFamily="18" charset="0"/>
              </a:rPr>
              <a:t>bt</a:t>
            </a:r>
            <a:endParaRPr lang="en-US" sz="2000" dirty="0" smtClean="0">
              <a:latin typeface="Lucida Bright" pitchFamily="18" charset="0"/>
            </a:endParaRPr>
          </a:p>
          <a:p>
            <a:endParaRPr lang="en-US" dirty="0"/>
          </a:p>
        </p:txBody>
      </p:sp>
      <p:sp>
        <p:nvSpPr>
          <p:cNvPr id="3" name="Footer Placeholder 2"/>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6969853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PROPERITIES OF BINARY TREES</a:t>
            </a:r>
            <a:endParaRPr lang="en-US" sz="3600" dirty="0">
              <a:latin typeface="Lucida Sans Unicode" pitchFamily="34" charset="0"/>
              <a:cs typeface="Arial" charset="0"/>
            </a:endParaRPr>
          </a:p>
        </p:txBody>
      </p:sp>
      <p:sp>
        <p:nvSpPr>
          <p:cNvPr id="5" name="Rectangle 19"/>
          <p:cNvSpPr>
            <a:spLocks noChangeArrowheads="1"/>
          </p:cNvSpPr>
          <p:nvPr/>
        </p:nvSpPr>
        <p:spPr bwMode="auto">
          <a:xfrm>
            <a:off x="533400" y="914400"/>
            <a:ext cx="8382000" cy="369332"/>
          </a:xfrm>
          <a:prstGeom prst="rect">
            <a:avLst/>
          </a:prstGeom>
          <a:noFill/>
          <a:ln w="9525">
            <a:noFill/>
            <a:miter lim="800000"/>
            <a:headEnd/>
            <a:tailEnd/>
          </a:ln>
        </p:spPr>
        <p:txBody>
          <a:bodyPr wrap="square">
            <a:spAutoFit/>
          </a:bodyPr>
          <a:lstStyle/>
          <a:p>
            <a:pPr>
              <a:lnSpc>
                <a:spcPct val="90000"/>
              </a:lnSpc>
              <a:buClr>
                <a:srgbClr val="CC3300"/>
              </a:buClr>
            </a:pPr>
            <a:r>
              <a:rPr lang="en-US" altLang="ko-KR" sz="2000" b="1" dirty="0" smtClean="0">
                <a:solidFill>
                  <a:srgbClr val="FF0000"/>
                </a:solidFill>
                <a:latin typeface="Times New Roman" pitchFamily="18" charset="0"/>
                <a:ea typeface="Gulim" pitchFamily="34" charset="-127"/>
                <a:cs typeface="Times New Roman" pitchFamily="18" charset="0"/>
              </a:rPr>
              <a:t>Binary Tree Properties</a:t>
            </a:r>
            <a:endParaRPr lang="en-US" dirty="0">
              <a:latin typeface="Lucida Bright"/>
            </a:endParaRPr>
          </a:p>
        </p:txBody>
      </p:sp>
      <p:sp>
        <p:nvSpPr>
          <p:cNvPr id="6" name="Rectangle 5"/>
          <p:cNvSpPr/>
          <p:nvPr/>
        </p:nvSpPr>
        <p:spPr>
          <a:xfrm>
            <a:off x="0" y="1295400"/>
            <a:ext cx="8153400" cy="1477328"/>
          </a:xfrm>
          <a:prstGeom prst="rect">
            <a:avLst/>
          </a:prstGeom>
        </p:spPr>
        <p:txBody>
          <a:bodyPr wrap="square">
            <a:spAutoFit/>
          </a:bodyPr>
          <a:lstStyle/>
          <a:p>
            <a:pPr marL="533400" indent="-533400" eaLnBrk="1" hangingPunct="1">
              <a:buSzTx/>
              <a:buFont typeface="Wingdings" pitchFamily="2" charset="2"/>
              <a:buAutoNum type="arabicPeriod"/>
            </a:pPr>
            <a:r>
              <a:rPr lang="en-US" altLang="ko-KR" dirty="0" smtClean="0">
                <a:latin typeface="Times New Roman" pitchFamily="18" charset="0"/>
                <a:ea typeface="Gulim" pitchFamily="34" charset="-127"/>
                <a:cs typeface="Times New Roman" pitchFamily="18" charset="0"/>
              </a:rPr>
              <a:t>A binary </a:t>
            </a:r>
            <a:r>
              <a:rPr lang="en-US" altLang="ko-KR" b="1" dirty="0" smtClean="0">
                <a:solidFill>
                  <a:srgbClr val="00B050"/>
                </a:solidFill>
                <a:latin typeface="Times New Roman" pitchFamily="18" charset="0"/>
                <a:ea typeface="Gulim" pitchFamily="34" charset="-127"/>
                <a:cs typeface="Times New Roman" pitchFamily="18" charset="0"/>
              </a:rPr>
              <a:t>tree</a:t>
            </a:r>
            <a:r>
              <a:rPr lang="en-US" altLang="ko-KR" dirty="0" smtClean="0">
                <a:latin typeface="Times New Roman" pitchFamily="18" charset="0"/>
                <a:ea typeface="Gulim" pitchFamily="34" charset="-127"/>
                <a:cs typeface="Times New Roman" pitchFamily="18" charset="0"/>
              </a:rPr>
              <a:t> with </a:t>
            </a:r>
            <a:r>
              <a:rPr lang="en-US" altLang="ko-KR" dirty="0" smtClean="0">
                <a:latin typeface="Times New Roman" pitchFamily="18" charset="0"/>
                <a:ea typeface="휴먼매직체"/>
                <a:cs typeface="Times New Roman" pitchFamily="18" charset="0"/>
              </a:rPr>
              <a:t>n </a:t>
            </a:r>
            <a:r>
              <a:rPr lang="en-US" altLang="ko-KR" dirty="0" smtClean="0">
                <a:latin typeface="Times New Roman" pitchFamily="18" charset="0"/>
                <a:ea typeface="Gulim" pitchFamily="34" charset="-127"/>
                <a:cs typeface="Times New Roman" pitchFamily="18" charset="0"/>
              </a:rPr>
              <a:t>elements, n &gt; 0, has exactly </a:t>
            </a:r>
            <a:r>
              <a:rPr lang="en-US" altLang="ko-KR" i="1" dirty="0" smtClean="0">
                <a:latin typeface="Times New Roman" pitchFamily="18" charset="0"/>
                <a:ea typeface="휴먼매직체"/>
                <a:cs typeface="Times New Roman" pitchFamily="18" charset="0"/>
              </a:rPr>
              <a:t>n</a:t>
            </a:r>
            <a:r>
              <a:rPr lang="en-US" altLang="ko-KR" dirty="0" smtClean="0">
                <a:latin typeface="Times New Roman" pitchFamily="18" charset="0"/>
                <a:ea typeface="휴먼매직체"/>
                <a:cs typeface="Times New Roman" pitchFamily="18" charset="0"/>
              </a:rPr>
              <a:t>-1</a:t>
            </a:r>
            <a:r>
              <a:rPr lang="en-US" altLang="ko-KR" dirty="0" smtClean="0">
                <a:latin typeface="Times New Roman" pitchFamily="18" charset="0"/>
                <a:ea typeface="Gulim" pitchFamily="34" charset="-127"/>
                <a:cs typeface="Times New Roman" pitchFamily="18" charset="0"/>
              </a:rPr>
              <a:t> edges.</a:t>
            </a:r>
          </a:p>
          <a:p>
            <a:pPr marL="533400" indent="-533400" eaLnBrk="1" hangingPunct="1">
              <a:buSzTx/>
              <a:buFont typeface="Wingdings" pitchFamily="2" charset="2"/>
              <a:buAutoNum type="arabicPeriod"/>
            </a:pPr>
            <a:r>
              <a:rPr lang="en-US" altLang="ko-KR" dirty="0" smtClean="0">
                <a:latin typeface="Times New Roman" pitchFamily="18" charset="0"/>
                <a:ea typeface="Gulim" pitchFamily="34" charset="-127"/>
                <a:cs typeface="Times New Roman" pitchFamily="18" charset="0"/>
              </a:rPr>
              <a:t>A binary </a:t>
            </a:r>
            <a:r>
              <a:rPr lang="en-US" altLang="ko-KR" b="1" dirty="0" smtClean="0">
                <a:solidFill>
                  <a:srgbClr val="00B050"/>
                </a:solidFill>
                <a:latin typeface="Times New Roman" pitchFamily="18" charset="0"/>
                <a:ea typeface="Gulim" pitchFamily="34" charset="-127"/>
                <a:cs typeface="Times New Roman" pitchFamily="18" charset="0"/>
              </a:rPr>
              <a:t>tree</a:t>
            </a:r>
            <a:r>
              <a:rPr lang="en-US" altLang="ko-KR" dirty="0" smtClean="0">
                <a:latin typeface="Times New Roman" pitchFamily="18" charset="0"/>
                <a:ea typeface="Gulim" pitchFamily="34" charset="-127"/>
                <a:cs typeface="Times New Roman" pitchFamily="18" charset="0"/>
              </a:rPr>
              <a:t> of height </a:t>
            </a:r>
            <a:r>
              <a:rPr lang="en-US" altLang="ko-KR" i="1" dirty="0" smtClean="0">
                <a:latin typeface="Times New Roman" pitchFamily="18" charset="0"/>
                <a:ea typeface="Gulim" pitchFamily="34" charset="-127"/>
                <a:cs typeface="Times New Roman" pitchFamily="18" charset="0"/>
              </a:rPr>
              <a:t>h</a:t>
            </a:r>
            <a:r>
              <a:rPr lang="en-US" altLang="ko-KR" dirty="0" smtClean="0">
                <a:latin typeface="Times New Roman" pitchFamily="18" charset="0"/>
                <a:ea typeface="Gulim" pitchFamily="34" charset="-127"/>
              </a:rPr>
              <a:t>, </a:t>
            </a:r>
            <a:r>
              <a:rPr lang="en-US" altLang="ko-KR" i="1" dirty="0" smtClean="0">
                <a:latin typeface="Times New Roman" pitchFamily="18" charset="0"/>
                <a:ea typeface="휴먼매직체"/>
                <a:cs typeface="휴먼매직체"/>
              </a:rPr>
              <a:t>h</a:t>
            </a:r>
            <a:r>
              <a:rPr lang="en-US" altLang="ko-KR" dirty="0" smtClean="0">
                <a:latin typeface="Times New Roman" pitchFamily="18" charset="0"/>
                <a:ea typeface="휴먼매직체"/>
                <a:cs typeface="휴먼매직체"/>
              </a:rPr>
              <a:t> &gt;= 0</a:t>
            </a:r>
            <a:r>
              <a:rPr lang="en-US" altLang="ko-KR" dirty="0" smtClean="0">
                <a:latin typeface="Times New Roman" pitchFamily="18" charset="0"/>
                <a:ea typeface="Gulim" pitchFamily="34" charset="-127"/>
              </a:rPr>
              <a:t>, has </a:t>
            </a:r>
            <a:r>
              <a:rPr lang="en-US" altLang="ko-KR" b="1" dirty="0" smtClean="0">
                <a:latin typeface="Times New Roman" pitchFamily="18" charset="0"/>
                <a:ea typeface="Gulim" pitchFamily="34" charset="-127"/>
              </a:rPr>
              <a:t>at least </a:t>
            </a:r>
            <a:r>
              <a:rPr lang="en-US" altLang="ko-KR" b="1" i="1" dirty="0" smtClean="0">
                <a:latin typeface="Times New Roman" pitchFamily="18" charset="0"/>
                <a:ea typeface="휴먼매직체"/>
                <a:cs typeface="휴먼매직체"/>
              </a:rPr>
              <a:t>h</a:t>
            </a:r>
            <a:r>
              <a:rPr lang="en-US" altLang="ko-KR" dirty="0" smtClean="0">
                <a:latin typeface="Times New Roman" pitchFamily="18" charset="0"/>
                <a:ea typeface="Gulim" pitchFamily="34" charset="-127"/>
              </a:rPr>
              <a:t> and </a:t>
            </a:r>
            <a:r>
              <a:rPr lang="en-US" altLang="ko-KR" b="1" dirty="0" smtClean="0">
                <a:latin typeface="Times New Roman" pitchFamily="18" charset="0"/>
                <a:ea typeface="Gulim" pitchFamily="34" charset="-127"/>
              </a:rPr>
              <a:t>at most </a:t>
            </a:r>
            <a:r>
              <a:rPr lang="en-US" altLang="ko-KR" b="1" i="1" dirty="0" smtClean="0">
                <a:latin typeface="Times New Roman" pitchFamily="18" charset="0"/>
                <a:ea typeface="휴먼매직체"/>
                <a:cs typeface="휴먼매직체"/>
              </a:rPr>
              <a:t>2</a:t>
            </a:r>
            <a:r>
              <a:rPr lang="en-US" altLang="ko-KR" b="1" i="1" baseline="30000" dirty="0" smtClean="0">
                <a:latin typeface="Times New Roman" pitchFamily="18" charset="0"/>
                <a:ea typeface="휴먼매직체"/>
                <a:cs typeface="휴먼매직체"/>
              </a:rPr>
              <a:t>h</a:t>
            </a:r>
            <a:r>
              <a:rPr lang="en-US" altLang="ko-KR" b="1" dirty="0" smtClean="0">
                <a:latin typeface="Times New Roman" pitchFamily="18" charset="0"/>
                <a:ea typeface="휴먼매직체"/>
                <a:cs typeface="휴먼매직체"/>
              </a:rPr>
              <a:t>-1</a:t>
            </a:r>
            <a:r>
              <a:rPr lang="en-US" altLang="ko-KR" dirty="0" smtClean="0">
                <a:latin typeface="Times New Roman" pitchFamily="18" charset="0"/>
                <a:ea typeface="Gulim" pitchFamily="34" charset="-127"/>
              </a:rPr>
              <a:t> elements or nodes in it.</a:t>
            </a:r>
          </a:p>
          <a:p>
            <a:pPr marL="533400" indent="-533400" eaLnBrk="1" hangingPunct="1">
              <a:buSzTx/>
              <a:buFont typeface="Wingdings" pitchFamily="2" charset="2"/>
              <a:buAutoNum type="arabicPeriod"/>
            </a:pPr>
            <a:r>
              <a:rPr lang="en-US" altLang="ko-KR" dirty="0" smtClean="0">
                <a:latin typeface="Times New Roman" pitchFamily="18" charset="0"/>
                <a:ea typeface="Gulim" pitchFamily="34" charset="-127"/>
              </a:rPr>
              <a:t>The </a:t>
            </a:r>
            <a:r>
              <a:rPr lang="en-US" altLang="ko-KR" b="1" dirty="0" smtClean="0">
                <a:latin typeface="Times New Roman" pitchFamily="18" charset="0"/>
                <a:ea typeface="Gulim" pitchFamily="34" charset="-127"/>
              </a:rPr>
              <a:t>height</a:t>
            </a:r>
            <a:r>
              <a:rPr lang="en-US" altLang="ko-KR" dirty="0" smtClean="0">
                <a:latin typeface="Times New Roman" pitchFamily="18" charset="0"/>
                <a:ea typeface="Gulim" pitchFamily="34" charset="-127"/>
              </a:rPr>
              <a:t> of a binary </a:t>
            </a:r>
            <a:r>
              <a:rPr lang="en-US" altLang="ko-KR" b="1" dirty="0" smtClean="0">
                <a:solidFill>
                  <a:srgbClr val="00B050"/>
                </a:solidFill>
                <a:latin typeface="Times New Roman" pitchFamily="18" charset="0"/>
                <a:ea typeface="Gulim" pitchFamily="34" charset="-127"/>
              </a:rPr>
              <a:t>tree</a:t>
            </a:r>
            <a:r>
              <a:rPr lang="en-US" altLang="ko-KR" dirty="0" smtClean="0">
                <a:latin typeface="Times New Roman" pitchFamily="18" charset="0"/>
                <a:ea typeface="Gulim" pitchFamily="34" charset="-127"/>
              </a:rPr>
              <a:t> that contains </a:t>
            </a:r>
            <a:r>
              <a:rPr lang="en-US" altLang="ko-KR" i="1" dirty="0" smtClean="0">
                <a:latin typeface="Times New Roman" pitchFamily="18" charset="0"/>
                <a:ea typeface="휴먼매직체"/>
                <a:cs typeface="휴먼매직체"/>
              </a:rPr>
              <a:t>n</a:t>
            </a:r>
            <a:r>
              <a:rPr lang="en-US" altLang="ko-KR" dirty="0" smtClean="0">
                <a:latin typeface="Times New Roman" pitchFamily="18" charset="0"/>
                <a:ea typeface="Gulim" pitchFamily="34" charset="-127"/>
              </a:rPr>
              <a:t> elements, </a:t>
            </a:r>
            <a:r>
              <a:rPr lang="en-US" altLang="ko-KR" i="1" dirty="0" smtClean="0">
                <a:latin typeface="Times New Roman" pitchFamily="18" charset="0"/>
                <a:ea typeface="휴먼매직체"/>
                <a:cs typeface="휴먼매직체"/>
              </a:rPr>
              <a:t>n</a:t>
            </a:r>
            <a:r>
              <a:rPr lang="en-US" altLang="ko-KR" dirty="0" smtClean="0">
                <a:latin typeface="Times New Roman" pitchFamily="18" charset="0"/>
                <a:ea typeface="휴먼매직체"/>
                <a:cs typeface="휴먼매직체"/>
              </a:rPr>
              <a:t> &gt;= 0</a:t>
            </a:r>
            <a:r>
              <a:rPr lang="en-US" altLang="ko-KR" dirty="0" smtClean="0">
                <a:latin typeface="Times New Roman" pitchFamily="18" charset="0"/>
                <a:ea typeface="Gulim" pitchFamily="34" charset="-127"/>
              </a:rPr>
              <a:t>, is </a:t>
            </a:r>
            <a:r>
              <a:rPr lang="en-US" altLang="ko-KR" b="1" dirty="0" smtClean="0">
                <a:latin typeface="Times New Roman" pitchFamily="18" charset="0"/>
                <a:ea typeface="Gulim" pitchFamily="34" charset="-127"/>
              </a:rPr>
              <a:t>at least </a:t>
            </a:r>
            <a:r>
              <a:rPr lang="en-US" altLang="ko-KR" b="1" dirty="0" smtClean="0">
                <a:latin typeface="Times New Roman" pitchFamily="18" charset="0"/>
                <a:ea typeface="휴먼매직체"/>
                <a:cs typeface="휴먼매직체"/>
                <a:sym typeface="Symbol" pitchFamily="18" charset="2"/>
              </a:rPr>
              <a:t></a:t>
            </a:r>
            <a:r>
              <a:rPr lang="en-US" altLang="ko-KR" b="1" dirty="0" smtClean="0">
                <a:latin typeface="Times New Roman" pitchFamily="18" charset="0"/>
                <a:ea typeface="휴먼매직체"/>
                <a:cs typeface="휴먼매직체"/>
              </a:rPr>
              <a:t>(</a:t>
            </a:r>
            <a:r>
              <a:rPr lang="en-US" altLang="ko-KR" b="1" i="1" dirty="0" smtClean="0">
                <a:latin typeface="Times New Roman" pitchFamily="18" charset="0"/>
                <a:ea typeface="휴먼매직체"/>
                <a:cs typeface="휴먼매직체"/>
              </a:rPr>
              <a:t>log</a:t>
            </a:r>
            <a:r>
              <a:rPr lang="en-US" altLang="ko-KR" b="1" i="1" baseline="-25000" dirty="0" smtClean="0">
                <a:latin typeface="Times New Roman" pitchFamily="18" charset="0"/>
                <a:ea typeface="휴먼매직체"/>
                <a:cs typeface="휴먼매직체"/>
              </a:rPr>
              <a:t>2</a:t>
            </a:r>
            <a:r>
              <a:rPr lang="en-US" altLang="ko-KR" b="1" dirty="0" smtClean="0">
                <a:latin typeface="Times New Roman" pitchFamily="18" charset="0"/>
                <a:ea typeface="휴먼매직체"/>
                <a:cs typeface="휴먼매직체"/>
              </a:rPr>
              <a:t>(</a:t>
            </a:r>
            <a:r>
              <a:rPr lang="en-US" altLang="ko-KR" b="1" i="1" dirty="0" smtClean="0">
                <a:latin typeface="Times New Roman" pitchFamily="18" charset="0"/>
                <a:ea typeface="휴먼매직체"/>
                <a:cs typeface="휴먼매직체"/>
              </a:rPr>
              <a:t>n</a:t>
            </a:r>
            <a:r>
              <a:rPr lang="en-US" altLang="ko-KR" b="1" dirty="0" smtClean="0">
                <a:latin typeface="Times New Roman" pitchFamily="18" charset="0"/>
                <a:ea typeface="휴먼매직체"/>
                <a:cs typeface="휴먼매직체"/>
              </a:rPr>
              <a:t>+1))</a:t>
            </a:r>
            <a:r>
              <a:rPr lang="en-US" altLang="ko-KR" b="1" dirty="0" smtClean="0">
                <a:latin typeface="Times New Roman" pitchFamily="18" charset="0"/>
                <a:ea typeface="휴먼매직체"/>
                <a:cs typeface="휴먼매직체"/>
                <a:sym typeface="Symbol" pitchFamily="18" charset="2"/>
              </a:rPr>
              <a:t></a:t>
            </a:r>
            <a:r>
              <a:rPr lang="en-US" altLang="ko-KR" dirty="0" smtClean="0">
                <a:latin typeface="Times New Roman" pitchFamily="18" charset="0"/>
                <a:ea typeface="Gulim" pitchFamily="34" charset="-127"/>
              </a:rPr>
              <a:t> and </a:t>
            </a:r>
            <a:r>
              <a:rPr lang="en-US" altLang="ko-KR" b="1" dirty="0" smtClean="0">
                <a:latin typeface="Times New Roman" pitchFamily="18" charset="0"/>
                <a:ea typeface="Gulim" pitchFamily="34" charset="-127"/>
              </a:rPr>
              <a:t>at most </a:t>
            </a:r>
            <a:r>
              <a:rPr lang="en-US" altLang="ko-KR" b="1" i="1" dirty="0" smtClean="0">
                <a:latin typeface="Times New Roman" pitchFamily="18" charset="0"/>
                <a:ea typeface="휴먼매직체"/>
                <a:cs typeface="휴먼매직체"/>
              </a:rPr>
              <a:t>n</a:t>
            </a:r>
            <a:r>
              <a:rPr lang="en-US" altLang="ko-KR" dirty="0" smtClean="0">
                <a:latin typeface="Times New Roman" pitchFamily="18" charset="0"/>
                <a:ea typeface="Gulim" pitchFamily="34" charset="-127"/>
              </a:rPr>
              <a:t>.</a:t>
            </a:r>
          </a:p>
        </p:txBody>
      </p:sp>
      <p:sp>
        <p:nvSpPr>
          <p:cNvPr id="7" name="Rectangle 6"/>
          <p:cNvSpPr/>
          <p:nvPr/>
        </p:nvSpPr>
        <p:spPr>
          <a:xfrm>
            <a:off x="304800" y="3048000"/>
            <a:ext cx="7772400" cy="369332"/>
          </a:xfrm>
          <a:prstGeom prst="rect">
            <a:avLst/>
          </a:prstGeom>
        </p:spPr>
        <p:txBody>
          <a:bodyPr wrap="square">
            <a:spAutoFit/>
          </a:bodyPr>
          <a:lstStyle/>
          <a:p>
            <a:r>
              <a:rPr lang="en-US" dirty="0" smtClean="0">
                <a:solidFill>
                  <a:srgbClr val="FF0000"/>
                </a:solidFill>
                <a:latin typeface="Times New Roman" pitchFamily="18" charset="0"/>
                <a:cs typeface="Times New Roman" pitchFamily="18" charset="0"/>
              </a:rPr>
              <a:t>Minimum and Maximum number of elements for height 4</a:t>
            </a:r>
            <a:endParaRPr lang="en-US" dirty="0">
              <a:solidFill>
                <a:srgbClr val="FF0000"/>
              </a:solidFill>
              <a:latin typeface="Times New Roman" pitchFamily="18" charset="0"/>
              <a:cs typeface="Times New Roman" pitchFamily="18" charset="0"/>
            </a:endParaRPr>
          </a:p>
        </p:txBody>
      </p:sp>
      <p:grpSp>
        <p:nvGrpSpPr>
          <p:cNvPr id="8" name="Group 4"/>
          <p:cNvGrpSpPr>
            <a:grpSpLocks/>
          </p:cNvGrpSpPr>
          <p:nvPr/>
        </p:nvGrpSpPr>
        <p:grpSpPr bwMode="auto">
          <a:xfrm>
            <a:off x="685800" y="4108450"/>
            <a:ext cx="3581400" cy="2216150"/>
            <a:chOff x="776" y="2544"/>
            <a:chExt cx="2565" cy="1644"/>
          </a:xfrm>
        </p:grpSpPr>
        <p:pic>
          <p:nvPicPr>
            <p:cNvPr id="9" name="Picture 5"/>
            <p:cNvPicPr>
              <a:picLocks noChangeAspect="1" noChangeArrowheads="1"/>
            </p:cNvPicPr>
            <p:nvPr/>
          </p:nvPicPr>
          <p:blipFill>
            <a:blip r:embed="rId2" cstate="print"/>
            <a:srcRect/>
            <a:stretch>
              <a:fillRect/>
            </a:stretch>
          </p:blipFill>
          <p:spPr bwMode="auto">
            <a:xfrm>
              <a:off x="864" y="2544"/>
              <a:ext cx="1770" cy="1398"/>
            </a:xfrm>
            <a:prstGeom prst="rect">
              <a:avLst/>
            </a:prstGeom>
            <a:solidFill>
              <a:schemeClr val="bg1"/>
            </a:solidFill>
            <a:ln w="9525">
              <a:noFill/>
              <a:miter lim="800000"/>
              <a:headEnd/>
              <a:tailEnd/>
            </a:ln>
          </p:spPr>
        </p:pic>
        <p:sp>
          <p:nvSpPr>
            <p:cNvPr id="10" name="Text Box 6"/>
            <p:cNvSpPr txBox="1">
              <a:spLocks noChangeArrowheads="1"/>
            </p:cNvSpPr>
            <p:nvPr/>
          </p:nvSpPr>
          <p:spPr bwMode="auto">
            <a:xfrm>
              <a:off x="776" y="3893"/>
              <a:ext cx="2565" cy="295"/>
            </a:xfrm>
            <a:prstGeom prst="rect">
              <a:avLst/>
            </a:prstGeom>
            <a:noFill/>
            <a:ln w="9525">
              <a:noFill/>
              <a:miter lim="800000"/>
              <a:headEnd/>
              <a:tailEnd/>
            </a:ln>
          </p:spPr>
          <p:txBody>
            <a:bodyPr wrap="none">
              <a:spAutoFit/>
            </a:bodyPr>
            <a:lstStyle/>
            <a:p>
              <a:r>
                <a:rPr lang="en-US" altLang="ko-KR" sz="2000">
                  <a:solidFill>
                    <a:schemeClr val="tx1"/>
                  </a:solidFill>
                  <a:ea typeface="휴먼매직체"/>
                  <a:cs typeface="휴먼매직체"/>
                </a:rPr>
                <a:t>minimum number of elements</a:t>
              </a:r>
            </a:p>
          </p:txBody>
        </p:sp>
      </p:grpSp>
      <p:grpSp>
        <p:nvGrpSpPr>
          <p:cNvPr id="11" name="Group 7"/>
          <p:cNvGrpSpPr>
            <a:grpSpLocks/>
          </p:cNvGrpSpPr>
          <p:nvPr/>
        </p:nvGrpSpPr>
        <p:grpSpPr bwMode="auto">
          <a:xfrm>
            <a:off x="4724400" y="4264025"/>
            <a:ext cx="3733800" cy="1978025"/>
            <a:chOff x="2976" y="2784"/>
            <a:chExt cx="2425" cy="1246"/>
          </a:xfrm>
        </p:grpSpPr>
        <p:pic>
          <p:nvPicPr>
            <p:cNvPr id="12" name="Picture 8"/>
            <p:cNvPicPr>
              <a:picLocks noChangeAspect="1" noChangeArrowheads="1"/>
            </p:cNvPicPr>
            <p:nvPr/>
          </p:nvPicPr>
          <p:blipFill>
            <a:blip r:embed="rId3" cstate="print"/>
            <a:srcRect/>
            <a:stretch>
              <a:fillRect/>
            </a:stretch>
          </p:blipFill>
          <p:spPr bwMode="auto">
            <a:xfrm>
              <a:off x="3060" y="2784"/>
              <a:ext cx="2316" cy="997"/>
            </a:xfrm>
            <a:prstGeom prst="rect">
              <a:avLst/>
            </a:prstGeom>
            <a:noFill/>
            <a:ln w="9525">
              <a:noFill/>
              <a:miter lim="800000"/>
              <a:headEnd/>
              <a:tailEnd/>
            </a:ln>
          </p:spPr>
        </p:pic>
        <p:sp>
          <p:nvSpPr>
            <p:cNvPr id="13" name="Text Box 9"/>
            <p:cNvSpPr txBox="1">
              <a:spLocks noChangeArrowheads="1"/>
            </p:cNvSpPr>
            <p:nvPr/>
          </p:nvSpPr>
          <p:spPr bwMode="auto">
            <a:xfrm>
              <a:off x="2976" y="3780"/>
              <a:ext cx="2425" cy="250"/>
            </a:xfrm>
            <a:prstGeom prst="rect">
              <a:avLst/>
            </a:prstGeom>
            <a:noFill/>
            <a:ln w="9525">
              <a:noFill/>
              <a:miter lim="800000"/>
              <a:headEnd/>
              <a:tailEnd/>
            </a:ln>
          </p:spPr>
          <p:txBody>
            <a:bodyPr wrap="none">
              <a:spAutoFit/>
            </a:bodyPr>
            <a:lstStyle/>
            <a:p>
              <a:r>
                <a:rPr lang="en-US" altLang="ko-KR" sz="2000">
                  <a:solidFill>
                    <a:schemeClr val="tx1"/>
                  </a:solidFill>
                  <a:ea typeface="휴먼매직체"/>
                  <a:cs typeface="휴먼매직체"/>
                </a:rPr>
                <a:t>maximum number of elements</a:t>
              </a:r>
            </a:p>
          </p:txBody>
        </p:sp>
      </p:grpSp>
      <p:sp>
        <p:nvSpPr>
          <p:cNvPr id="3" name="Footer Placeholder 2"/>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408032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PROPERITIES OF BINARY TREES</a:t>
            </a:r>
            <a:endParaRPr lang="en-US" sz="3600" dirty="0">
              <a:latin typeface="Lucida Sans Unicode" pitchFamily="34" charset="0"/>
              <a:cs typeface="Arial" charset="0"/>
            </a:endParaRPr>
          </a:p>
        </p:txBody>
      </p:sp>
      <p:sp>
        <p:nvSpPr>
          <p:cNvPr id="3" name="TextBox 2"/>
          <p:cNvSpPr txBox="1"/>
          <p:nvPr/>
        </p:nvSpPr>
        <p:spPr>
          <a:xfrm>
            <a:off x="0" y="914400"/>
            <a:ext cx="9144000" cy="5016758"/>
          </a:xfrm>
          <a:prstGeom prst="rect">
            <a:avLst/>
          </a:prstGeom>
          <a:noFill/>
        </p:spPr>
        <p:txBody>
          <a:bodyPr wrap="square" rtlCol="0">
            <a:spAutoFit/>
          </a:bodyPr>
          <a:lstStyle/>
          <a:p>
            <a:r>
              <a:rPr lang="en-US" sz="2000" b="1" u="sng" dirty="0" smtClean="0">
                <a:latin typeface="Lucida Bright" pitchFamily="18" charset="0"/>
              </a:rPr>
              <a:t>P1: The maximum number of nodes on level I of a binary tree is 2</a:t>
            </a:r>
            <a:r>
              <a:rPr lang="en-US" sz="2000" b="1" u="sng" baseline="30000" dirty="0" smtClean="0">
                <a:latin typeface="Lucida Bright" pitchFamily="18" charset="0"/>
              </a:rPr>
              <a:t>i-1</a:t>
            </a:r>
            <a:r>
              <a:rPr lang="en-US" sz="2000" b="1" u="sng" dirty="0" smtClean="0">
                <a:latin typeface="Lucida Bright" pitchFamily="18" charset="0"/>
              </a:rPr>
              <a:t>, </a:t>
            </a:r>
            <a:r>
              <a:rPr lang="en-US" sz="2000" b="1" u="sng" dirty="0" err="1" smtClean="0">
                <a:latin typeface="Lucida Bright" pitchFamily="18" charset="0"/>
              </a:rPr>
              <a:t>i</a:t>
            </a:r>
            <a:r>
              <a:rPr lang="en-US" sz="2000" b="1" u="sng" dirty="0" smtClean="0">
                <a:latin typeface="Lucida Bright" pitchFamily="18" charset="0"/>
              </a:rPr>
              <a:t>&gt;=1</a:t>
            </a:r>
          </a:p>
          <a:p>
            <a:endParaRPr lang="en-US" sz="2000" b="1" u="sng" dirty="0" smtClean="0">
              <a:latin typeface="Lucida Bright" pitchFamily="18" charset="0"/>
            </a:endParaRPr>
          </a:p>
          <a:p>
            <a:r>
              <a:rPr lang="en-US" sz="2000" b="1" u="sng" dirty="0" smtClean="0">
                <a:latin typeface="Lucida Bright" pitchFamily="18" charset="0"/>
              </a:rPr>
              <a:t>Proof by induction:</a:t>
            </a:r>
          </a:p>
          <a:p>
            <a:endParaRPr lang="en-US" sz="2000" b="1" u="sng" dirty="0" smtClean="0">
              <a:latin typeface="Lucida Bright" pitchFamily="18" charset="0"/>
            </a:endParaRPr>
          </a:p>
          <a:p>
            <a:r>
              <a:rPr lang="en-US" sz="2000" b="1" u="sng" dirty="0" smtClean="0">
                <a:latin typeface="Lucida Bright" pitchFamily="18" charset="0"/>
              </a:rPr>
              <a:t>Induction base :</a:t>
            </a:r>
            <a:r>
              <a:rPr lang="en-US" sz="2000" dirty="0" smtClean="0">
                <a:latin typeface="Lucida Bright" pitchFamily="18" charset="0"/>
              </a:rPr>
              <a:t>The root is at level 1 so </a:t>
            </a:r>
            <a:r>
              <a:rPr lang="en-US" sz="2000" dirty="0" err="1" smtClean="0">
                <a:latin typeface="Lucida Bright" pitchFamily="18" charset="0"/>
              </a:rPr>
              <a:t>i</a:t>
            </a:r>
            <a:r>
              <a:rPr lang="en-US" sz="2000" dirty="0" smtClean="0">
                <a:latin typeface="Lucida Bright" pitchFamily="18" charset="0"/>
              </a:rPr>
              <a:t>=1, 2</a:t>
            </a:r>
            <a:r>
              <a:rPr lang="en-US" sz="2000" baseline="30000" dirty="0" smtClean="0">
                <a:latin typeface="Lucida Bright" pitchFamily="18" charset="0"/>
              </a:rPr>
              <a:t>1-1  </a:t>
            </a:r>
            <a:r>
              <a:rPr lang="en-US" sz="2000" dirty="0" smtClean="0">
                <a:latin typeface="Lucida Bright" pitchFamily="18" charset="0"/>
              </a:rPr>
              <a:t>=</a:t>
            </a:r>
            <a:r>
              <a:rPr lang="en-US" sz="2000" baseline="30000" dirty="0" smtClean="0">
                <a:latin typeface="Lucida Bright" pitchFamily="18" charset="0"/>
              </a:rPr>
              <a:t> </a:t>
            </a:r>
            <a:r>
              <a:rPr lang="en-US" sz="2000" dirty="0" smtClean="0">
                <a:latin typeface="Lucida Bright" pitchFamily="18" charset="0"/>
              </a:rPr>
              <a:t>2</a:t>
            </a:r>
            <a:r>
              <a:rPr lang="en-US" sz="2000" baseline="30000" dirty="0" smtClean="0">
                <a:latin typeface="Lucida Bright" pitchFamily="18" charset="0"/>
              </a:rPr>
              <a:t>0  </a:t>
            </a:r>
            <a:r>
              <a:rPr lang="en-US" sz="2000" dirty="0" smtClean="0">
                <a:latin typeface="Lucida Bright" pitchFamily="18" charset="0"/>
              </a:rPr>
              <a:t>=1</a:t>
            </a:r>
          </a:p>
          <a:p>
            <a:endParaRPr lang="en-US" sz="2000" dirty="0" smtClean="0">
              <a:latin typeface="Lucida Bright" pitchFamily="18" charset="0"/>
            </a:endParaRPr>
          </a:p>
          <a:p>
            <a:r>
              <a:rPr lang="en-US" sz="2000" b="1" u="sng" dirty="0" smtClean="0">
                <a:latin typeface="Lucida Bright" pitchFamily="18" charset="0"/>
              </a:rPr>
              <a:t>Induction Hypothesis</a:t>
            </a:r>
            <a:r>
              <a:rPr lang="en-US" sz="2000" dirty="0" smtClean="0">
                <a:latin typeface="Lucida Bright" pitchFamily="18" charset="0"/>
              </a:rPr>
              <a:t>: Let </a:t>
            </a:r>
            <a:r>
              <a:rPr lang="en-US" sz="2000" dirty="0" err="1" smtClean="0">
                <a:latin typeface="Lucida Bright" pitchFamily="18" charset="0"/>
              </a:rPr>
              <a:t>i</a:t>
            </a:r>
            <a:r>
              <a:rPr lang="en-US" sz="2000" dirty="0" smtClean="0">
                <a:latin typeface="Lucida Bright" pitchFamily="18" charset="0"/>
              </a:rPr>
              <a:t>&gt;1 </a:t>
            </a:r>
          </a:p>
          <a:p>
            <a:r>
              <a:rPr lang="en-US" sz="2000" dirty="0" smtClean="0">
                <a:latin typeface="Lucida Bright" pitchFamily="18" charset="0"/>
              </a:rPr>
              <a:t>		maximum no of nodes at level i-1 is 2</a:t>
            </a:r>
            <a:r>
              <a:rPr lang="en-US" sz="2000" baseline="30000" dirty="0" smtClean="0">
                <a:latin typeface="Lucida Bright" pitchFamily="18" charset="0"/>
              </a:rPr>
              <a:t>i-2</a:t>
            </a:r>
          </a:p>
          <a:p>
            <a:endParaRPr lang="en-US" sz="2000" b="1" u="sng" dirty="0" smtClean="0">
              <a:latin typeface="Lucida Bright" pitchFamily="18" charset="0"/>
            </a:endParaRPr>
          </a:p>
          <a:p>
            <a:r>
              <a:rPr lang="en-US" sz="2000" b="1" u="sng" dirty="0" smtClean="0">
                <a:latin typeface="Lucida Bright" pitchFamily="18" charset="0"/>
              </a:rPr>
              <a:t>Induction step: </a:t>
            </a:r>
          </a:p>
          <a:p>
            <a:r>
              <a:rPr lang="en-US" sz="2000" dirty="0" smtClean="0">
                <a:latin typeface="Lucida Bright" pitchFamily="18" charset="0"/>
              </a:rPr>
              <a:t>	Since each node in a binary tree has maximum degree of 2,</a:t>
            </a:r>
          </a:p>
          <a:p>
            <a:r>
              <a:rPr lang="en-US" sz="2000" dirty="0" smtClean="0">
                <a:latin typeface="Lucida Bright" pitchFamily="18" charset="0"/>
              </a:rPr>
              <a:t>	the maximum number of nodes on level I is two times the </a:t>
            </a:r>
          </a:p>
          <a:p>
            <a:r>
              <a:rPr lang="en-US" sz="2000" dirty="0" smtClean="0">
                <a:latin typeface="Lucida Bright" pitchFamily="18" charset="0"/>
              </a:rPr>
              <a:t>	maximum number of nodes on level i-1 or 2</a:t>
            </a:r>
            <a:r>
              <a:rPr lang="en-US" sz="2000" baseline="30000" dirty="0" smtClean="0">
                <a:latin typeface="Lucida Bright" pitchFamily="18" charset="0"/>
              </a:rPr>
              <a:t>i-1</a:t>
            </a:r>
            <a:endParaRPr lang="en-US" sz="2000" dirty="0" smtClean="0">
              <a:latin typeface="Lucida Bright" pitchFamily="18" charset="0"/>
            </a:endParaRPr>
          </a:p>
          <a:p>
            <a:r>
              <a:rPr lang="en-US" sz="2000" dirty="0" smtClean="0">
                <a:latin typeface="Lucida Bright" pitchFamily="18" charset="0"/>
              </a:rPr>
              <a:t>	</a:t>
            </a:r>
          </a:p>
          <a:p>
            <a:endParaRPr lang="en-US" sz="2000" dirty="0">
              <a:latin typeface="Lucida Bright" pitchFamily="18" charset="0"/>
            </a:endParaRPr>
          </a:p>
        </p:txBody>
      </p:sp>
      <p:sp>
        <p:nvSpPr>
          <p:cNvPr id="4" name="Footer Placeholder 3"/>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4178579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PROPERITIES OF BINARY TREES</a:t>
            </a:r>
            <a:endParaRPr lang="en-US" sz="3600" dirty="0">
              <a:latin typeface="Lucida Sans Unicode" pitchFamily="34" charset="0"/>
              <a:cs typeface="Arial" charset="0"/>
            </a:endParaRPr>
          </a:p>
        </p:txBody>
      </p:sp>
      <p:sp>
        <p:nvSpPr>
          <p:cNvPr id="3" name="TextBox 2"/>
          <p:cNvSpPr txBox="1"/>
          <p:nvPr/>
        </p:nvSpPr>
        <p:spPr>
          <a:xfrm>
            <a:off x="0" y="914400"/>
            <a:ext cx="9144000" cy="5940088"/>
          </a:xfrm>
          <a:prstGeom prst="rect">
            <a:avLst/>
          </a:prstGeom>
          <a:noFill/>
        </p:spPr>
        <p:txBody>
          <a:bodyPr wrap="square" rtlCol="0">
            <a:spAutoFit/>
          </a:bodyPr>
          <a:lstStyle/>
          <a:p>
            <a:r>
              <a:rPr lang="en-US" sz="2000" b="1" u="sng" dirty="0" smtClean="0">
                <a:latin typeface="Lucida Bright" pitchFamily="18" charset="0"/>
              </a:rPr>
              <a:t>P2: The maximum number of nodes in a binary tree of depth k is </a:t>
            </a:r>
          </a:p>
          <a:p>
            <a:r>
              <a:rPr lang="en-US" sz="2000" b="1" u="sng" dirty="0" smtClean="0">
                <a:latin typeface="Lucida Bright" pitchFamily="18" charset="0"/>
              </a:rPr>
              <a:t>2</a:t>
            </a:r>
            <a:r>
              <a:rPr lang="en-US" sz="2000" b="1" u="sng" baseline="30000" dirty="0" smtClean="0">
                <a:latin typeface="Lucida Bright" pitchFamily="18" charset="0"/>
              </a:rPr>
              <a:t>k</a:t>
            </a:r>
            <a:r>
              <a:rPr lang="en-US" sz="2000" b="1" u="sng" dirty="0" smtClean="0">
                <a:latin typeface="Lucida Bright" pitchFamily="18" charset="0"/>
              </a:rPr>
              <a:t>-1, k&gt;=1</a:t>
            </a:r>
          </a:p>
          <a:p>
            <a:r>
              <a:rPr lang="en-US" sz="2000" dirty="0" smtClean="0">
                <a:latin typeface="Lucida Bright" pitchFamily="18" charset="0"/>
              </a:rPr>
              <a:t>K					      </a:t>
            </a:r>
            <a:r>
              <a:rPr lang="en-US" sz="2000" dirty="0" err="1" smtClean="0">
                <a:latin typeface="Lucida Bright" pitchFamily="18" charset="0"/>
              </a:rPr>
              <a:t>k</a:t>
            </a:r>
            <a:endParaRPr lang="en-US" sz="2000" dirty="0" smtClean="0">
              <a:latin typeface="Lucida Bright" pitchFamily="18" charset="0"/>
            </a:endParaRPr>
          </a:p>
          <a:p>
            <a:r>
              <a:rPr lang="en-US" sz="2000" dirty="0" smtClean="0">
                <a:latin typeface="Lucida Bright" pitchFamily="18" charset="0"/>
              </a:rPr>
              <a:t>∑ (maximum number of node on level </a:t>
            </a:r>
            <a:r>
              <a:rPr lang="en-US" sz="2000" dirty="0" err="1" smtClean="0">
                <a:latin typeface="Lucida Bright" pitchFamily="18" charset="0"/>
              </a:rPr>
              <a:t>i</a:t>
            </a:r>
            <a:r>
              <a:rPr lang="en-US" sz="2000" dirty="0" smtClean="0">
                <a:latin typeface="Lucida Bright" pitchFamily="18" charset="0"/>
              </a:rPr>
              <a:t>)=∑ 2</a:t>
            </a:r>
            <a:r>
              <a:rPr lang="en-US" sz="2000" baseline="30000" dirty="0" smtClean="0">
                <a:latin typeface="Lucida Bright" pitchFamily="18" charset="0"/>
              </a:rPr>
              <a:t>i-1</a:t>
            </a:r>
            <a:r>
              <a:rPr lang="en-US" sz="2000" dirty="0" smtClean="0">
                <a:latin typeface="Lucida Bright" pitchFamily="18" charset="0"/>
              </a:rPr>
              <a:t>   =2</a:t>
            </a:r>
            <a:r>
              <a:rPr lang="en-US" sz="2000" baseline="30000" dirty="0" smtClean="0">
                <a:latin typeface="Lucida Bright" pitchFamily="18" charset="0"/>
              </a:rPr>
              <a:t>k</a:t>
            </a:r>
            <a:r>
              <a:rPr lang="en-US" sz="2000" dirty="0" smtClean="0">
                <a:latin typeface="Lucida Bright" pitchFamily="18" charset="0"/>
              </a:rPr>
              <a:t> -1</a:t>
            </a:r>
          </a:p>
          <a:p>
            <a:r>
              <a:rPr lang="en-US" sz="2000" dirty="0" err="1" smtClean="0">
                <a:latin typeface="Lucida Bright" pitchFamily="18" charset="0"/>
              </a:rPr>
              <a:t>i</a:t>
            </a:r>
            <a:r>
              <a:rPr lang="en-US" sz="2000" dirty="0" smtClean="0">
                <a:latin typeface="Lucida Bright" pitchFamily="18" charset="0"/>
              </a:rPr>
              <a:t>=1					     </a:t>
            </a:r>
            <a:r>
              <a:rPr lang="en-US" sz="2000" dirty="0" err="1" smtClean="0">
                <a:latin typeface="Lucida Bright" pitchFamily="18" charset="0"/>
              </a:rPr>
              <a:t>i</a:t>
            </a:r>
            <a:r>
              <a:rPr lang="en-US" sz="2000" dirty="0" smtClean="0">
                <a:latin typeface="Lucida Bright" pitchFamily="18" charset="0"/>
              </a:rPr>
              <a:t>=1</a:t>
            </a:r>
          </a:p>
          <a:p>
            <a:endParaRPr lang="en-US" sz="2000" dirty="0" smtClean="0">
              <a:latin typeface="Lucida Bright" pitchFamily="18" charset="0"/>
            </a:endParaRPr>
          </a:p>
          <a:p>
            <a:r>
              <a:rPr lang="en-US" sz="2000" b="1" u="sng" dirty="0" smtClean="0">
                <a:latin typeface="Lucida Bright" pitchFamily="18" charset="0"/>
              </a:rPr>
              <a:t>P3: [The relation between number of leaf nodes and degree-2 nodes]:</a:t>
            </a:r>
          </a:p>
          <a:p>
            <a:r>
              <a:rPr lang="en-US" sz="2000" b="1" dirty="0" smtClean="0">
                <a:latin typeface="Lucida Bright" pitchFamily="18" charset="0"/>
              </a:rPr>
              <a:t>For any nonempty binary tree T, if n0 is the number of leaf nodes and n2 the number of nodes of degree 2 the n0=n2+1</a:t>
            </a:r>
            <a:r>
              <a:rPr lang="en-US" sz="2000" dirty="0" smtClean="0">
                <a:latin typeface="Lucida Bright" pitchFamily="18" charset="0"/>
              </a:rPr>
              <a:t>.</a:t>
            </a:r>
          </a:p>
          <a:p>
            <a:endParaRPr lang="en-US" sz="2000" dirty="0" smtClean="0">
              <a:latin typeface="Lucida Bright" pitchFamily="18" charset="0"/>
            </a:endParaRPr>
          </a:p>
          <a:p>
            <a:r>
              <a:rPr lang="en-US" sz="2000" dirty="0" smtClean="0">
                <a:latin typeface="Lucida Bright" pitchFamily="18" charset="0"/>
              </a:rPr>
              <a:t>Let n1 be the number no of nodes of degree one, and n the total number of nodes.</a:t>
            </a:r>
          </a:p>
          <a:p>
            <a:r>
              <a:rPr lang="en-US" sz="2000" dirty="0" smtClean="0">
                <a:latin typeface="Lucida Bright" pitchFamily="18" charset="0"/>
              </a:rPr>
              <a:t>Since all nodes in T are at most of degree two , we have</a:t>
            </a:r>
          </a:p>
          <a:p>
            <a:r>
              <a:rPr lang="en-US" sz="2000" dirty="0" smtClean="0">
                <a:latin typeface="Lucida Bright" pitchFamily="18" charset="0"/>
              </a:rPr>
              <a:t>	n=n0+n1+n2----------------------------------------------------------(1)</a:t>
            </a:r>
          </a:p>
          <a:p>
            <a:r>
              <a:rPr lang="en-US" sz="2000" dirty="0" smtClean="0">
                <a:latin typeface="Lucida Bright" pitchFamily="18" charset="0"/>
              </a:rPr>
              <a:t>If we count the no of branches,  the total nodes n=B+1</a:t>
            </a:r>
          </a:p>
          <a:p>
            <a:endParaRPr lang="en-US" sz="2000" dirty="0" smtClean="0">
              <a:latin typeface="Lucida Bright" pitchFamily="18" charset="0"/>
            </a:endParaRPr>
          </a:p>
          <a:p>
            <a:r>
              <a:rPr lang="en-US" sz="2000" dirty="0" smtClean="0">
                <a:latin typeface="Lucida Bright" pitchFamily="18" charset="0"/>
              </a:rPr>
              <a:t>And B=n1+2n2     so n=n1+2n2+1…………………………………(2)</a:t>
            </a:r>
          </a:p>
          <a:p>
            <a:r>
              <a:rPr lang="en-US" sz="2000" dirty="0" smtClean="0">
                <a:latin typeface="Lucida Bright" pitchFamily="18" charset="0"/>
              </a:rPr>
              <a:t>Subtract   (2) from (1)</a:t>
            </a:r>
          </a:p>
          <a:p>
            <a:r>
              <a:rPr lang="en-US" sz="2000" dirty="0" smtClean="0">
                <a:latin typeface="Lucida Bright" pitchFamily="18" charset="0"/>
              </a:rPr>
              <a:t>		so 		n0=n2+1</a:t>
            </a:r>
          </a:p>
        </p:txBody>
      </p:sp>
      <p:sp>
        <p:nvSpPr>
          <p:cNvPr id="4" name="Footer Placeholder 3"/>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424218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PROPERITIES OF BINARY TREES</a:t>
            </a:r>
            <a:endParaRPr lang="en-US" sz="3600" dirty="0">
              <a:latin typeface="Lucida Sans Unicode" pitchFamily="34" charset="0"/>
              <a:cs typeface="Arial" charset="0"/>
            </a:endParaRPr>
          </a:p>
        </p:txBody>
      </p:sp>
      <p:sp>
        <p:nvSpPr>
          <p:cNvPr id="4" name="Rectangle 3"/>
          <p:cNvSpPr/>
          <p:nvPr/>
        </p:nvSpPr>
        <p:spPr>
          <a:xfrm>
            <a:off x="0" y="914400"/>
            <a:ext cx="9144000" cy="2308324"/>
          </a:xfrm>
          <a:prstGeom prst="rect">
            <a:avLst/>
          </a:prstGeom>
        </p:spPr>
        <p:txBody>
          <a:bodyPr wrap="square">
            <a:spAutoFit/>
          </a:bodyPr>
          <a:lstStyle/>
          <a:p>
            <a:r>
              <a:rPr lang="en-US" b="1" u="sng" dirty="0" smtClean="0">
                <a:latin typeface="Lucida Bright" pitchFamily="18" charset="0"/>
              </a:rPr>
              <a:t>P4:  </a:t>
            </a:r>
            <a:r>
              <a:rPr lang="en-US" b="1" dirty="0" smtClean="0">
                <a:latin typeface="Lucida Bright" pitchFamily="18" charset="0"/>
              </a:rPr>
              <a:t>A full binary tree of depth k is a binary tree of depth k having 2</a:t>
            </a:r>
            <a:r>
              <a:rPr lang="en-US" b="1" baseline="30000" dirty="0" smtClean="0">
                <a:latin typeface="Lucida Bright" pitchFamily="18" charset="0"/>
              </a:rPr>
              <a:t>k</a:t>
            </a:r>
            <a:r>
              <a:rPr lang="en-US" b="1" dirty="0" smtClean="0">
                <a:latin typeface="Lucida Bright" pitchFamily="18" charset="0"/>
              </a:rPr>
              <a:t>-1 nodes, k&gt;=0</a:t>
            </a:r>
          </a:p>
          <a:p>
            <a:endParaRPr lang="en-US" b="1" u="sng" dirty="0" smtClean="0">
              <a:latin typeface="Lucida Bright" pitchFamily="18" charset="0"/>
            </a:endParaRPr>
          </a:p>
          <a:p>
            <a:r>
              <a:rPr lang="en-US" b="1" u="sng" dirty="0" smtClean="0">
                <a:latin typeface="Lucida Bright" pitchFamily="18" charset="0"/>
              </a:rPr>
              <a:t>P5: </a:t>
            </a:r>
            <a:r>
              <a:rPr lang="en-US" b="1" dirty="0" smtClean="0">
                <a:latin typeface="Lucida Bright" pitchFamily="18" charset="0"/>
              </a:rPr>
              <a:t>A binary tree with n nodes and depth k is complete </a:t>
            </a:r>
            <a:r>
              <a:rPr lang="en-US" b="1" dirty="0" err="1" smtClean="0">
                <a:latin typeface="Lucida Bright" pitchFamily="18" charset="0"/>
              </a:rPr>
              <a:t>iff</a:t>
            </a:r>
            <a:r>
              <a:rPr lang="en-US" b="1" dirty="0" smtClean="0">
                <a:latin typeface="Lucida Bright" pitchFamily="18" charset="0"/>
              </a:rPr>
              <a:t> its nodes correspond to the nodes numbered from 1 to n in the full binary tree of depth k.</a:t>
            </a:r>
          </a:p>
          <a:p>
            <a:endParaRPr lang="en-US" b="1" dirty="0" smtClean="0">
              <a:latin typeface="Lucida Bright" pitchFamily="18" charset="0"/>
            </a:endParaRPr>
          </a:p>
          <a:p>
            <a:endParaRPr lang="en-US" b="1" u="sng" dirty="0" smtClean="0">
              <a:latin typeface="Lucida Bright" pitchFamily="18" charset="0"/>
            </a:endParaRPr>
          </a:p>
        </p:txBody>
      </p:sp>
      <p:sp>
        <p:nvSpPr>
          <p:cNvPr id="5" name="Rectangle 4"/>
          <p:cNvSpPr/>
          <p:nvPr/>
        </p:nvSpPr>
        <p:spPr>
          <a:xfrm>
            <a:off x="228600" y="2667000"/>
            <a:ext cx="8153400" cy="369332"/>
          </a:xfrm>
          <a:prstGeom prst="rect">
            <a:avLst/>
          </a:prstGeom>
        </p:spPr>
        <p:txBody>
          <a:bodyPr wrap="square">
            <a:spAutoFit/>
          </a:bodyPr>
          <a:lstStyle/>
          <a:p>
            <a:pPr marL="533400" indent="-533400" eaLnBrk="1" hangingPunct="1">
              <a:buSzTx/>
            </a:pPr>
            <a:r>
              <a:rPr lang="en-US" b="1" dirty="0" smtClean="0">
                <a:solidFill>
                  <a:srgbClr val="FF0000"/>
                </a:solidFill>
                <a:latin typeface="Times New Roman" pitchFamily="18" charset="0"/>
                <a:cs typeface="Times New Roman" pitchFamily="18" charset="0"/>
              </a:rPr>
              <a:t>Differences between  a tree and a binary tree</a:t>
            </a:r>
            <a:endParaRPr lang="en-US" altLang="ko-KR" dirty="0" smtClean="0">
              <a:latin typeface="Times New Roman" pitchFamily="18" charset="0"/>
              <a:ea typeface="Gulim" pitchFamily="34" charset="-127"/>
            </a:endParaRPr>
          </a:p>
        </p:txBody>
      </p:sp>
      <p:sp>
        <p:nvSpPr>
          <p:cNvPr id="6" name="Text Box 5"/>
          <p:cNvSpPr txBox="1">
            <a:spLocks noChangeArrowheads="1"/>
          </p:cNvSpPr>
          <p:nvPr/>
        </p:nvSpPr>
        <p:spPr bwMode="auto">
          <a:xfrm>
            <a:off x="457200" y="3352800"/>
            <a:ext cx="7315200" cy="1200329"/>
          </a:xfrm>
          <a:prstGeom prst="rect">
            <a:avLst/>
          </a:prstGeom>
          <a:noFill/>
          <a:ln w="9525">
            <a:noFill/>
            <a:miter lim="800000"/>
            <a:headEnd/>
            <a:tailEnd/>
          </a:ln>
          <a:effectLst/>
        </p:spPr>
        <p:txBody>
          <a:bodyPr wrap="square">
            <a:spAutoFit/>
          </a:bodyPr>
          <a:lstStyle/>
          <a:p>
            <a:pPr eaLnBrk="0" hangingPunct="0">
              <a:defRPr/>
            </a:pPr>
            <a:r>
              <a:rPr lang="en-US" dirty="0">
                <a:solidFill>
                  <a:schemeClr val="tx1"/>
                </a:solidFill>
                <a:latin typeface="Lucida Bright"/>
                <a:cs typeface="Times New Roman" pitchFamily="18" charset="0"/>
              </a:rPr>
              <a:t>Trees	</a:t>
            </a:r>
          </a:p>
          <a:p>
            <a:pPr eaLnBrk="0" hangingPunct="0">
              <a:defRPr/>
            </a:pPr>
            <a:r>
              <a:rPr lang="en-US" dirty="0">
                <a:solidFill>
                  <a:schemeClr val="tx1"/>
                </a:solidFill>
                <a:latin typeface="Lucida Bright"/>
                <a:cs typeface="Times New Roman" pitchFamily="18" charset="0"/>
              </a:rPr>
              <a:t>			</a:t>
            </a:r>
            <a:endParaRPr lang="en-US" b="0" dirty="0">
              <a:solidFill>
                <a:schemeClr val="tx1"/>
              </a:solidFill>
              <a:latin typeface="Lucida Bright"/>
              <a:cs typeface="Times New Roman" pitchFamily="18" charset="0"/>
            </a:endParaRPr>
          </a:p>
          <a:p>
            <a:pPr eaLnBrk="0" hangingPunct="0">
              <a:defRPr/>
            </a:pPr>
            <a:r>
              <a:rPr lang="en-US" b="0" dirty="0" smtClean="0">
                <a:solidFill>
                  <a:schemeClr val="tx1"/>
                </a:solidFill>
                <a:latin typeface="Lucida Bright"/>
                <a:cs typeface="Times New Roman" pitchFamily="18" charset="0"/>
              </a:rPr>
              <a:t>1) Tree </a:t>
            </a:r>
            <a:r>
              <a:rPr lang="en-US" b="0" dirty="0">
                <a:solidFill>
                  <a:schemeClr val="tx1"/>
                </a:solidFill>
                <a:latin typeface="Lucida Bright"/>
                <a:cs typeface="Times New Roman" pitchFamily="18" charset="0"/>
              </a:rPr>
              <a:t>never be empty.			</a:t>
            </a:r>
            <a:endParaRPr lang="en-US" b="0" dirty="0" smtClean="0">
              <a:solidFill>
                <a:schemeClr val="tx1"/>
              </a:solidFill>
              <a:latin typeface="Lucida Bright"/>
              <a:cs typeface="Times New Roman" pitchFamily="18" charset="0"/>
            </a:endParaRPr>
          </a:p>
          <a:p>
            <a:pPr eaLnBrk="0" hangingPunct="0">
              <a:defRPr/>
            </a:pPr>
            <a:r>
              <a:rPr lang="en-US" b="0" dirty="0" smtClean="0">
                <a:solidFill>
                  <a:schemeClr val="tx1"/>
                </a:solidFill>
                <a:latin typeface="Lucida Bright"/>
                <a:cs typeface="Times New Roman" pitchFamily="18" charset="0"/>
              </a:rPr>
              <a:t>2</a:t>
            </a:r>
            <a:r>
              <a:rPr lang="en-US" b="0" dirty="0">
                <a:solidFill>
                  <a:schemeClr val="tx1"/>
                </a:solidFill>
                <a:latin typeface="Lucida Bright"/>
                <a:cs typeface="Times New Roman" pitchFamily="18" charset="0"/>
              </a:rPr>
              <a:t>) A node may have any no of </a:t>
            </a:r>
            <a:r>
              <a:rPr lang="en-US" b="0" dirty="0" smtClean="0">
                <a:solidFill>
                  <a:schemeClr val="tx1"/>
                </a:solidFill>
                <a:latin typeface="Lucida Bright"/>
                <a:cs typeface="Times New Roman" pitchFamily="18" charset="0"/>
              </a:rPr>
              <a:t>nodes/children. </a:t>
            </a:r>
            <a:endParaRPr lang="en-US" b="0" dirty="0">
              <a:solidFill>
                <a:schemeClr val="tx1"/>
              </a:solidFill>
              <a:latin typeface="Lucida Bright"/>
              <a:cs typeface="Times New Roman" pitchFamily="18" charset="0"/>
            </a:endParaRPr>
          </a:p>
        </p:txBody>
      </p:sp>
      <p:sp>
        <p:nvSpPr>
          <p:cNvPr id="7" name="Text Box 5"/>
          <p:cNvSpPr txBox="1">
            <a:spLocks noChangeArrowheads="1"/>
          </p:cNvSpPr>
          <p:nvPr/>
        </p:nvSpPr>
        <p:spPr bwMode="auto">
          <a:xfrm>
            <a:off x="381000" y="4953000"/>
            <a:ext cx="8077200" cy="1200329"/>
          </a:xfrm>
          <a:prstGeom prst="rect">
            <a:avLst/>
          </a:prstGeom>
          <a:noFill/>
          <a:ln w="9525">
            <a:noFill/>
            <a:miter lim="800000"/>
            <a:headEnd/>
            <a:tailEnd/>
          </a:ln>
          <a:effectLst/>
        </p:spPr>
        <p:txBody>
          <a:bodyPr wrap="square">
            <a:spAutoFit/>
          </a:bodyPr>
          <a:lstStyle/>
          <a:p>
            <a:pPr eaLnBrk="0" hangingPunct="0">
              <a:defRPr/>
            </a:pPr>
            <a:r>
              <a:rPr lang="en-US" dirty="0">
                <a:solidFill>
                  <a:schemeClr val="tx1"/>
                </a:solidFill>
                <a:latin typeface="Lucida Bright"/>
                <a:cs typeface="Times New Roman" pitchFamily="18" charset="0"/>
              </a:rPr>
              <a:t>Binary tree</a:t>
            </a:r>
          </a:p>
          <a:p>
            <a:pPr eaLnBrk="0" hangingPunct="0">
              <a:defRPr/>
            </a:pPr>
            <a:endParaRPr lang="en-US" b="0" dirty="0">
              <a:solidFill>
                <a:schemeClr val="tx1"/>
              </a:solidFill>
              <a:latin typeface="Lucida Bright"/>
              <a:cs typeface="Times New Roman" pitchFamily="18" charset="0"/>
            </a:endParaRPr>
          </a:p>
          <a:p>
            <a:pPr eaLnBrk="0" hangingPunct="0">
              <a:defRPr/>
            </a:pPr>
            <a:r>
              <a:rPr lang="en-US" b="0" dirty="0">
                <a:solidFill>
                  <a:schemeClr val="tx1"/>
                </a:solidFill>
                <a:latin typeface="Lucida Bright"/>
                <a:cs typeface="Times New Roman" pitchFamily="18" charset="0"/>
              </a:rPr>
              <a:t>1) Binary tree may be empty.</a:t>
            </a:r>
          </a:p>
          <a:p>
            <a:pPr marL="342900" indent="-342900" eaLnBrk="0" hangingPunct="0">
              <a:defRPr/>
            </a:pPr>
            <a:r>
              <a:rPr lang="en-US" b="0" dirty="0">
                <a:solidFill>
                  <a:schemeClr val="tx1"/>
                </a:solidFill>
                <a:latin typeface="Lucida Bright"/>
                <a:cs typeface="Times New Roman" pitchFamily="18" charset="0"/>
              </a:rPr>
              <a:t>2) A node may have at most 2 </a:t>
            </a:r>
            <a:r>
              <a:rPr lang="en-US" b="0" dirty="0" smtClean="0">
                <a:solidFill>
                  <a:schemeClr val="tx1"/>
                </a:solidFill>
                <a:latin typeface="Lucida Bright"/>
                <a:cs typeface="Times New Roman" pitchFamily="18" charset="0"/>
              </a:rPr>
              <a:t>children </a:t>
            </a:r>
            <a:r>
              <a:rPr lang="en-US" b="0" dirty="0">
                <a:solidFill>
                  <a:schemeClr val="tx1"/>
                </a:solidFill>
                <a:latin typeface="Lucida Bright"/>
                <a:cs typeface="Times New Roman" pitchFamily="18" charset="0"/>
              </a:rPr>
              <a:t>or 0 or1 children.</a:t>
            </a:r>
          </a:p>
        </p:txBody>
      </p:sp>
      <p:sp>
        <p:nvSpPr>
          <p:cNvPr id="3" name="Footer Placeholder 2"/>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98169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blinds(horizontal)">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blinds(horizontal)">
                                      <p:cBhvr>
                                        <p:cTn id="32" dur="500"/>
                                        <p:tgtEl>
                                          <p:spTgt spid="7">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Effect transition="in" filter="blinds(horizontal)">
                                      <p:cBhvr>
                                        <p:cTn id="3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ext Box 21"/>
          <p:cNvSpPr txBox="1">
            <a:spLocks noChangeArrowheads="1"/>
          </p:cNvSpPr>
          <p:nvPr/>
        </p:nvSpPr>
        <p:spPr bwMode="auto">
          <a:xfrm>
            <a:off x="8039100" y="6400800"/>
            <a:ext cx="184150" cy="366713"/>
          </a:xfrm>
          <a:prstGeom prst="rect">
            <a:avLst/>
          </a:prstGeom>
          <a:noFill/>
          <a:ln w="9525">
            <a:noFill/>
            <a:miter lim="800000"/>
            <a:headEnd/>
            <a:tailEnd/>
          </a:ln>
        </p:spPr>
        <p:txBody>
          <a:bodyPr wrap="none">
            <a:spAutoFit/>
          </a:bodyPr>
          <a:lstStyle/>
          <a:p>
            <a:endParaRPr lang="en-US">
              <a:latin typeface="Lucida Sans Unicode" pitchFamily="34" charset="0"/>
            </a:endParaRPr>
          </a:p>
        </p:txBody>
      </p:sp>
      <p:sp>
        <p:nvSpPr>
          <p:cNvPr id="2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BINARY TREE</a:t>
            </a:r>
            <a:endParaRPr lang="en-US" sz="3600" dirty="0">
              <a:latin typeface="Lucida Sans Unicode" pitchFamily="34" charset="0"/>
              <a:cs typeface="Arial" charset="0"/>
            </a:endParaRPr>
          </a:p>
        </p:txBody>
      </p:sp>
      <p:sp>
        <p:nvSpPr>
          <p:cNvPr id="40" name="Rectangle 39"/>
          <p:cNvSpPr/>
          <p:nvPr/>
        </p:nvSpPr>
        <p:spPr>
          <a:xfrm>
            <a:off x="457200" y="1295400"/>
            <a:ext cx="8153400" cy="369332"/>
          </a:xfrm>
          <a:prstGeom prst="rect">
            <a:avLst/>
          </a:prstGeom>
        </p:spPr>
        <p:txBody>
          <a:bodyPr wrap="square">
            <a:spAutoFit/>
          </a:bodyPr>
          <a:lstStyle/>
          <a:p>
            <a:pPr marL="533400" indent="-533400" eaLnBrk="1" hangingPunct="1">
              <a:buSzTx/>
            </a:pPr>
            <a:r>
              <a:rPr lang="en-US" b="1" dirty="0" smtClean="0">
                <a:solidFill>
                  <a:srgbClr val="FF0000"/>
                </a:solidFill>
                <a:latin typeface="Times New Roman" pitchFamily="18" charset="0"/>
                <a:cs typeface="Times New Roman" pitchFamily="18" charset="0"/>
              </a:rPr>
              <a:t>FULL BINARY TREE</a:t>
            </a:r>
            <a:endParaRPr lang="en-US" altLang="ko-KR" dirty="0" smtClean="0">
              <a:latin typeface="Times New Roman" pitchFamily="18" charset="0"/>
              <a:ea typeface="Gulim" pitchFamily="34" charset="-127"/>
            </a:endParaRPr>
          </a:p>
        </p:txBody>
      </p:sp>
      <p:sp>
        <p:nvSpPr>
          <p:cNvPr id="8" name="Rectangle 7"/>
          <p:cNvSpPr/>
          <p:nvPr/>
        </p:nvSpPr>
        <p:spPr>
          <a:xfrm>
            <a:off x="533400" y="1828800"/>
            <a:ext cx="8001000" cy="2108269"/>
          </a:xfrm>
          <a:prstGeom prst="rect">
            <a:avLst/>
          </a:prstGeom>
        </p:spPr>
        <p:txBody>
          <a:bodyPr wrap="square">
            <a:spAutoFit/>
          </a:bodyPr>
          <a:lstStyle/>
          <a:p>
            <a:pPr algn="just">
              <a:buClr>
                <a:srgbClr val="C00000"/>
              </a:buClr>
              <a:buFont typeface="Wingdings" pitchFamily="2" charset="2"/>
              <a:buChar char="Ø"/>
            </a:pPr>
            <a:r>
              <a:rPr lang="en-US" sz="2000" dirty="0" smtClean="0">
                <a:solidFill>
                  <a:srgbClr val="FF0000"/>
                </a:solidFill>
                <a:latin typeface="Lucida Bright"/>
                <a:cs typeface="Times New Roman" pitchFamily="18" charset="0"/>
              </a:rPr>
              <a:t>A full binary tree </a:t>
            </a:r>
            <a:r>
              <a:rPr lang="en-US" sz="2000" dirty="0" smtClean="0">
                <a:latin typeface="Lucida Bright"/>
                <a:cs typeface="Times New Roman" pitchFamily="18" charset="0"/>
              </a:rPr>
              <a:t>is a tree in which every node other than the leaves has two children.</a:t>
            </a:r>
          </a:p>
          <a:p>
            <a:pPr marL="342900" lvl="2" indent="-342900" algn="just">
              <a:spcBef>
                <a:spcPts val="575"/>
              </a:spcBef>
            </a:pPr>
            <a:r>
              <a:rPr lang="en-US" dirty="0" smtClean="0">
                <a:latin typeface="Lucida Bright"/>
                <a:cs typeface="Times New Roman" pitchFamily="18" charset="0"/>
              </a:rPr>
              <a:t>Note: All leaves are at same level and all other nodes each have two          children.</a:t>
            </a:r>
          </a:p>
          <a:p>
            <a:pPr marL="342900" lvl="2" indent="-342900" algn="just">
              <a:spcBef>
                <a:spcPts val="575"/>
              </a:spcBef>
            </a:pPr>
            <a:endParaRPr lang="en-US" altLang="ko-KR" sz="2000" dirty="0" smtClean="0">
              <a:latin typeface="Lucida Bright"/>
              <a:ea typeface="Gulim" pitchFamily="34" charset="-127"/>
              <a:cs typeface="Times New Roman" pitchFamily="18" charset="0"/>
            </a:endParaRPr>
          </a:p>
          <a:p>
            <a:pPr marL="342900" lvl="2" indent="-342900" algn="just">
              <a:spcBef>
                <a:spcPts val="575"/>
              </a:spcBef>
            </a:pPr>
            <a:r>
              <a:rPr lang="en-US" altLang="ko-KR" sz="2000" dirty="0" smtClean="0">
                <a:latin typeface="Lucida Bright"/>
                <a:ea typeface="Gulim" pitchFamily="34" charset="-127"/>
                <a:cs typeface="Times New Roman" pitchFamily="18" charset="0"/>
              </a:rPr>
              <a:t>A full binary tree of height </a:t>
            </a:r>
            <a:r>
              <a:rPr lang="en-US" altLang="ko-KR" sz="2000" dirty="0" smtClean="0">
                <a:latin typeface="Lucida Bright"/>
                <a:ea typeface="휴먼매직체"/>
                <a:cs typeface="Times New Roman" pitchFamily="18" charset="0"/>
              </a:rPr>
              <a:t>h</a:t>
            </a:r>
            <a:r>
              <a:rPr lang="en-US" altLang="ko-KR" sz="2000" dirty="0" smtClean="0">
                <a:latin typeface="Lucida Bright"/>
                <a:ea typeface="Gulim" pitchFamily="34" charset="-127"/>
                <a:cs typeface="Times New Roman" pitchFamily="18" charset="0"/>
              </a:rPr>
              <a:t> has exactly </a:t>
            </a:r>
            <a:r>
              <a:rPr lang="en-US" altLang="ko-KR" sz="2000" dirty="0" smtClean="0">
                <a:latin typeface="Lucida Bright"/>
                <a:ea typeface="휴먼매직체"/>
                <a:cs typeface="휴먼매직체"/>
              </a:rPr>
              <a:t>2</a:t>
            </a:r>
            <a:r>
              <a:rPr lang="en-US" altLang="ko-KR" sz="2000" baseline="30000" dirty="0" smtClean="0">
                <a:latin typeface="Lucida Bright"/>
                <a:ea typeface="휴먼매직체"/>
                <a:cs typeface="휴먼매직체"/>
              </a:rPr>
              <a:t>h</a:t>
            </a:r>
            <a:r>
              <a:rPr lang="en-US" altLang="ko-KR" sz="2000" dirty="0" smtClean="0">
                <a:latin typeface="Lucida Bright"/>
                <a:ea typeface="휴먼매직체"/>
                <a:cs typeface="휴먼매직체"/>
              </a:rPr>
              <a:t>-1</a:t>
            </a:r>
            <a:r>
              <a:rPr lang="en-US" altLang="ko-KR" sz="2000" dirty="0" smtClean="0">
                <a:latin typeface="Lucida Bright"/>
                <a:ea typeface="Gulim" pitchFamily="34" charset="-127"/>
              </a:rPr>
              <a:t> nodes.</a:t>
            </a:r>
            <a:endParaRPr lang="en-US" dirty="0">
              <a:latin typeface="Lucida Bright"/>
            </a:endParaRPr>
          </a:p>
        </p:txBody>
      </p:sp>
      <p:grpSp>
        <p:nvGrpSpPr>
          <p:cNvPr id="2" name="Group 43"/>
          <p:cNvGrpSpPr>
            <a:grpSpLocks/>
          </p:cNvGrpSpPr>
          <p:nvPr/>
        </p:nvGrpSpPr>
        <p:grpSpPr bwMode="auto">
          <a:xfrm>
            <a:off x="1752600" y="3962400"/>
            <a:ext cx="6324600" cy="2379663"/>
            <a:chOff x="152400" y="2286000"/>
            <a:chExt cx="8924192" cy="3599021"/>
          </a:xfrm>
        </p:grpSpPr>
        <p:sp>
          <p:nvSpPr>
            <p:cNvPr id="10" name="Oval 4"/>
            <p:cNvSpPr>
              <a:spLocks noChangeArrowheads="1"/>
            </p:cNvSpPr>
            <p:nvPr/>
          </p:nvSpPr>
          <p:spPr bwMode="auto">
            <a:xfrm>
              <a:off x="3352800" y="2286000"/>
              <a:ext cx="762000" cy="609600"/>
            </a:xfrm>
            <a:prstGeom prst="ellipse">
              <a:avLst/>
            </a:prstGeom>
            <a:solidFill>
              <a:schemeClr val="bg1"/>
            </a:solidFill>
            <a:ln w="9525">
              <a:solidFill>
                <a:schemeClr val="tx1"/>
              </a:solidFill>
              <a:round/>
              <a:headEnd/>
              <a:tailEnd/>
            </a:ln>
          </p:spPr>
          <p:txBody>
            <a:bodyPr wrap="none" anchor="ctr"/>
            <a:lstStyle/>
            <a:p>
              <a:pPr algn="ctr" eaLnBrk="0" hangingPunct="0"/>
              <a:r>
                <a:rPr lang="en-US" sz="2000">
                  <a:solidFill>
                    <a:schemeClr val="tx1"/>
                  </a:solidFill>
                  <a:latin typeface="Times New Roman" pitchFamily="18" charset="0"/>
                  <a:cs typeface="Times New Roman" pitchFamily="18" charset="0"/>
                </a:rPr>
                <a:t>1</a:t>
              </a:r>
            </a:p>
          </p:txBody>
        </p:sp>
        <p:sp>
          <p:nvSpPr>
            <p:cNvPr id="11" name="Oval 5"/>
            <p:cNvSpPr>
              <a:spLocks noChangeArrowheads="1"/>
            </p:cNvSpPr>
            <p:nvPr/>
          </p:nvSpPr>
          <p:spPr bwMode="auto">
            <a:xfrm>
              <a:off x="1905000" y="3124200"/>
              <a:ext cx="685800" cy="609600"/>
            </a:xfrm>
            <a:prstGeom prst="ellipse">
              <a:avLst/>
            </a:prstGeom>
            <a:solidFill>
              <a:schemeClr val="bg1"/>
            </a:solidFill>
            <a:ln w="9525">
              <a:solidFill>
                <a:schemeClr val="tx1"/>
              </a:solidFill>
              <a:round/>
              <a:headEnd/>
              <a:tailEnd/>
            </a:ln>
          </p:spPr>
          <p:txBody>
            <a:bodyPr wrap="none" anchor="ctr"/>
            <a:lstStyle/>
            <a:p>
              <a:pPr algn="ctr" eaLnBrk="0" hangingPunct="0"/>
              <a:r>
                <a:rPr lang="en-US" sz="2000">
                  <a:solidFill>
                    <a:schemeClr val="tx1"/>
                  </a:solidFill>
                  <a:latin typeface="Times New Roman" pitchFamily="18" charset="0"/>
                  <a:cs typeface="Times New Roman" pitchFamily="18" charset="0"/>
                </a:rPr>
                <a:t>2</a:t>
              </a:r>
            </a:p>
          </p:txBody>
        </p:sp>
        <p:sp>
          <p:nvSpPr>
            <p:cNvPr id="12" name="Oval 7"/>
            <p:cNvSpPr>
              <a:spLocks noChangeArrowheads="1"/>
            </p:cNvSpPr>
            <p:nvPr/>
          </p:nvSpPr>
          <p:spPr bwMode="auto">
            <a:xfrm>
              <a:off x="4876800" y="3124200"/>
              <a:ext cx="685800" cy="609600"/>
            </a:xfrm>
            <a:prstGeom prst="ellipse">
              <a:avLst/>
            </a:prstGeom>
            <a:solidFill>
              <a:schemeClr val="bg1"/>
            </a:solidFill>
            <a:ln w="9525">
              <a:solidFill>
                <a:schemeClr val="tx1"/>
              </a:solidFill>
              <a:round/>
              <a:headEnd/>
              <a:tailEnd/>
            </a:ln>
          </p:spPr>
          <p:txBody>
            <a:bodyPr wrap="none" anchor="ctr"/>
            <a:lstStyle/>
            <a:p>
              <a:pPr algn="ctr" eaLnBrk="0" hangingPunct="0"/>
              <a:r>
                <a:rPr lang="en-US" sz="2000">
                  <a:solidFill>
                    <a:schemeClr val="tx1"/>
                  </a:solidFill>
                  <a:latin typeface="Times New Roman" pitchFamily="18" charset="0"/>
                  <a:cs typeface="Times New Roman" pitchFamily="18" charset="0"/>
                </a:rPr>
                <a:t>3</a:t>
              </a:r>
            </a:p>
          </p:txBody>
        </p:sp>
        <p:sp>
          <p:nvSpPr>
            <p:cNvPr id="13" name="Text Box 8"/>
            <p:cNvSpPr txBox="1">
              <a:spLocks noChangeArrowheads="1"/>
            </p:cNvSpPr>
            <p:nvPr/>
          </p:nvSpPr>
          <p:spPr bwMode="auto">
            <a:xfrm>
              <a:off x="1660525" y="3978275"/>
              <a:ext cx="184731" cy="400110"/>
            </a:xfrm>
            <a:prstGeom prst="rect">
              <a:avLst/>
            </a:prstGeom>
            <a:solidFill>
              <a:schemeClr val="bg1"/>
            </a:solidFill>
            <a:ln w="9525">
              <a:noFill/>
              <a:miter lim="800000"/>
              <a:headEnd/>
              <a:tailEnd/>
            </a:ln>
          </p:spPr>
          <p:txBody>
            <a:bodyPr wrap="none">
              <a:spAutoFit/>
            </a:bodyPr>
            <a:lstStyle/>
            <a:p>
              <a:pPr eaLnBrk="0" hangingPunct="0"/>
              <a:endParaRPr lang="en-US" sz="2000">
                <a:solidFill>
                  <a:schemeClr val="tx1"/>
                </a:solidFill>
                <a:latin typeface="Times New Roman" pitchFamily="18" charset="0"/>
                <a:cs typeface="Times New Roman" pitchFamily="18" charset="0"/>
              </a:endParaRPr>
            </a:p>
          </p:txBody>
        </p:sp>
        <p:sp>
          <p:nvSpPr>
            <p:cNvPr id="14" name="Oval 9"/>
            <p:cNvSpPr>
              <a:spLocks noChangeArrowheads="1"/>
            </p:cNvSpPr>
            <p:nvPr/>
          </p:nvSpPr>
          <p:spPr bwMode="auto">
            <a:xfrm>
              <a:off x="762000" y="4191000"/>
              <a:ext cx="685800" cy="609600"/>
            </a:xfrm>
            <a:prstGeom prst="ellipse">
              <a:avLst/>
            </a:prstGeom>
            <a:solidFill>
              <a:schemeClr val="bg1"/>
            </a:solidFill>
            <a:ln w="9525">
              <a:solidFill>
                <a:schemeClr val="tx1"/>
              </a:solidFill>
              <a:round/>
              <a:headEnd/>
              <a:tailEnd/>
            </a:ln>
          </p:spPr>
          <p:txBody>
            <a:bodyPr wrap="none" anchor="ctr"/>
            <a:lstStyle/>
            <a:p>
              <a:pPr algn="ctr" eaLnBrk="0" hangingPunct="0"/>
              <a:r>
                <a:rPr lang="en-US" sz="2000">
                  <a:solidFill>
                    <a:schemeClr val="tx1"/>
                  </a:solidFill>
                  <a:latin typeface="Times New Roman" pitchFamily="18" charset="0"/>
                  <a:cs typeface="Times New Roman" pitchFamily="18" charset="0"/>
                </a:rPr>
                <a:t>4</a:t>
              </a:r>
            </a:p>
          </p:txBody>
        </p:sp>
        <p:sp>
          <p:nvSpPr>
            <p:cNvPr id="15" name="Text Box 10"/>
            <p:cNvSpPr txBox="1">
              <a:spLocks noChangeArrowheads="1"/>
            </p:cNvSpPr>
            <p:nvPr/>
          </p:nvSpPr>
          <p:spPr bwMode="auto">
            <a:xfrm>
              <a:off x="2651125" y="3978275"/>
              <a:ext cx="184731" cy="400110"/>
            </a:xfrm>
            <a:prstGeom prst="rect">
              <a:avLst/>
            </a:prstGeom>
            <a:solidFill>
              <a:schemeClr val="bg1"/>
            </a:solidFill>
            <a:ln w="9525">
              <a:noFill/>
              <a:miter lim="800000"/>
              <a:headEnd/>
              <a:tailEnd/>
            </a:ln>
          </p:spPr>
          <p:txBody>
            <a:bodyPr wrap="none">
              <a:spAutoFit/>
            </a:bodyPr>
            <a:lstStyle/>
            <a:p>
              <a:pPr eaLnBrk="0" hangingPunct="0"/>
              <a:endParaRPr lang="en-US" sz="2000">
                <a:solidFill>
                  <a:schemeClr val="tx1"/>
                </a:solidFill>
                <a:latin typeface="Times New Roman" pitchFamily="18" charset="0"/>
                <a:cs typeface="Times New Roman" pitchFamily="18" charset="0"/>
              </a:endParaRPr>
            </a:p>
          </p:txBody>
        </p:sp>
        <p:sp>
          <p:nvSpPr>
            <p:cNvPr id="16" name="Oval 12"/>
            <p:cNvSpPr>
              <a:spLocks noChangeArrowheads="1"/>
            </p:cNvSpPr>
            <p:nvPr/>
          </p:nvSpPr>
          <p:spPr bwMode="auto">
            <a:xfrm>
              <a:off x="2438400" y="4114800"/>
              <a:ext cx="685800" cy="609600"/>
            </a:xfrm>
            <a:prstGeom prst="ellipse">
              <a:avLst/>
            </a:prstGeom>
            <a:solidFill>
              <a:schemeClr val="bg1"/>
            </a:solidFill>
            <a:ln w="9525">
              <a:solidFill>
                <a:schemeClr val="tx1"/>
              </a:solidFill>
              <a:round/>
              <a:headEnd/>
              <a:tailEnd/>
            </a:ln>
          </p:spPr>
          <p:txBody>
            <a:bodyPr wrap="none" anchor="ctr"/>
            <a:lstStyle/>
            <a:p>
              <a:pPr algn="ctr" eaLnBrk="0" hangingPunct="0"/>
              <a:r>
                <a:rPr lang="en-US" sz="2000">
                  <a:solidFill>
                    <a:schemeClr val="tx1"/>
                  </a:solidFill>
                  <a:latin typeface="Times New Roman" pitchFamily="18" charset="0"/>
                  <a:cs typeface="Times New Roman" pitchFamily="18" charset="0"/>
                </a:rPr>
                <a:t>5</a:t>
              </a:r>
            </a:p>
          </p:txBody>
        </p:sp>
        <p:sp>
          <p:nvSpPr>
            <p:cNvPr id="19" name="Text Box 13"/>
            <p:cNvSpPr txBox="1">
              <a:spLocks noChangeArrowheads="1"/>
            </p:cNvSpPr>
            <p:nvPr/>
          </p:nvSpPr>
          <p:spPr bwMode="auto">
            <a:xfrm>
              <a:off x="3717925" y="4054475"/>
              <a:ext cx="184731" cy="400110"/>
            </a:xfrm>
            <a:prstGeom prst="rect">
              <a:avLst/>
            </a:prstGeom>
            <a:solidFill>
              <a:schemeClr val="bg1"/>
            </a:solidFill>
            <a:ln w="9525">
              <a:noFill/>
              <a:miter lim="800000"/>
              <a:headEnd/>
              <a:tailEnd/>
            </a:ln>
          </p:spPr>
          <p:txBody>
            <a:bodyPr wrap="none">
              <a:spAutoFit/>
            </a:bodyPr>
            <a:lstStyle/>
            <a:p>
              <a:pPr eaLnBrk="0" hangingPunct="0"/>
              <a:endParaRPr lang="en-US" sz="2000">
                <a:solidFill>
                  <a:schemeClr val="tx1"/>
                </a:solidFill>
                <a:latin typeface="Times New Roman" pitchFamily="18" charset="0"/>
                <a:cs typeface="Times New Roman" pitchFamily="18" charset="0"/>
              </a:endParaRPr>
            </a:p>
          </p:txBody>
        </p:sp>
        <p:sp>
          <p:nvSpPr>
            <p:cNvPr id="20" name="Oval 14"/>
            <p:cNvSpPr>
              <a:spLocks noChangeArrowheads="1"/>
            </p:cNvSpPr>
            <p:nvPr/>
          </p:nvSpPr>
          <p:spPr bwMode="auto">
            <a:xfrm>
              <a:off x="4191000" y="4114800"/>
              <a:ext cx="685800" cy="609600"/>
            </a:xfrm>
            <a:prstGeom prst="ellipse">
              <a:avLst/>
            </a:prstGeom>
            <a:solidFill>
              <a:schemeClr val="bg1"/>
            </a:solidFill>
            <a:ln w="9525">
              <a:solidFill>
                <a:schemeClr val="tx1"/>
              </a:solidFill>
              <a:round/>
              <a:headEnd/>
              <a:tailEnd/>
            </a:ln>
          </p:spPr>
          <p:txBody>
            <a:bodyPr wrap="none" anchor="ctr"/>
            <a:lstStyle/>
            <a:p>
              <a:pPr algn="ctr" eaLnBrk="0" hangingPunct="0"/>
              <a:r>
                <a:rPr lang="en-US" sz="2000">
                  <a:solidFill>
                    <a:schemeClr val="tx1"/>
                  </a:solidFill>
                  <a:latin typeface="Times New Roman" pitchFamily="18" charset="0"/>
                  <a:cs typeface="Times New Roman" pitchFamily="18" charset="0"/>
                </a:rPr>
                <a:t>6</a:t>
              </a:r>
            </a:p>
          </p:txBody>
        </p:sp>
        <p:sp>
          <p:nvSpPr>
            <p:cNvPr id="21" name="Text Box 16"/>
            <p:cNvSpPr txBox="1">
              <a:spLocks noChangeArrowheads="1"/>
            </p:cNvSpPr>
            <p:nvPr/>
          </p:nvSpPr>
          <p:spPr bwMode="auto">
            <a:xfrm>
              <a:off x="4937125" y="4130675"/>
              <a:ext cx="184731" cy="400110"/>
            </a:xfrm>
            <a:prstGeom prst="rect">
              <a:avLst/>
            </a:prstGeom>
            <a:solidFill>
              <a:schemeClr val="bg1"/>
            </a:solidFill>
            <a:ln w="9525">
              <a:noFill/>
              <a:miter lim="800000"/>
              <a:headEnd/>
              <a:tailEnd/>
            </a:ln>
          </p:spPr>
          <p:txBody>
            <a:bodyPr wrap="none">
              <a:spAutoFit/>
            </a:bodyPr>
            <a:lstStyle/>
            <a:p>
              <a:pPr eaLnBrk="0" hangingPunct="0"/>
              <a:endParaRPr lang="en-US" sz="2000">
                <a:solidFill>
                  <a:schemeClr val="tx1"/>
                </a:solidFill>
                <a:latin typeface="Times New Roman" pitchFamily="18" charset="0"/>
                <a:cs typeface="Times New Roman" pitchFamily="18" charset="0"/>
              </a:endParaRPr>
            </a:p>
          </p:txBody>
        </p:sp>
        <p:sp>
          <p:nvSpPr>
            <p:cNvPr id="23" name="Oval 17"/>
            <p:cNvSpPr>
              <a:spLocks noChangeArrowheads="1"/>
            </p:cNvSpPr>
            <p:nvPr/>
          </p:nvSpPr>
          <p:spPr bwMode="auto">
            <a:xfrm>
              <a:off x="6019800" y="4114800"/>
              <a:ext cx="685800" cy="609600"/>
            </a:xfrm>
            <a:prstGeom prst="ellipse">
              <a:avLst/>
            </a:prstGeom>
            <a:solidFill>
              <a:schemeClr val="bg1"/>
            </a:solidFill>
            <a:ln w="9525">
              <a:solidFill>
                <a:schemeClr val="tx1"/>
              </a:solidFill>
              <a:round/>
              <a:headEnd/>
              <a:tailEnd/>
            </a:ln>
          </p:spPr>
          <p:txBody>
            <a:bodyPr wrap="none" anchor="ctr"/>
            <a:lstStyle/>
            <a:p>
              <a:pPr algn="ctr" eaLnBrk="0" hangingPunct="0"/>
              <a:r>
                <a:rPr lang="en-US" sz="2000">
                  <a:solidFill>
                    <a:schemeClr val="tx1"/>
                  </a:solidFill>
                  <a:latin typeface="Times New Roman" pitchFamily="18" charset="0"/>
                  <a:cs typeface="Times New Roman" pitchFamily="18" charset="0"/>
                </a:rPr>
                <a:t>7</a:t>
              </a:r>
            </a:p>
          </p:txBody>
        </p:sp>
        <p:sp>
          <p:nvSpPr>
            <p:cNvPr id="24" name="Text Box 18"/>
            <p:cNvSpPr txBox="1">
              <a:spLocks noChangeArrowheads="1"/>
            </p:cNvSpPr>
            <p:nvPr/>
          </p:nvSpPr>
          <p:spPr bwMode="auto">
            <a:xfrm>
              <a:off x="593725" y="5045075"/>
              <a:ext cx="184731" cy="400110"/>
            </a:xfrm>
            <a:prstGeom prst="rect">
              <a:avLst/>
            </a:prstGeom>
            <a:solidFill>
              <a:schemeClr val="bg1"/>
            </a:solidFill>
            <a:ln w="9525">
              <a:noFill/>
              <a:miter lim="800000"/>
              <a:headEnd/>
              <a:tailEnd/>
            </a:ln>
          </p:spPr>
          <p:txBody>
            <a:bodyPr wrap="none">
              <a:spAutoFit/>
            </a:bodyPr>
            <a:lstStyle/>
            <a:p>
              <a:pPr eaLnBrk="0" hangingPunct="0"/>
              <a:endParaRPr lang="en-US" sz="2000">
                <a:solidFill>
                  <a:schemeClr val="tx1"/>
                </a:solidFill>
                <a:latin typeface="Times New Roman" pitchFamily="18" charset="0"/>
                <a:cs typeface="Times New Roman" pitchFamily="18" charset="0"/>
              </a:endParaRPr>
            </a:p>
          </p:txBody>
        </p:sp>
        <p:sp>
          <p:nvSpPr>
            <p:cNvPr id="25" name="Oval 19"/>
            <p:cNvSpPr>
              <a:spLocks noChangeArrowheads="1"/>
            </p:cNvSpPr>
            <p:nvPr/>
          </p:nvSpPr>
          <p:spPr bwMode="auto">
            <a:xfrm>
              <a:off x="152400" y="5257800"/>
              <a:ext cx="685800" cy="609600"/>
            </a:xfrm>
            <a:prstGeom prst="ellipse">
              <a:avLst/>
            </a:prstGeom>
            <a:solidFill>
              <a:schemeClr val="bg1"/>
            </a:solidFill>
            <a:ln w="9525">
              <a:solidFill>
                <a:schemeClr val="tx1"/>
              </a:solidFill>
              <a:round/>
              <a:headEnd/>
              <a:tailEnd/>
            </a:ln>
          </p:spPr>
          <p:txBody>
            <a:bodyPr wrap="none" anchor="ctr"/>
            <a:lstStyle/>
            <a:p>
              <a:pPr algn="ctr" eaLnBrk="0" hangingPunct="0"/>
              <a:r>
                <a:rPr lang="en-US" sz="2000">
                  <a:solidFill>
                    <a:schemeClr val="tx1"/>
                  </a:solidFill>
                  <a:latin typeface="Times New Roman" pitchFamily="18" charset="0"/>
                  <a:cs typeface="Times New Roman" pitchFamily="18" charset="0"/>
                </a:rPr>
                <a:t>8</a:t>
              </a:r>
            </a:p>
          </p:txBody>
        </p:sp>
        <p:sp>
          <p:nvSpPr>
            <p:cNvPr id="26" name="Text Box 20"/>
            <p:cNvSpPr txBox="1">
              <a:spLocks noChangeArrowheads="1"/>
            </p:cNvSpPr>
            <p:nvPr/>
          </p:nvSpPr>
          <p:spPr bwMode="auto">
            <a:xfrm>
              <a:off x="1584325" y="5121275"/>
              <a:ext cx="184731" cy="400110"/>
            </a:xfrm>
            <a:prstGeom prst="rect">
              <a:avLst/>
            </a:prstGeom>
            <a:solidFill>
              <a:schemeClr val="bg1"/>
            </a:solidFill>
            <a:ln w="9525">
              <a:noFill/>
              <a:miter lim="800000"/>
              <a:headEnd/>
              <a:tailEnd/>
            </a:ln>
          </p:spPr>
          <p:txBody>
            <a:bodyPr wrap="none">
              <a:spAutoFit/>
            </a:bodyPr>
            <a:lstStyle/>
            <a:p>
              <a:pPr eaLnBrk="0" hangingPunct="0"/>
              <a:endParaRPr lang="en-US" sz="2000">
                <a:solidFill>
                  <a:schemeClr val="tx1"/>
                </a:solidFill>
                <a:latin typeface="Times New Roman" pitchFamily="18" charset="0"/>
                <a:cs typeface="Times New Roman" pitchFamily="18" charset="0"/>
              </a:endParaRPr>
            </a:p>
          </p:txBody>
        </p:sp>
        <p:sp>
          <p:nvSpPr>
            <p:cNvPr id="27" name="Oval 21"/>
            <p:cNvSpPr>
              <a:spLocks noChangeArrowheads="1"/>
            </p:cNvSpPr>
            <p:nvPr/>
          </p:nvSpPr>
          <p:spPr bwMode="auto">
            <a:xfrm>
              <a:off x="1143000" y="5257800"/>
              <a:ext cx="685800" cy="609600"/>
            </a:xfrm>
            <a:prstGeom prst="ellipse">
              <a:avLst/>
            </a:prstGeom>
            <a:solidFill>
              <a:schemeClr val="bg1"/>
            </a:solidFill>
            <a:ln w="9525">
              <a:solidFill>
                <a:schemeClr val="tx1"/>
              </a:solidFill>
              <a:round/>
              <a:headEnd/>
              <a:tailEnd/>
            </a:ln>
          </p:spPr>
          <p:txBody>
            <a:bodyPr wrap="none" anchor="ctr"/>
            <a:lstStyle/>
            <a:p>
              <a:pPr algn="ctr" eaLnBrk="0" hangingPunct="0"/>
              <a:r>
                <a:rPr lang="en-US" sz="2000">
                  <a:solidFill>
                    <a:schemeClr val="tx1"/>
                  </a:solidFill>
                  <a:latin typeface="Times New Roman" pitchFamily="18" charset="0"/>
                  <a:cs typeface="Times New Roman" pitchFamily="18" charset="0"/>
                </a:rPr>
                <a:t>9</a:t>
              </a:r>
            </a:p>
          </p:txBody>
        </p:sp>
        <p:sp>
          <p:nvSpPr>
            <p:cNvPr id="28" name="Oval 22"/>
            <p:cNvSpPr>
              <a:spLocks noChangeArrowheads="1"/>
            </p:cNvSpPr>
            <p:nvPr/>
          </p:nvSpPr>
          <p:spPr bwMode="auto">
            <a:xfrm>
              <a:off x="2057400" y="5181600"/>
              <a:ext cx="685800" cy="609600"/>
            </a:xfrm>
            <a:prstGeom prst="ellipse">
              <a:avLst/>
            </a:prstGeom>
            <a:solidFill>
              <a:schemeClr val="bg1"/>
            </a:solidFill>
            <a:ln w="9525">
              <a:solidFill>
                <a:schemeClr val="tx1"/>
              </a:solidFill>
              <a:round/>
              <a:headEnd/>
              <a:tailEnd/>
            </a:ln>
          </p:spPr>
          <p:txBody>
            <a:bodyPr wrap="none" anchor="ctr"/>
            <a:lstStyle/>
            <a:p>
              <a:pPr algn="ctr" eaLnBrk="0" hangingPunct="0"/>
              <a:r>
                <a:rPr lang="en-US" sz="2000">
                  <a:solidFill>
                    <a:schemeClr val="tx1"/>
                  </a:solidFill>
                  <a:latin typeface="Times New Roman" pitchFamily="18" charset="0"/>
                  <a:cs typeface="Times New Roman" pitchFamily="18" charset="0"/>
                </a:rPr>
                <a:t>10</a:t>
              </a:r>
            </a:p>
          </p:txBody>
        </p:sp>
        <p:sp>
          <p:nvSpPr>
            <p:cNvPr id="29" name="Oval 23"/>
            <p:cNvSpPr>
              <a:spLocks noChangeArrowheads="1"/>
            </p:cNvSpPr>
            <p:nvPr/>
          </p:nvSpPr>
          <p:spPr bwMode="auto">
            <a:xfrm>
              <a:off x="2971800" y="5257800"/>
              <a:ext cx="685800" cy="609600"/>
            </a:xfrm>
            <a:prstGeom prst="ellipse">
              <a:avLst/>
            </a:prstGeom>
            <a:solidFill>
              <a:schemeClr val="bg1"/>
            </a:solidFill>
            <a:ln w="9525">
              <a:solidFill>
                <a:schemeClr val="tx1"/>
              </a:solidFill>
              <a:round/>
              <a:headEnd/>
              <a:tailEnd/>
            </a:ln>
          </p:spPr>
          <p:txBody>
            <a:bodyPr wrap="none" anchor="ctr"/>
            <a:lstStyle/>
            <a:p>
              <a:pPr algn="ctr" eaLnBrk="0" hangingPunct="0"/>
              <a:r>
                <a:rPr lang="en-US" sz="2000">
                  <a:solidFill>
                    <a:schemeClr val="tx1"/>
                  </a:solidFill>
                  <a:latin typeface="Times New Roman" pitchFamily="18" charset="0"/>
                  <a:cs typeface="Times New Roman" pitchFamily="18" charset="0"/>
                </a:rPr>
                <a:t>11</a:t>
              </a:r>
            </a:p>
          </p:txBody>
        </p:sp>
        <p:sp>
          <p:nvSpPr>
            <p:cNvPr id="30" name="Oval 24"/>
            <p:cNvSpPr>
              <a:spLocks noChangeArrowheads="1"/>
            </p:cNvSpPr>
            <p:nvPr/>
          </p:nvSpPr>
          <p:spPr bwMode="auto">
            <a:xfrm>
              <a:off x="3962400" y="5181600"/>
              <a:ext cx="685800" cy="609600"/>
            </a:xfrm>
            <a:prstGeom prst="ellipse">
              <a:avLst/>
            </a:prstGeom>
            <a:solidFill>
              <a:schemeClr val="bg1"/>
            </a:solidFill>
            <a:ln w="9525">
              <a:solidFill>
                <a:schemeClr val="tx1"/>
              </a:solidFill>
              <a:round/>
              <a:headEnd/>
              <a:tailEnd/>
            </a:ln>
          </p:spPr>
          <p:txBody>
            <a:bodyPr wrap="none" anchor="ctr"/>
            <a:lstStyle/>
            <a:p>
              <a:pPr algn="ctr" eaLnBrk="0" hangingPunct="0"/>
              <a:r>
                <a:rPr lang="en-US" sz="2000">
                  <a:solidFill>
                    <a:schemeClr val="tx1"/>
                  </a:solidFill>
                  <a:latin typeface="Times New Roman" pitchFamily="18" charset="0"/>
                  <a:cs typeface="Times New Roman" pitchFamily="18" charset="0"/>
                </a:rPr>
                <a:t>12</a:t>
              </a:r>
            </a:p>
          </p:txBody>
        </p:sp>
        <p:sp>
          <p:nvSpPr>
            <p:cNvPr id="31" name="Oval 25"/>
            <p:cNvSpPr>
              <a:spLocks noChangeArrowheads="1"/>
            </p:cNvSpPr>
            <p:nvPr/>
          </p:nvSpPr>
          <p:spPr bwMode="auto">
            <a:xfrm>
              <a:off x="4800600" y="5181600"/>
              <a:ext cx="685800" cy="609600"/>
            </a:xfrm>
            <a:prstGeom prst="ellipse">
              <a:avLst/>
            </a:prstGeom>
            <a:solidFill>
              <a:schemeClr val="bg1"/>
            </a:solidFill>
            <a:ln w="9525">
              <a:solidFill>
                <a:schemeClr val="tx1"/>
              </a:solidFill>
              <a:round/>
              <a:headEnd/>
              <a:tailEnd/>
            </a:ln>
          </p:spPr>
          <p:txBody>
            <a:bodyPr wrap="none" anchor="ctr"/>
            <a:lstStyle/>
            <a:p>
              <a:pPr algn="ctr" eaLnBrk="0" hangingPunct="0"/>
              <a:r>
                <a:rPr lang="en-US" sz="2000">
                  <a:solidFill>
                    <a:schemeClr val="tx1"/>
                  </a:solidFill>
                  <a:latin typeface="Times New Roman" pitchFamily="18" charset="0"/>
                  <a:cs typeface="Times New Roman" pitchFamily="18" charset="0"/>
                </a:rPr>
                <a:t>13</a:t>
              </a:r>
            </a:p>
          </p:txBody>
        </p:sp>
        <p:sp>
          <p:nvSpPr>
            <p:cNvPr id="32" name="Oval 26"/>
            <p:cNvSpPr>
              <a:spLocks noChangeArrowheads="1"/>
            </p:cNvSpPr>
            <p:nvPr/>
          </p:nvSpPr>
          <p:spPr bwMode="auto">
            <a:xfrm>
              <a:off x="5715000" y="5105400"/>
              <a:ext cx="685800" cy="609600"/>
            </a:xfrm>
            <a:prstGeom prst="ellipse">
              <a:avLst/>
            </a:prstGeom>
            <a:solidFill>
              <a:schemeClr val="bg1"/>
            </a:solidFill>
            <a:ln w="9525">
              <a:solidFill>
                <a:schemeClr val="tx1"/>
              </a:solidFill>
              <a:round/>
              <a:headEnd/>
              <a:tailEnd/>
            </a:ln>
          </p:spPr>
          <p:txBody>
            <a:bodyPr wrap="none" anchor="ctr"/>
            <a:lstStyle/>
            <a:p>
              <a:pPr algn="ctr" eaLnBrk="0" hangingPunct="0"/>
              <a:r>
                <a:rPr lang="en-US" sz="2000">
                  <a:solidFill>
                    <a:schemeClr val="tx1"/>
                  </a:solidFill>
                  <a:latin typeface="Times New Roman" pitchFamily="18" charset="0"/>
                  <a:cs typeface="Times New Roman" pitchFamily="18" charset="0"/>
                </a:rPr>
                <a:t>14</a:t>
              </a:r>
            </a:p>
          </p:txBody>
        </p:sp>
        <p:sp>
          <p:nvSpPr>
            <p:cNvPr id="33" name="Oval 27"/>
            <p:cNvSpPr>
              <a:spLocks noChangeArrowheads="1"/>
            </p:cNvSpPr>
            <p:nvPr/>
          </p:nvSpPr>
          <p:spPr bwMode="auto">
            <a:xfrm>
              <a:off x="6629400" y="5105400"/>
              <a:ext cx="685800" cy="609600"/>
            </a:xfrm>
            <a:prstGeom prst="ellipse">
              <a:avLst/>
            </a:prstGeom>
            <a:solidFill>
              <a:schemeClr val="bg1"/>
            </a:solidFill>
            <a:ln w="9525">
              <a:solidFill>
                <a:schemeClr val="tx1"/>
              </a:solidFill>
              <a:round/>
              <a:headEnd/>
              <a:tailEnd/>
            </a:ln>
          </p:spPr>
          <p:txBody>
            <a:bodyPr wrap="none" anchor="ctr"/>
            <a:lstStyle/>
            <a:p>
              <a:pPr algn="ctr" eaLnBrk="0" hangingPunct="0"/>
              <a:r>
                <a:rPr lang="en-US" sz="2000">
                  <a:solidFill>
                    <a:schemeClr val="tx1"/>
                  </a:solidFill>
                  <a:latin typeface="Times New Roman" pitchFamily="18" charset="0"/>
                  <a:cs typeface="Times New Roman" pitchFamily="18" charset="0"/>
                </a:rPr>
                <a:t>15</a:t>
              </a:r>
            </a:p>
          </p:txBody>
        </p:sp>
        <p:sp>
          <p:nvSpPr>
            <p:cNvPr id="34" name="Line 28"/>
            <p:cNvSpPr>
              <a:spLocks noChangeShapeType="1"/>
            </p:cNvSpPr>
            <p:nvPr/>
          </p:nvSpPr>
          <p:spPr bwMode="auto">
            <a:xfrm flipH="1">
              <a:off x="2514600" y="2667000"/>
              <a:ext cx="914400" cy="533400"/>
            </a:xfrm>
            <a:prstGeom prst="line">
              <a:avLst/>
            </a:prstGeom>
            <a:noFill/>
            <a:ln w="9525">
              <a:solidFill>
                <a:schemeClr val="tx1"/>
              </a:solidFill>
              <a:round/>
              <a:headEnd/>
              <a:tailEnd/>
            </a:ln>
          </p:spPr>
          <p:txBody>
            <a:bodyPr/>
            <a:lstStyle/>
            <a:p>
              <a:endParaRPr lang="en-US"/>
            </a:p>
          </p:txBody>
        </p:sp>
        <p:sp>
          <p:nvSpPr>
            <p:cNvPr id="35" name="Line 29"/>
            <p:cNvSpPr>
              <a:spLocks noChangeShapeType="1"/>
            </p:cNvSpPr>
            <p:nvPr/>
          </p:nvSpPr>
          <p:spPr bwMode="auto">
            <a:xfrm flipH="1">
              <a:off x="1295400" y="3581400"/>
              <a:ext cx="609600" cy="609600"/>
            </a:xfrm>
            <a:prstGeom prst="line">
              <a:avLst/>
            </a:prstGeom>
            <a:noFill/>
            <a:ln w="9525">
              <a:solidFill>
                <a:schemeClr val="tx1"/>
              </a:solidFill>
              <a:round/>
              <a:headEnd/>
              <a:tailEnd/>
            </a:ln>
          </p:spPr>
          <p:txBody>
            <a:bodyPr/>
            <a:lstStyle/>
            <a:p>
              <a:endParaRPr lang="en-US"/>
            </a:p>
          </p:txBody>
        </p:sp>
        <p:sp>
          <p:nvSpPr>
            <p:cNvPr id="36" name="Line 30"/>
            <p:cNvSpPr>
              <a:spLocks noChangeShapeType="1"/>
            </p:cNvSpPr>
            <p:nvPr/>
          </p:nvSpPr>
          <p:spPr bwMode="auto">
            <a:xfrm flipH="1">
              <a:off x="533400" y="4648200"/>
              <a:ext cx="304800" cy="609600"/>
            </a:xfrm>
            <a:prstGeom prst="line">
              <a:avLst/>
            </a:prstGeom>
            <a:noFill/>
            <a:ln w="9525">
              <a:solidFill>
                <a:schemeClr val="tx1"/>
              </a:solidFill>
              <a:round/>
              <a:headEnd/>
              <a:tailEnd/>
            </a:ln>
          </p:spPr>
          <p:txBody>
            <a:bodyPr/>
            <a:lstStyle/>
            <a:p>
              <a:endParaRPr lang="en-US"/>
            </a:p>
          </p:txBody>
        </p:sp>
        <p:sp>
          <p:nvSpPr>
            <p:cNvPr id="37" name="Line 31"/>
            <p:cNvSpPr>
              <a:spLocks noChangeShapeType="1"/>
            </p:cNvSpPr>
            <p:nvPr/>
          </p:nvSpPr>
          <p:spPr bwMode="auto">
            <a:xfrm>
              <a:off x="1219200" y="4800600"/>
              <a:ext cx="152400" cy="457200"/>
            </a:xfrm>
            <a:prstGeom prst="line">
              <a:avLst/>
            </a:prstGeom>
            <a:noFill/>
            <a:ln w="9525">
              <a:solidFill>
                <a:schemeClr val="tx1"/>
              </a:solidFill>
              <a:round/>
              <a:headEnd/>
              <a:tailEnd/>
            </a:ln>
          </p:spPr>
          <p:txBody>
            <a:bodyPr/>
            <a:lstStyle/>
            <a:p>
              <a:endParaRPr lang="en-US"/>
            </a:p>
          </p:txBody>
        </p:sp>
        <p:sp>
          <p:nvSpPr>
            <p:cNvPr id="38" name="Line 32"/>
            <p:cNvSpPr>
              <a:spLocks noChangeShapeType="1"/>
            </p:cNvSpPr>
            <p:nvPr/>
          </p:nvSpPr>
          <p:spPr bwMode="auto">
            <a:xfrm>
              <a:off x="2438400" y="3657600"/>
              <a:ext cx="228600" cy="457200"/>
            </a:xfrm>
            <a:prstGeom prst="line">
              <a:avLst/>
            </a:prstGeom>
            <a:noFill/>
            <a:ln w="9525">
              <a:solidFill>
                <a:schemeClr val="tx1"/>
              </a:solidFill>
              <a:round/>
              <a:headEnd/>
              <a:tailEnd/>
            </a:ln>
          </p:spPr>
          <p:txBody>
            <a:bodyPr/>
            <a:lstStyle/>
            <a:p>
              <a:endParaRPr lang="en-US"/>
            </a:p>
          </p:txBody>
        </p:sp>
        <p:sp>
          <p:nvSpPr>
            <p:cNvPr id="39" name="Line 33"/>
            <p:cNvSpPr>
              <a:spLocks noChangeShapeType="1"/>
            </p:cNvSpPr>
            <p:nvPr/>
          </p:nvSpPr>
          <p:spPr bwMode="auto">
            <a:xfrm flipH="1">
              <a:off x="2362200" y="4648200"/>
              <a:ext cx="152400" cy="533400"/>
            </a:xfrm>
            <a:prstGeom prst="line">
              <a:avLst/>
            </a:prstGeom>
            <a:noFill/>
            <a:ln w="9525">
              <a:solidFill>
                <a:schemeClr val="tx1"/>
              </a:solidFill>
              <a:round/>
              <a:headEnd/>
              <a:tailEnd/>
            </a:ln>
          </p:spPr>
          <p:txBody>
            <a:bodyPr/>
            <a:lstStyle/>
            <a:p>
              <a:endParaRPr lang="en-US"/>
            </a:p>
          </p:txBody>
        </p:sp>
        <p:sp>
          <p:nvSpPr>
            <p:cNvPr id="41" name="Line 34"/>
            <p:cNvSpPr>
              <a:spLocks noChangeShapeType="1"/>
            </p:cNvSpPr>
            <p:nvPr/>
          </p:nvSpPr>
          <p:spPr bwMode="auto">
            <a:xfrm>
              <a:off x="2971800" y="4648200"/>
              <a:ext cx="304800" cy="609600"/>
            </a:xfrm>
            <a:prstGeom prst="line">
              <a:avLst/>
            </a:prstGeom>
            <a:noFill/>
            <a:ln w="9525">
              <a:solidFill>
                <a:schemeClr val="tx1"/>
              </a:solidFill>
              <a:round/>
              <a:headEnd/>
              <a:tailEnd/>
            </a:ln>
          </p:spPr>
          <p:txBody>
            <a:bodyPr/>
            <a:lstStyle/>
            <a:p>
              <a:endParaRPr lang="en-US"/>
            </a:p>
          </p:txBody>
        </p:sp>
        <p:sp>
          <p:nvSpPr>
            <p:cNvPr id="42" name="Line 35"/>
            <p:cNvSpPr>
              <a:spLocks noChangeShapeType="1"/>
            </p:cNvSpPr>
            <p:nvPr/>
          </p:nvSpPr>
          <p:spPr bwMode="auto">
            <a:xfrm>
              <a:off x="4114800" y="2667000"/>
              <a:ext cx="914400" cy="533400"/>
            </a:xfrm>
            <a:prstGeom prst="line">
              <a:avLst/>
            </a:prstGeom>
            <a:noFill/>
            <a:ln w="9525">
              <a:solidFill>
                <a:schemeClr val="tx1"/>
              </a:solidFill>
              <a:round/>
              <a:headEnd/>
              <a:tailEnd/>
            </a:ln>
          </p:spPr>
          <p:txBody>
            <a:bodyPr/>
            <a:lstStyle/>
            <a:p>
              <a:endParaRPr lang="en-US"/>
            </a:p>
          </p:txBody>
        </p:sp>
        <p:sp>
          <p:nvSpPr>
            <p:cNvPr id="43" name="Line 36"/>
            <p:cNvSpPr>
              <a:spLocks noChangeShapeType="1"/>
            </p:cNvSpPr>
            <p:nvPr/>
          </p:nvSpPr>
          <p:spPr bwMode="auto">
            <a:xfrm flipH="1">
              <a:off x="4648200" y="3581400"/>
              <a:ext cx="304800" cy="533400"/>
            </a:xfrm>
            <a:prstGeom prst="line">
              <a:avLst/>
            </a:prstGeom>
            <a:noFill/>
            <a:ln w="9525">
              <a:solidFill>
                <a:schemeClr val="tx1"/>
              </a:solidFill>
              <a:round/>
              <a:headEnd/>
              <a:tailEnd/>
            </a:ln>
          </p:spPr>
          <p:txBody>
            <a:bodyPr/>
            <a:lstStyle/>
            <a:p>
              <a:endParaRPr lang="en-US"/>
            </a:p>
          </p:txBody>
        </p:sp>
        <p:sp>
          <p:nvSpPr>
            <p:cNvPr id="44" name="Line 37"/>
            <p:cNvSpPr>
              <a:spLocks noChangeShapeType="1"/>
            </p:cNvSpPr>
            <p:nvPr/>
          </p:nvSpPr>
          <p:spPr bwMode="auto">
            <a:xfrm>
              <a:off x="5562600" y="3581400"/>
              <a:ext cx="685800" cy="533400"/>
            </a:xfrm>
            <a:prstGeom prst="line">
              <a:avLst/>
            </a:prstGeom>
            <a:noFill/>
            <a:ln w="9525">
              <a:solidFill>
                <a:schemeClr val="tx1"/>
              </a:solidFill>
              <a:round/>
              <a:headEnd/>
              <a:tailEnd/>
            </a:ln>
          </p:spPr>
          <p:txBody>
            <a:bodyPr/>
            <a:lstStyle/>
            <a:p>
              <a:endParaRPr lang="en-US"/>
            </a:p>
          </p:txBody>
        </p:sp>
        <p:sp>
          <p:nvSpPr>
            <p:cNvPr id="45" name="Line 38"/>
            <p:cNvSpPr>
              <a:spLocks noChangeShapeType="1"/>
            </p:cNvSpPr>
            <p:nvPr/>
          </p:nvSpPr>
          <p:spPr bwMode="auto">
            <a:xfrm flipH="1">
              <a:off x="4191000" y="4648200"/>
              <a:ext cx="228600" cy="533400"/>
            </a:xfrm>
            <a:prstGeom prst="line">
              <a:avLst/>
            </a:prstGeom>
            <a:noFill/>
            <a:ln w="9525">
              <a:solidFill>
                <a:schemeClr val="tx1"/>
              </a:solidFill>
              <a:round/>
              <a:headEnd/>
              <a:tailEnd/>
            </a:ln>
          </p:spPr>
          <p:txBody>
            <a:bodyPr/>
            <a:lstStyle/>
            <a:p>
              <a:endParaRPr lang="en-US"/>
            </a:p>
          </p:txBody>
        </p:sp>
        <p:sp>
          <p:nvSpPr>
            <p:cNvPr id="46" name="Line 39"/>
            <p:cNvSpPr>
              <a:spLocks noChangeShapeType="1"/>
            </p:cNvSpPr>
            <p:nvPr/>
          </p:nvSpPr>
          <p:spPr bwMode="auto">
            <a:xfrm>
              <a:off x="4800600" y="4648200"/>
              <a:ext cx="304800" cy="533400"/>
            </a:xfrm>
            <a:prstGeom prst="line">
              <a:avLst/>
            </a:prstGeom>
            <a:noFill/>
            <a:ln w="9525">
              <a:solidFill>
                <a:schemeClr val="tx1"/>
              </a:solidFill>
              <a:round/>
              <a:headEnd/>
              <a:tailEnd/>
            </a:ln>
          </p:spPr>
          <p:txBody>
            <a:bodyPr/>
            <a:lstStyle/>
            <a:p>
              <a:endParaRPr lang="en-US"/>
            </a:p>
          </p:txBody>
        </p:sp>
        <p:sp>
          <p:nvSpPr>
            <p:cNvPr id="47" name="Line 40"/>
            <p:cNvSpPr>
              <a:spLocks noChangeShapeType="1"/>
            </p:cNvSpPr>
            <p:nvPr/>
          </p:nvSpPr>
          <p:spPr bwMode="auto">
            <a:xfrm flipH="1">
              <a:off x="6172200" y="4724400"/>
              <a:ext cx="76200" cy="381000"/>
            </a:xfrm>
            <a:prstGeom prst="line">
              <a:avLst/>
            </a:prstGeom>
            <a:noFill/>
            <a:ln w="9525">
              <a:solidFill>
                <a:schemeClr val="tx1"/>
              </a:solidFill>
              <a:round/>
              <a:headEnd/>
              <a:tailEnd/>
            </a:ln>
          </p:spPr>
          <p:txBody>
            <a:bodyPr/>
            <a:lstStyle/>
            <a:p>
              <a:endParaRPr lang="en-US"/>
            </a:p>
          </p:txBody>
        </p:sp>
        <p:sp>
          <p:nvSpPr>
            <p:cNvPr id="48" name="Line 42"/>
            <p:cNvSpPr>
              <a:spLocks noChangeShapeType="1"/>
            </p:cNvSpPr>
            <p:nvPr/>
          </p:nvSpPr>
          <p:spPr bwMode="auto">
            <a:xfrm>
              <a:off x="6629400" y="4572000"/>
              <a:ext cx="304800" cy="533400"/>
            </a:xfrm>
            <a:prstGeom prst="line">
              <a:avLst/>
            </a:prstGeom>
            <a:noFill/>
            <a:ln w="9525">
              <a:solidFill>
                <a:schemeClr val="tx1"/>
              </a:solidFill>
              <a:round/>
              <a:headEnd/>
              <a:tailEnd/>
            </a:ln>
          </p:spPr>
          <p:txBody>
            <a:bodyPr/>
            <a:lstStyle/>
            <a:p>
              <a:endParaRPr lang="en-US"/>
            </a:p>
          </p:txBody>
        </p:sp>
        <p:sp>
          <p:nvSpPr>
            <p:cNvPr id="49" name="Text Box 43"/>
            <p:cNvSpPr txBox="1">
              <a:spLocks noChangeArrowheads="1"/>
            </p:cNvSpPr>
            <p:nvPr/>
          </p:nvSpPr>
          <p:spPr bwMode="auto">
            <a:xfrm>
              <a:off x="4409813" y="2343090"/>
              <a:ext cx="2187731" cy="400110"/>
            </a:xfrm>
            <a:prstGeom prst="rect">
              <a:avLst/>
            </a:prstGeom>
            <a:solidFill>
              <a:schemeClr val="bg1"/>
            </a:solidFill>
            <a:ln w="9525">
              <a:noFill/>
              <a:miter lim="800000"/>
              <a:headEnd/>
              <a:tailEnd/>
            </a:ln>
          </p:spPr>
          <p:txBody>
            <a:bodyPr wrap="none">
              <a:spAutoFit/>
            </a:bodyPr>
            <a:lstStyle/>
            <a:p>
              <a:pPr eaLnBrk="0" hangingPunct="0"/>
              <a:r>
                <a:rPr lang="en-US" sz="2000">
                  <a:solidFill>
                    <a:schemeClr val="tx1"/>
                  </a:solidFill>
                  <a:latin typeface="Times New Roman" pitchFamily="18" charset="0"/>
                  <a:cs typeface="Times New Roman" pitchFamily="18" charset="0"/>
                </a:rPr>
                <a:t>Level 0-     1node</a:t>
              </a:r>
            </a:p>
          </p:txBody>
        </p:sp>
        <p:sp>
          <p:nvSpPr>
            <p:cNvPr id="50" name="Text Box 44"/>
            <p:cNvSpPr txBox="1">
              <a:spLocks noChangeArrowheads="1"/>
            </p:cNvSpPr>
            <p:nvPr/>
          </p:nvSpPr>
          <p:spPr bwMode="auto">
            <a:xfrm>
              <a:off x="5793000" y="3105090"/>
              <a:ext cx="2225623" cy="400110"/>
            </a:xfrm>
            <a:prstGeom prst="rect">
              <a:avLst/>
            </a:prstGeom>
            <a:solidFill>
              <a:schemeClr val="bg1"/>
            </a:solidFill>
            <a:ln w="9525">
              <a:noFill/>
              <a:miter lim="800000"/>
              <a:headEnd/>
              <a:tailEnd/>
            </a:ln>
          </p:spPr>
          <p:txBody>
            <a:bodyPr wrap="none">
              <a:spAutoFit/>
            </a:bodyPr>
            <a:lstStyle/>
            <a:p>
              <a:pPr eaLnBrk="0" hangingPunct="0"/>
              <a:r>
                <a:rPr lang="en-US" sz="2000">
                  <a:solidFill>
                    <a:schemeClr val="tx1"/>
                  </a:solidFill>
                  <a:latin typeface="Times New Roman" pitchFamily="18" charset="0"/>
                  <a:cs typeface="Times New Roman" pitchFamily="18" charset="0"/>
                </a:rPr>
                <a:t>Level 1-    2nodes</a:t>
              </a:r>
            </a:p>
          </p:txBody>
        </p:sp>
        <p:sp>
          <p:nvSpPr>
            <p:cNvPr id="51" name="Text Box 45"/>
            <p:cNvSpPr txBox="1">
              <a:spLocks noChangeArrowheads="1"/>
            </p:cNvSpPr>
            <p:nvPr/>
          </p:nvSpPr>
          <p:spPr bwMode="auto">
            <a:xfrm>
              <a:off x="6736654" y="4171890"/>
              <a:ext cx="2176192" cy="369332"/>
            </a:xfrm>
            <a:prstGeom prst="rect">
              <a:avLst/>
            </a:prstGeom>
            <a:solidFill>
              <a:schemeClr val="bg1"/>
            </a:solidFill>
            <a:ln w="9525">
              <a:noFill/>
              <a:miter lim="800000"/>
              <a:headEnd/>
              <a:tailEnd/>
            </a:ln>
          </p:spPr>
          <p:txBody>
            <a:bodyPr>
              <a:spAutoFit/>
            </a:bodyPr>
            <a:lstStyle/>
            <a:p>
              <a:pPr eaLnBrk="0" hangingPunct="0"/>
              <a:r>
                <a:rPr lang="en-US">
                  <a:solidFill>
                    <a:schemeClr val="tx1"/>
                  </a:solidFill>
                  <a:latin typeface="Times New Roman" pitchFamily="18" charset="0"/>
                  <a:cs typeface="Times New Roman" pitchFamily="18" charset="0"/>
                </a:rPr>
                <a:t>Level 2-    4nodes </a:t>
              </a:r>
            </a:p>
          </p:txBody>
        </p:sp>
        <p:sp>
          <p:nvSpPr>
            <p:cNvPr id="52" name="Text Box 46"/>
            <p:cNvSpPr txBox="1">
              <a:spLocks noChangeArrowheads="1"/>
            </p:cNvSpPr>
            <p:nvPr/>
          </p:nvSpPr>
          <p:spPr bwMode="auto">
            <a:xfrm>
              <a:off x="7315200" y="5238690"/>
              <a:ext cx="1761392" cy="646331"/>
            </a:xfrm>
            <a:prstGeom prst="rect">
              <a:avLst/>
            </a:prstGeom>
            <a:solidFill>
              <a:schemeClr val="bg1"/>
            </a:solidFill>
            <a:ln w="9525">
              <a:noFill/>
              <a:miter lim="800000"/>
              <a:headEnd/>
              <a:tailEnd/>
            </a:ln>
          </p:spPr>
          <p:txBody>
            <a:bodyPr>
              <a:spAutoFit/>
            </a:bodyPr>
            <a:lstStyle/>
            <a:p>
              <a:pPr eaLnBrk="0" hangingPunct="0"/>
              <a:r>
                <a:rPr lang="en-US">
                  <a:solidFill>
                    <a:schemeClr val="tx1"/>
                  </a:solidFill>
                  <a:latin typeface="Times New Roman" pitchFamily="18" charset="0"/>
                  <a:cs typeface="Times New Roman" pitchFamily="18" charset="0"/>
                </a:rPr>
                <a:t>Level 3-8nodes</a:t>
              </a:r>
            </a:p>
          </p:txBody>
        </p:sp>
      </p:grpSp>
      <p:sp>
        <p:nvSpPr>
          <p:cNvPr id="3" name="Footer Placeholder 2"/>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21859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ext Box 21"/>
          <p:cNvSpPr txBox="1">
            <a:spLocks noChangeArrowheads="1"/>
          </p:cNvSpPr>
          <p:nvPr/>
        </p:nvSpPr>
        <p:spPr bwMode="auto">
          <a:xfrm>
            <a:off x="8039100" y="6400800"/>
            <a:ext cx="184150" cy="366713"/>
          </a:xfrm>
          <a:prstGeom prst="rect">
            <a:avLst/>
          </a:prstGeom>
          <a:noFill/>
          <a:ln w="9525">
            <a:noFill/>
            <a:miter lim="800000"/>
            <a:headEnd/>
            <a:tailEnd/>
          </a:ln>
        </p:spPr>
        <p:txBody>
          <a:bodyPr wrap="none">
            <a:spAutoFit/>
          </a:bodyPr>
          <a:lstStyle/>
          <a:p>
            <a:endParaRPr lang="en-US">
              <a:latin typeface="Lucida Sans Unicode" pitchFamily="34" charset="0"/>
            </a:endParaRPr>
          </a:p>
        </p:txBody>
      </p:sp>
      <p:sp>
        <p:nvSpPr>
          <p:cNvPr id="2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BINARY TREE</a:t>
            </a:r>
            <a:endParaRPr lang="en-US" sz="3600" dirty="0">
              <a:latin typeface="Lucida Sans Unicode" pitchFamily="34" charset="0"/>
              <a:cs typeface="Arial" charset="0"/>
            </a:endParaRPr>
          </a:p>
        </p:txBody>
      </p:sp>
      <p:sp>
        <p:nvSpPr>
          <p:cNvPr id="40" name="Rectangle 39"/>
          <p:cNvSpPr/>
          <p:nvPr/>
        </p:nvSpPr>
        <p:spPr>
          <a:xfrm>
            <a:off x="457200" y="1295400"/>
            <a:ext cx="8153400" cy="369332"/>
          </a:xfrm>
          <a:prstGeom prst="rect">
            <a:avLst/>
          </a:prstGeom>
        </p:spPr>
        <p:txBody>
          <a:bodyPr wrap="square">
            <a:spAutoFit/>
          </a:bodyPr>
          <a:lstStyle/>
          <a:p>
            <a:pPr marL="533400" indent="-533400" eaLnBrk="1" hangingPunct="1">
              <a:buSzTx/>
            </a:pPr>
            <a:r>
              <a:rPr lang="en-US" b="1" dirty="0" smtClean="0">
                <a:solidFill>
                  <a:srgbClr val="FF0000"/>
                </a:solidFill>
                <a:latin typeface="Times New Roman" pitchFamily="18" charset="0"/>
                <a:cs typeface="Times New Roman" pitchFamily="18" charset="0"/>
              </a:rPr>
              <a:t>COMPLETE BINARY TREE</a:t>
            </a:r>
            <a:endParaRPr lang="en-US" altLang="ko-KR" dirty="0" smtClean="0">
              <a:latin typeface="Times New Roman" pitchFamily="18" charset="0"/>
              <a:ea typeface="Gulim" pitchFamily="34" charset="-127"/>
            </a:endParaRPr>
          </a:p>
        </p:txBody>
      </p:sp>
      <p:sp>
        <p:nvSpPr>
          <p:cNvPr id="8" name="Rectangle 7"/>
          <p:cNvSpPr/>
          <p:nvPr/>
        </p:nvSpPr>
        <p:spPr>
          <a:xfrm>
            <a:off x="533400" y="1828800"/>
            <a:ext cx="8001000" cy="1200329"/>
          </a:xfrm>
          <a:prstGeom prst="rect">
            <a:avLst/>
          </a:prstGeom>
        </p:spPr>
        <p:txBody>
          <a:bodyPr wrap="square">
            <a:spAutoFit/>
          </a:bodyPr>
          <a:lstStyle/>
          <a:p>
            <a:pPr algn="just">
              <a:buClr>
                <a:srgbClr val="C00000"/>
              </a:buClr>
              <a:buFont typeface="Wingdings" pitchFamily="2" charset="2"/>
              <a:buChar char="Ø"/>
            </a:pPr>
            <a:r>
              <a:rPr lang="en-US" dirty="0" smtClean="0">
                <a:solidFill>
                  <a:srgbClr val="FF0000"/>
                </a:solidFill>
                <a:latin typeface="Lucida Bright"/>
                <a:cs typeface="Times New Roman" pitchFamily="18" charset="0"/>
              </a:rPr>
              <a:t>A complete binary tree </a:t>
            </a:r>
            <a:r>
              <a:rPr lang="en-US" dirty="0" smtClean="0">
                <a:latin typeface="Lucida Bright"/>
                <a:cs typeface="Times New Roman" pitchFamily="18" charset="0"/>
              </a:rPr>
              <a:t>is a binary tree in which every level is completely  filled except possibly the last level. </a:t>
            </a:r>
          </a:p>
          <a:p>
            <a:pPr algn="just">
              <a:buClr>
                <a:srgbClr val="C00000"/>
              </a:buClr>
              <a:buFont typeface="Wingdings" pitchFamily="2" charset="2"/>
              <a:buChar char="Ø"/>
            </a:pPr>
            <a:r>
              <a:rPr lang="en-US" dirty="0" smtClean="0">
                <a:latin typeface="Lucida Bright"/>
                <a:cs typeface="Times New Roman" pitchFamily="18" charset="0"/>
              </a:rPr>
              <a:t>In the unfilled level, the nodes are attached starting from the left-most position.</a:t>
            </a:r>
            <a:endParaRPr lang="en-US" dirty="0">
              <a:latin typeface="Lucida Bright"/>
            </a:endParaRPr>
          </a:p>
        </p:txBody>
      </p:sp>
      <p:grpSp>
        <p:nvGrpSpPr>
          <p:cNvPr id="2" name="Group 29"/>
          <p:cNvGrpSpPr>
            <a:grpSpLocks/>
          </p:cNvGrpSpPr>
          <p:nvPr/>
        </p:nvGrpSpPr>
        <p:grpSpPr bwMode="auto">
          <a:xfrm>
            <a:off x="974725" y="3276600"/>
            <a:ext cx="6569075" cy="3200400"/>
            <a:chOff x="304800" y="2514600"/>
            <a:chExt cx="7559600" cy="3810000"/>
          </a:xfrm>
        </p:grpSpPr>
        <p:sp>
          <p:nvSpPr>
            <p:cNvPr id="54" name="Oval 4"/>
            <p:cNvSpPr>
              <a:spLocks noChangeArrowheads="1"/>
            </p:cNvSpPr>
            <p:nvPr/>
          </p:nvSpPr>
          <p:spPr bwMode="auto">
            <a:xfrm>
              <a:off x="2819400" y="2514600"/>
              <a:ext cx="914400" cy="685800"/>
            </a:xfrm>
            <a:prstGeom prst="ellipse">
              <a:avLst/>
            </a:prstGeom>
            <a:solidFill>
              <a:schemeClr val="bg1"/>
            </a:solidFill>
            <a:ln w="9525">
              <a:solidFill>
                <a:schemeClr val="tx1"/>
              </a:solidFill>
              <a:round/>
              <a:headEnd/>
              <a:tailEnd/>
            </a:ln>
          </p:spPr>
          <p:txBody>
            <a:bodyPr wrap="none" anchor="ctr"/>
            <a:lstStyle/>
            <a:p>
              <a:pPr algn="ctr" eaLnBrk="0" hangingPunct="0"/>
              <a:r>
                <a:rPr lang="en-US" sz="2000">
                  <a:solidFill>
                    <a:schemeClr val="tx1"/>
                  </a:solidFill>
                  <a:latin typeface="Times New Roman" pitchFamily="18" charset="0"/>
                  <a:cs typeface="Times New Roman" pitchFamily="18" charset="0"/>
                </a:rPr>
                <a:t>1</a:t>
              </a:r>
            </a:p>
          </p:txBody>
        </p:sp>
        <p:sp>
          <p:nvSpPr>
            <p:cNvPr id="55" name="Text Box 5"/>
            <p:cNvSpPr txBox="1">
              <a:spLocks noChangeArrowheads="1"/>
            </p:cNvSpPr>
            <p:nvPr/>
          </p:nvSpPr>
          <p:spPr bwMode="auto">
            <a:xfrm>
              <a:off x="2270125" y="3368675"/>
              <a:ext cx="184731" cy="400110"/>
            </a:xfrm>
            <a:prstGeom prst="rect">
              <a:avLst/>
            </a:prstGeom>
            <a:solidFill>
              <a:schemeClr val="bg1"/>
            </a:solidFill>
            <a:ln w="9525">
              <a:noFill/>
              <a:miter lim="800000"/>
              <a:headEnd/>
              <a:tailEnd/>
            </a:ln>
          </p:spPr>
          <p:txBody>
            <a:bodyPr wrap="none">
              <a:spAutoFit/>
            </a:bodyPr>
            <a:lstStyle/>
            <a:p>
              <a:pPr eaLnBrk="0" hangingPunct="0"/>
              <a:endParaRPr lang="en-US" sz="2000">
                <a:solidFill>
                  <a:schemeClr val="tx1"/>
                </a:solidFill>
                <a:latin typeface="Times New Roman" pitchFamily="18" charset="0"/>
                <a:cs typeface="Times New Roman" pitchFamily="18" charset="0"/>
              </a:endParaRPr>
            </a:p>
          </p:txBody>
        </p:sp>
        <p:sp>
          <p:nvSpPr>
            <p:cNvPr id="56" name="Oval 6"/>
            <p:cNvSpPr>
              <a:spLocks noChangeArrowheads="1"/>
            </p:cNvSpPr>
            <p:nvPr/>
          </p:nvSpPr>
          <p:spPr bwMode="auto">
            <a:xfrm>
              <a:off x="1828800" y="3505200"/>
              <a:ext cx="914400" cy="685800"/>
            </a:xfrm>
            <a:prstGeom prst="ellipse">
              <a:avLst/>
            </a:prstGeom>
            <a:solidFill>
              <a:schemeClr val="bg1"/>
            </a:solidFill>
            <a:ln w="9525">
              <a:solidFill>
                <a:schemeClr val="tx1"/>
              </a:solidFill>
              <a:round/>
              <a:headEnd/>
              <a:tailEnd/>
            </a:ln>
          </p:spPr>
          <p:txBody>
            <a:bodyPr wrap="none" anchor="ctr"/>
            <a:lstStyle/>
            <a:p>
              <a:pPr algn="ctr" eaLnBrk="0" hangingPunct="0"/>
              <a:r>
                <a:rPr lang="en-US" sz="2000">
                  <a:solidFill>
                    <a:schemeClr val="tx1"/>
                  </a:solidFill>
                  <a:latin typeface="Times New Roman" pitchFamily="18" charset="0"/>
                  <a:cs typeface="Times New Roman" pitchFamily="18" charset="0"/>
                </a:rPr>
                <a:t>2</a:t>
              </a:r>
            </a:p>
          </p:txBody>
        </p:sp>
        <p:sp>
          <p:nvSpPr>
            <p:cNvPr id="57" name="Text Box 8"/>
            <p:cNvSpPr txBox="1">
              <a:spLocks noChangeArrowheads="1"/>
            </p:cNvSpPr>
            <p:nvPr/>
          </p:nvSpPr>
          <p:spPr bwMode="auto">
            <a:xfrm>
              <a:off x="3946525" y="3444875"/>
              <a:ext cx="184731" cy="400110"/>
            </a:xfrm>
            <a:prstGeom prst="rect">
              <a:avLst/>
            </a:prstGeom>
            <a:solidFill>
              <a:schemeClr val="bg1"/>
            </a:solidFill>
            <a:ln w="9525">
              <a:noFill/>
              <a:miter lim="800000"/>
              <a:headEnd/>
              <a:tailEnd/>
            </a:ln>
          </p:spPr>
          <p:txBody>
            <a:bodyPr wrap="none">
              <a:spAutoFit/>
            </a:bodyPr>
            <a:lstStyle/>
            <a:p>
              <a:pPr eaLnBrk="0" hangingPunct="0"/>
              <a:endParaRPr lang="en-US" sz="2000">
                <a:solidFill>
                  <a:schemeClr val="tx1"/>
                </a:solidFill>
                <a:latin typeface="Times New Roman" pitchFamily="18" charset="0"/>
                <a:cs typeface="Times New Roman" pitchFamily="18" charset="0"/>
              </a:endParaRPr>
            </a:p>
          </p:txBody>
        </p:sp>
        <p:sp>
          <p:nvSpPr>
            <p:cNvPr id="58" name="Oval 9"/>
            <p:cNvSpPr>
              <a:spLocks noChangeArrowheads="1"/>
            </p:cNvSpPr>
            <p:nvPr/>
          </p:nvSpPr>
          <p:spPr bwMode="auto">
            <a:xfrm>
              <a:off x="3810000" y="3581400"/>
              <a:ext cx="914400" cy="685800"/>
            </a:xfrm>
            <a:prstGeom prst="ellipse">
              <a:avLst/>
            </a:prstGeom>
            <a:solidFill>
              <a:schemeClr val="bg1"/>
            </a:solidFill>
            <a:ln w="9525">
              <a:solidFill>
                <a:schemeClr val="tx1"/>
              </a:solidFill>
              <a:round/>
              <a:headEnd/>
              <a:tailEnd/>
            </a:ln>
          </p:spPr>
          <p:txBody>
            <a:bodyPr wrap="none" anchor="ctr"/>
            <a:lstStyle/>
            <a:p>
              <a:pPr algn="ctr" eaLnBrk="0" hangingPunct="0"/>
              <a:r>
                <a:rPr lang="en-US" sz="2000">
                  <a:solidFill>
                    <a:schemeClr val="tx1"/>
                  </a:solidFill>
                  <a:latin typeface="Times New Roman" pitchFamily="18" charset="0"/>
                  <a:cs typeface="Times New Roman" pitchFamily="18" charset="0"/>
                </a:rPr>
                <a:t>3</a:t>
              </a:r>
            </a:p>
          </p:txBody>
        </p:sp>
        <p:sp>
          <p:nvSpPr>
            <p:cNvPr id="59" name="Text Box 10"/>
            <p:cNvSpPr txBox="1">
              <a:spLocks noChangeArrowheads="1"/>
            </p:cNvSpPr>
            <p:nvPr/>
          </p:nvSpPr>
          <p:spPr bwMode="auto">
            <a:xfrm>
              <a:off x="1127125" y="4511675"/>
              <a:ext cx="184731" cy="400110"/>
            </a:xfrm>
            <a:prstGeom prst="rect">
              <a:avLst/>
            </a:prstGeom>
            <a:solidFill>
              <a:schemeClr val="bg1"/>
            </a:solidFill>
            <a:ln w="9525">
              <a:noFill/>
              <a:miter lim="800000"/>
              <a:headEnd/>
              <a:tailEnd/>
            </a:ln>
          </p:spPr>
          <p:txBody>
            <a:bodyPr wrap="none">
              <a:spAutoFit/>
            </a:bodyPr>
            <a:lstStyle/>
            <a:p>
              <a:pPr eaLnBrk="0" hangingPunct="0"/>
              <a:endParaRPr lang="en-US" sz="2000">
                <a:solidFill>
                  <a:schemeClr val="tx1"/>
                </a:solidFill>
                <a:latin typeface="Times New Roman" pitchFamily="18" charset="0"/>
                <a:cs typeface="Times New Roman" pitchFamily="18" charset="0"/>
              </a:endParaRPr>
            </a:p>
          </p:txBody>
        </p:sp>
        <p:sp>
          <p:nvSpPr>
            <p:cNvPr id="60" name="Oval 11"/>
            <p:cNvSpPr>
              <a:spLocks noChangeArrowheads="1"/>
            </p:cNvSpPr>
            <p:nvPr/>
          </p:nvSpPr>
          <p:spPr bwMode="auto">
            <a:xfrm>
              <a:off x="914400" y="4572000"/>
              <a:ext cx="914400" cy="685800"/>
            </a:xfrm>
            <a:prstGeom prst="ellipse">
              <a:avLst/>
            </a:prstGeom>
            <a:solidFill>
              <a:schemeClr val="bg1"/>
            </a:solidFill>
            <a:ln w="9525">
              <a:solidFill>
                <a:schemeClr val="tx1"/>
              </a:solidFill>
              <a:round/>
              <a:headEnd/>
              <a:tailEnd/>
            </a:ln>
          </p:spPr>
          <p:txBody>
            <a:bodyPr wrap="none" anchor="ctr"/>
            <a:lstStyle/>
            <a:p>
              <a:pPr algn="ctr" eaLnBrk="0" hangingPunct="0"/>
              <a:r>
                <a:rPr lang="en-US" sz="2000">
                  <a:solidFill>
                    <a:schemeClr val="tx1"/>
                  </a:solidFill>
                  <a:latin typeface="Times New Roman" pitchFamily="18" charset="0"/>
                  <a:cs typeface="Times New Roman" pitchFamily="18" charset="0"/>
                </a:rPr>
                <a:t>4</a:t>
              </a:r>
            </a:p>
          </p:txBody>
        </p:sp>
        <p:sp>
          <p:nvSpPr>
            <p:cNvPr id="61" name="Text Box 12"/>
            <p:cNvSpPr txBox="1">
              <a:spLocks noChangeArrowheads="1"/>
            </p:cNvSpPr>
            <p:nvPr/>
          </p:nvSpPr>
          <p:spPr bwMode="auto">
            <a:xfrm>
              <a:off x="2422525" y="4587875"/>
              <a:ext cx="184731" cy="400110"/>
            </a:xfrm>
            <a:prstGeom prst="rect">
              <a:avLst/>
            </a:prstGeom>
            <a:solidFill>
              <a:schemeClr val="bg1"/>
            </a:solidFill>
            <a:ln w="9525">
              <a:noFill/>
              <a:miter lim="800000"/>
              <a:headEnd/>
              <a:tailEnd/>
            </a:ln>
          </p:spPr>
          <p:txBody>
            <a:bodyPr wrap="none">
              <a:spAutoFit/>
            </a:bodyPr>
            <a:lstStyle/>
            <a:p>
              <a:pPr eaLnBrk="0" hangingPunct="0"/>
              <a:endParaRPr lang="en-US" sz="2000">
                <a:solidFill>
                  <a:schemeClr val="tx1"/>
                </a:solidFill>
                <a:latin typeface="Times New Roman" pitchFamily="18" charset="0"/>
                <a:cs typeface="Times New Roman" pitchFamily="18" charset="0"/>
              </a:endParaRPr>
            </a:p>
          </p:txBody>
        </p:sp>
        <p:sp>
          <p:nvSpPr>
            <p:cNvPr id="62" name="Oval 13"/>
            <p:cNvSpPr>
              <a:spLocks noChangeArrowheads="1"/>
            </p:cNvSpPr>
            <p:nvPr/>
          </p:nvSpPr>
          <p:spPr bwMode="auto">
            <a:xfrm>
              <a:off x="2362200" y="4572000"/>
              <a:ext cx="914400" cy="685800"/>
            </a:xfrm>
            <a:prstGeom prst="ellipse">
              <a:avLst/>
            </a:prstGeom>
            <a:solidFill>
              <a:schemeClr val="bg1"/>
            </a:solidFill>
            <a:ln w="9525">
              <a:solidFill>
                <a:schemeClr val="tx1"/>
              </a:solidFill>
              <a:round/>
              <a:headEnd/>
              <a:tailEnd/>
            </a:ln>
          </p:spPr>
          <p:txBody>
            <a:bodyPr wrap="none" anchor="ctr"/>
            <a:lstStyle/>
            <a:p>
              <a:pPr algn="ctr" eaLnBrk="0" hangingPunct="0"/>
              <a:r>
                <a:rPr lang="en-US" sz="2000">
                  <a:solidFill>
                    <a:schemeClr val="tx1"/>
                  </a:solidFill>
                  <a:latin typeface="Times New Roman" pitchFamily="18" charset="0"/>
                  <a:cs typeface="Times New Roman" pitchFamily="18" charset="0"/>
                </a:rPr>
                <a:t>5</a:t>
              </a:r>
            </a:p>
          </p:txBody>
        </p:sp>
        <p:sp>
          <p:nvSpPr>
            <p:cNvPr id="63" name="Oval 14"/>
            <p:cNvSpPr>
              <a:spLocks noChangeArrowheads="1"/>
            </p:cNvSpPr>
            <p:nvPr/>
          </p:nvSpPr>
          <p:spPr bwMode="auto">
            <a:xfrm>
              <a:off x="3581400" y="4572000"/>
              <a:ext cx="914400" cy="685800"/>
            </a:xfrm>
            <a:prstGeom prst="ellipse">
              <a:avLst/>
            </a:prstGeom>
            <a:solidFill>
              <a:schemeClr val="bg1"/>
            </a:solidFill>
            <a:ln w="9525">
              <a:solidFill>
                <a:schemeClr val="tx1"/>
              </a:solidFill>
              <a:round/>
              <a:headEnd/>
              <a:tailEnd/>
            </a:ln>
          </p:spPr>
          <p:txBody>
            <a:bodyPr wrap="none" anchor="ctr"/>
            <a:lstStyle/>
            <a:p>
              <a:pPr algn="ctr" eaLnBrk="0" hangingPunct="0"/>
              <a:r>
                <a:rPr lang="en-US" sz="2000">
                  <a:solidFill>
                    <a:schemeClr val="tx1"/>
                  </a:solidFill>
                  <a:latin typeface="Times New Roman" pitchFamily="18" charset="0"/>
                  <a:cs typeface="Times New Roman" pitchFamily="18" charset="0"/>
                </a:rPr>
                <a:t>6</a:t>
              </a:r>
            </a:p>
          </p:txBody>
        </p:sp>
        <p:sp>
          <p:nvSpPr>
            <p:cNvPr id="64" name="Oval 15"/>
            <p:cNvSpPr>
              <a:spLocks noChangeArrowheads="1"/>
            </p:cNvSpPr>
            <p:nvPr/>
          </p:nvSpPr>
          <p:spPr bwMode="auto">
            <a:xfrm>
              <a:off x="4724400" y="4572000"/>
              <a:ext cx="914400" cy="685800"/>
            </a:xfrm>
            <a:prstGeom prst="ellipse">
              <a:avLst/>
            </a:prstGeom>
            <a:solidFill>
              <a:schemeClr val="bg1"/>
            </a:solidFill>
            <a:ln w="9525">
              <a:solidFill>
                <a:schemeClr val="tx1"/>
              </a:solidFill>
              <a:round/>
              <a:headEnd/>
              <a:tailEnd/>
            </a:ln>
          </p:spPr>
          <p:txBody>
            <a:bodyPr wrap="none" anchor="ctr"/>
            <a:lstStyle/>
            <a:p>
              <a:pPr algn="ctr" eaLnBrk="0" hangingPunct="0"/>
              <a:r>
                <a:rPr lang="en-US" sz="2000">
                  <a:solidFill>
                    <a:schemeClr val="tx1"/>
                  </a:solidFill>
                  <a:latin typeface="Times New Roman" pitchFamily="18" charset="0"/>
                  <a:cs typeface="Times New Roman" pitchFamily="18" charset="0"/>
                </a:rPr>
                <a:t>7</a:t>
              </a:r>
            </a:p>
          </p:txBody>
        </p:sp>
        <p:sp>
          <p:nvSpPr>
            <p:cNvPr id="65" name="Oval 16"/>
            <p:cNvSpPr>
              <a:spLocks noChangeArrowheads="1"/>
            </p:cNvSpPr>
            <p:nvPr/>
          </p:nvSpPr>
          <p:spPr bwMode="auto">
            <a:xfrm>
              <a:off x="304800" y="5638800"/>
              <a:ext cx="914400" cy="685800"/>
            </a:xfrm>
            <a:prstGeom prst="ellipse">
              <a:avLst/>
            </a:prstGeom>
            <a:solidFill>
              <a:schemeClr val="bg1"/>
            </a:solidFill>
            <a:ln w="9525">
              <a:solidFill>
                <a:schemeClr val="tx1"/>
              </a:solidFill>
              <a:round/>
              <a:headEnd/>
              <a:tailEnd/>
            </a:ln>
          </p:spPr>
          <p:txBody>
            <a:bodyPr wrap="none" anchor="ctr"/>
            <a:lstStyle/>
            <a:p>
              <a:pPr algn="ctr" eaLnBrk="0" hangingPunct="0"/>
              <a:r>
                <a:rPr lang="en-US" sz="2000">
                  <a:solidFill>
                    <a:schemeClr val="tx1"/>
                  </a:solidFill>
                  <a:latin typeface="Times New Roman" pitchFamily="18" charset="0"/>
                  <a:cs typeface="Times New Roman" pitchFamily="18" charset="0"/>
                </a:rPr>
                <a:t>8</a:t>
              </a:r>
            </a:p>
          </p:txBody>
        </p:sp>
        <p:sp>
          <p:nvSpPr>
            <p:cNvPr id="66" name="Oval 17"/>
            <p:cNvSpPr>
              <a:spLocks noChangeArrowheads="1"/>
            </p:cNvSpPr>
            <p:nvPr/>
          </p:nvSpPr>
          <p:spPr bwMode="auto">
            <a:xfrm>
              <a:off x="1524000" y="5638800"/>
              <a:ext cx="914400" cy="685800"/>
            </a:xfrm>
            <a:prstGeom prst="ellipse">
              <a:avLst/>
            </a:prstGeom>
            <a:solidFill>
              <a:schemeClr val="bg1"/>
            </a:solidFill>
            <a:ln w="9525">
              <a:solidFill>
                <a:schemeClr val="tx1"/>
              </a:solidFill>
              <a:round/>
              <a:headEnd/>
              <a:tailEnd/>
            </a:ln>
          </p:spPr>
          <p:txBody>
            <a:bodyPr wrap="none" anchor="ctr"/>
            <a:lstStyle/>
            <a:p>
              <a:pPr algn="ctr" eaLnBrk="0" hangingPunct="0"/>
              <a:r>
                <a:rPr lang="en-US" sz="2000">
                  <a:solidFill>
                    <a:schemeClr val="tx1"/>
                  </a:solidFill>
                  <a:latin typeface="Times New Roman" pitchFamily="18" charset="0"/>
                  <a:cs typeface="Times New Roman" pitchFamily="18" charset="0"/>
                </a:rPr>
                <a:t>9</a:t>
              </a:r>
            </a:p>
          </p:txBody>
        </p:sp>
        <p:sp>
          <p:nvSpPr>
            <p:cNvPr id="67" name="Line 18"/>
            <p:cNvSpPr>
              <a:spLocks noChangeShapeType="1"/>
            </p:cNvSpPr>
            <p:nvPr/>
          </p:nvSpPr>
          <p:spPr bwMode="auto">
            <a:xfrm flipH="1">
              <a:off x="2514600" y="3048000"/>
              <a:ext cx="381000" cy="533400"/>
            </a:xfrm>
            <a:prstGeom prst="line">
              <a:avLst/>
            </a:prstGeom>
            <a:noFill/>
            <a:ln w="9525">
              <a:solidFill>
                <a:schemeClr val="tx1"/>
              </a:solidFill>
              <a:round/>
              <a:headEnd/>
              <a:tailEnd/>
            </a:ln>
          </p:spPr>
          <p:txBody>
            <a:bodyPr/>
            <a:lstStyle/>
            <a:p>
              <a:endParaRPr lang="en-US"/>
            </a:p>
          </p:txBody>
        </p:sp>
        <p:sp>
          <p:nvSpPr>
            <p:cNvPr id="68" name="Line 19"/>
            <p:cNvSpPr>
              <a:spLocks noChangeShapeType="1"/>
            </p:cNvSpPr>
            <p:nvPr/>
          </p:nvSpPr>
          <p:spPr bwMode="auto">
            <a:xfrm>
              <a:off x="3733800" y="2971800"/>
              <a:ext cx="381000" cy="609600"/>
            </a:xfrm>
            <a:prstGeom prst="line">
              <a:avLst/>
            </a:prstGeom>
            <a:noFill/>
            <a:ln w="9525">
              <a:solidFill>
                <a:schemeClr val="tx1"/>
              </a:solidFill>
              <a:round/>
              <a:headEnd/>
              <a:tailEnd/>
            </a:ln>
          </p:spPr>
          <p:txBody>
            <a:bodyPr/>
            <a:lstStyle/>
            <a:p>
              <a:endParaRPr lang="en-US"/>
            </a:p>
          </p:txBody>
        </p:sp>
        <p:sp>
          <p:nvSpPr>
            <p:cNvPr id="69" name="Line 20"/>
            <p:cNvSpPr>
              <a:spLocks noChangeShapeType="1"/>
            </p:cNvSpPr>
            <p:nvPr/>
          </p:nvSpPr>
          <p:spPr bwMode="auto">
            <a:xfrm flipH="1">
              <a:off x="1524000" y="4038600"/>
              <a:ext cx="381000" cy="533400"/>
            </a:xfrm>
            <a:prstGeom prst="line">
              <a:avLst/>
            </a:prstGeom>
            <a:noFill/>
            <a:ln w="9525">
              <a:solidFill>
                <a:schemeClr val="tx1"/>
              </a:solidFill>
              <a:round/>
              <a:headEnd/>
              <a:tailEnd/>
            </a:ln>
          </p:spPr>
          <p:txBody>
            <a:bodyPr/>
            <a:lstStyle/>
            <a:p>
              <a:endParaRPr lang="en-US"/>
            </a:p>
          </p:txBody>
        </p:sp>
        <p:sp>
          <p:nvSpPr>
            <p:cNvPr id="70" name="Line 21"/>
            <p:cNvSpPr>
              <a:spLocks noChangeShapeType="1"/>
            </p:cNvSpPr>
            <p:nvPr/>
          </p:nvSpPr>
          <p:spPr bwMode="auto">
            <a:xfrm>
              <a:off x="2514600" y="4114800"/>
              <a:ext cx="152400" cy="457200"/>
            </a:xfrm>
            <a:prstGeom prst="line">
              <a:avLst/>
            </a:prstGeom>
            <a:noFill/>
            <a:ln w="9525">
              <a:solidFill>
                <a:schemeClr val="tx1"/>
              </a:solidFill>
              <a:round/>
              <a:headEnd/>
              <a:tailEnd/>
            </a:ln>
          </p:spPr>
          <p:txBody>
            <a:bodyPr/>
            <a:lstStyle/>
            <a:p>
              <a:endParaRPr lang="en-US"/>
            </a:p>
          </p:txBody>
        </p:sp>
        <p:sp>
          <p:nvSpPr>
            <p:cNvPr id="71" name="Line 22"/>
            <p:cNvSpPr>
              <a:spLocks noChangeShapeType="1"/>
            </p:cNvSpPr>
            <p:nvPr/>
          </p:nvSpPr>
          <p:spPr bwMode="auto">
            <a:xfrm flipH="1">
              <a:off x="762000" y="5105400"/>
              <a:ext cx="228600" cy="533400"/>
            </a:xfrm>
            <a:prstGeom prst="line">
              <a:avLst/>
            </a:prstGeom>
            <a:noFill/>
            <a:ln w="9525">
              <a:solidFill>
                <a:schemeClr val="tx1"/>
              </a:solidFill>
              <a:round/>
              <a:headEnd/>
              <a:tailEnd/>
            </a:ln>
          </p:spPr>
          <p:txBody>
            <a:bodyPr/>
            <a:lstStyle/>
            <a:p>
              <a:endParaRPr lang="en-US"/>
            </a:p>
          </p:txBody>
        </p:sp>
        <p:sp>
          <p:nvSpPr>
            <p:cNvPr id="72" name="Line 23"/>
            <p:cNvSpPr>
              <a:spLocks noChangeShapeType="1"/>
            </p:cNvSpPr>
            <p:nvPr/>
          </p:nvSpPr>
          <p:spPr bwMode="auto">
            <a:xfrm>
              <a:off x="1600200" y="5181600"/>
              <a:ext cx="228600" cy="457200"/>
            </a:xfrm>
            <a:prstGeom prst="line">
              <a:avLst/>
            </a:prstGeom>
            <a:noFill/>
            <a:ln w="9525">
              <a:solidFill>
                <a:schemeClr val="tx1"/>
              </a:solidFill>
              <a:round/>
              <a:headEnd/>
              <a:tailEnd/>
            </a:ln>
          </p:spPr>
          <p:txBody>
            <a:bodyPr/>
            <a:lstStyle/>
            <a:p>
              <a:endParaRPr lang="en-US"/>
            </a:p>
          </p:txBody>
        </p:sp>
        <p:sp>
          <p:nvSpPr>
            <p:cNvPr id="73" name="Line 24"/>
            <p:cNvSpPr>
              <a:spLocks noChangeShapeType="1"/>
            </p:cNvSpPr>
            <p:nvPr/>
          </p:nvSpPr>
          <p:spPr bwMode="auto">
            <a:xfrm flipH="1">
              <a:off x="3962400" y="4191000"/>
              <a:ext cx="76200" cy="381000"/>
            </a:xfrm>
            <a:prstGeom prst="line">
              <a:avLst/>
            </a:prstGeom>
            <a:noFill/>
            <a:ln w="9525">
              <a:solidFill>
                <a:schemeClr val="tx1"/>
              </a:solidFill>
              <a:round/>
              <a:headEnd/>
              <a:tailEnd/>
            </a:ln>
          </p:spPr>
          <p:txBody>
            <a:bodyPr/>
            <a:lstStyle/>
            <a:p>
              <a:endParaRPr lang="en-US"/>
            </a:p>
          </p:txBody>
        </p:sp>
        <p:sp>
          <p:nvSpPr>
            <p:cNvPr id="74" name="Line 25"/>
            <p:cNvSpPr>
              <a:spLocks noChangeShapeType="1"/>
            </p:cNvSpPr>
            <p:nvPr/>
          </p:nvSpPr>
          <p:spPr bwMode="auto">
            <a:xfrm>
              <a:off x="4648200" y="4114800"/>
              <a:ext cx="304800" cy="457200"/>
            </a:xfrm>
            <a:prstGeom prst="line">
              <a:avLst/>
            </a:prstGeom>
            <a:noFill/>
            <a:ln w="9525">
              <a:solidFill>
                <a:schemeClr val="tx1"/>
              </a:solidFill>
              <a:round/>
              <a:headEnd/>
              <a:tailEnd/>
            </a:ln>
          </p:spPr>
          <p:txBody>
            <a:bodyPr/>
            <a:lstStyle/>
            <a:p>
              <a:endParaRPr lang="en-US"/>
            </a:p>
          </p:txBody>
        </p:sp>
        <p:sp>
          <p:nvSpPr>
            <p:cNvPr id="75" name="Text Box 26"/>
            <p:cNvSpPr txBox="1">
              <a:spLocks noChangeArrowheads="1"/>
            </p:cNvSpPr>
            <p:nvPr/>
          </p:nvSpPr>
          <p:spPr bwMode="auto">
            <a:xfrm>
              <a:off x="3870325" y="2647890"/>
              <a:ext cx="1972015" cy="400110"/>
            </a:xfrm>
            <a:prstGeom prst="rect">
              <a:avLst/>
            </a:prstGeom>
            <a:solidFill>
              <a:schemeClr val="bg1"/>
            </a:solidFill>
            <a:ln w="9525">
              <a:noFill/>
              <a:miter lim="800000"/>
              <a:headEnd/>
              <a:tailEnd/>
            </a:ln>
          </p:spPr>
          <p:txBody>
            <a:bodyPr wrap="none">
              <a:spAutoFit/>
            </a:bodyPr>
            <a:lstStyle/>
            <a:p>
              <a:pPr eaLnBrk="0" hangingPunct="0"/>
              <a:r>
                <a:rPr lang="en-US" sz="2000">
                  <a:solidFill>
                    <a:schemeClr val="tx1"/>
                  </a:solidFill>
                  <a:latin typeface="Times New Roman" pitchFamily="18" charset="0"/>
                  <a:cs typeface="Times New Roman" pitchFamily="18" charset="0"/>
                </a:rPr>
                <a:t>Level 0-    1node</a:t>
              </a:r>
            </a:p>
          </p:txBody>
        </p:sp>
        <p:sp>
          <p:nvSpPr>
            <p:cNvPr id="76" name="Text Box 27"/>
            <p:cNvSpPr txBox="1">
              <a:spLocks noChangeArrowheads="1"/>
            </p:cNvSpPr>
            <p:nvPr/>
          </p:nvSpPr>
          <p:spPr bwMode="auto">
            <a:xfrm>
              <a:off x="4886959" y="3714690"/>
              <a:ext cx="2199641" cy="400110"/>
            </a:xfrm>
            <a:prstGeom prst="rect">
              <a:avLst/>
            </a:prstGeom>
            <a:solidFill>
              <a:schemeClr val="bg1"/>
            </a:solidFill>
            <a:ln w="9525">
              <a:noFill/>
              <a:miter lim="800000"/>
              <a:headEnd/>
              <a:tailEnd/>
            </a:ln>
          </p:spPr>
          <p:txBody>
            <a:bodyPr wrap="none">
              <a:spAutoFit/>
            </a:bodyPr>
            <a:lstStyle/>
            <a:p>
              <a:pPr eaLnBrk="0" hangingPunct="0"/>
              <a:r>
                <a:rPr lang="en-US" sz="2000">
                  <a:solidFill>
                    <a:schemeClr val="tx1"/>
                  </a:solidFill>
                  <a:latin typeface="Times New Roman" pitchFamily="18" charset="0"/>
                  <a:cs typeface="Times New Roman" pitchFamily="18" charset="0"/>
                </a:rPr>
                <a:t>Level 1-     2 nodes</a:t>
              </a:r>
            </a:p>
          </p:txBody>
        </p:sp>
        <p:sp>
          <p:nvSpPr>
            <p:cNvPr id="77" name="Text Box 28"/>
            <p:cNvSpPr txBox="1">
              <a:spLocks noChangeArrowheads="1"/>
            </p:cNvSpPr>
            <p:nvPr/>
          </p:nvSpPr>
          <p:spPr bwMode="auto">
            <a:xfrm>
              <a:off x="5664759" y="4781490"/>
              <a:ext cx="2199641" cy="400110"/>
            </a:xfrm>
            <a:prstGeom prst="rect">
              <a:avLst/>
            </a:prstGeom>
            <a:solidFill>
              <a:schemeClr val="bg1"/>
            </a:solidFill>
            <a:ln w="9525">
              <a:noFill/>
              <a:miter lim="800000"/>
              <a:headEnd/>
              <a:tailEnd/>
            </a:ln>
          </p:spPr>
          <p:txBody>
            <a:bodyPr wrap="none">
              <a:spAutoFit/>
            </a:bodyPr>
            <a:lstStyle/>
            <a:p>
              <a:pPr eaLnBrk="0" hangingPunct="0"/>
              <a:r>
                <a:rPr lang="en-US" sz="2000">
                  <a:solidFill>
                    <a:schemeClr val="tx1"/>
                  </a:solidFill>
                  <a:latin typeface="Times New Roman" pitchFamily="18" charset="0"/>
                  <a:cs typeface="Times New Roman" pitchFamily="18" charset="0"/>
                </a:rPr>
                <a:t>Level 2-     4 nodes</a:t>
              </a:r>
            </a:p>
          </p:txBody>
        </p:sp>
        <p:sp>
          <p:nvSpPr>
            <p:cNvPr id="78" name="Text Box 29"/>
            <p:cNvSpPr txBox="1">
              <a:spLocks noChangeArrowheads="1"/>
            </p:cNvSpPr>
            <p:nvPr/>
          </p:nvSpPr>
          <p:spPr bwMode="auto">
            <a:xfrm>
              <a:off x="2574925" y="5848290"/>
              <a:ext cx="2199641" cy="400110"/>
            </a:xfrm>
            <a:prstGeom prst="rect">
              <a:avLst/>
            </a:prstGeom>
            <a:solidFill>
              <a:schemeClr val="bg1"/>
            </a:solidFill>
            <a:ln w="9525">
              <a:noFill/>
              <a:miter lim="800000"/>
              <a:headEnd/>
              <a:tailEnd/>
            </a:ln>
          </p:spPr>
          <p:txBody>
            <a:bodyPr wrap="none">
              <a:spAutoFit/>
            </a:bodyPr>
            <a:lstStyle/>
            <a:p>
              <a:pPr eaLnBrk="0" hangingPunct="0"/>
              <a:r>
                <a:rPr lang="en-US" sz="2000">
                  <a:solidFill>
                    <a:schemeClr val="tx1"/>
                  </a:solidFill>
                  <a:latin typeface="Times New Roman" pitchFamily="18" charset="0"/>
                  <a:cs typeface="Times New Roman" pitchFamily="18" charset="0"/>
                </a:rPr>
                <a:t>Level 3-     2 nodes</a:t>
              </a:r>
            </a:p>
          </p:txBody>
        </p:sp>
      </p:grpSp>
      <p:sp>
        <p:nvSpPr>
          <p:cNvPr id="3" name="Footer Placeholder 2"/>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401003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BINARY TREE REPRESENTATIONS</a:t>
            </a:r>
            <a:endParaRPr lang="en-US" sz="3600" dirty="0">
              <a:latin typeface="Lucida Sans Unicode" pitchFamily="34" charset="0"/>
              <a:cs typeface="Arial" charset="0"/>
            </a:endParaRPr>
          </a:p>
        </p:txBody>
      </p:sp>
      <p:sp>
        <p:nvSpPr>
          <p:cNvPr id="3" name="TextBox 2"/>
          <p:cNvSpPr txBox="1"/>
          <p:nvPr/>
        </p:nvSpPr>
        <p:spPr>
          <a:xfrm>
            <a:off x="0" y="1143000"/>
            <a:ext cx="8382000" cy="1477328"/>
          </a:xfrm>
          <a:prstGeom prst="rect">
            <a:avLst/>
          </a:prstGeom>
          <a:noFill/>
        </p:spPr>
        <p:txBody>
          <a:bodyPr wrap="square" rtlCol="0">
            <a:spAutoFit/>
          </a:bodyPr>
          <a:lstStyle/>
          <a:p>
            <a:r>
              <a:rPr lang="en-US" dirty="0" smtClean="0"/>
              <a:t>Binary trees can represented in 2 ways</a:t>
            </a:r>
          </a:p>
          <a:p>
            <a:endParaRPr lang="en-US" dirty="0" smtClean="0"/>
          </a:p>
          <a:p>
            <a:pPr marL="342900" indent="-342900">
              <a:buAutoNum type="arabicPeriod"/>
            </a:pPr>
            <a:r>
              <a:rPr lang="en-US" dirty="0" smtClean="0"/>
              <a:t>Array representation</a:t>
            </a:r>
          </a:p>
          <a:p>
            <a:pPr marL="342900" indent="-342900">
              <a:buAutoNum type="arabicPeriod"/>
            </a:pPr>
            <a:r>
              <a:rPr lang="en-US" dirty="0" smtClean="0"/>
              <a:t>Linked representation</a:t>
            </a:r>
          </a:p>
          <a:p>
            <a:pPr marL="342900" indent="-342900">
              <a:buAutoNum type="arabicPeriod"/>
            </a:pPr>
            <a:endParaRPr lang="en-US" dirty="0"/>
          </a:p>
        </p:txBody>
      </p:sp>
      <p:sp>
        <p:nvSpPr>
          <p:cNvPr id="4" name="Rectangle 3"/>
          <p:cNvSpPr/>
          <p:nvPr/>
        </p:nvSpPr>
        <p:spPr>
          <a:xfrm>
            <a:off x="228600" y="2743200"/>
            <a:ext cx="7696200" cy="3046988"/>
          </a:xfrm>
          <a:prstGeom prst="rect">
            <a:avLst/>
          </a:prstGeom>
        </p:spPr>
        <p:txBody>
          <a:bodyPr wrap="square">
            <a:spAutoFit/>
          </a:bodyPr>
          <a:lstStyle/>
          <a:p>
            <a:pPr algn="just">
              <a:lnSpc>
                <a:spcPct val="150000"/>
              </a:lnSpc>
              <a:buClr>
                <a:srgbClr val="C00000"/>
              </a:buClr>
              <a:buFont typeface="Wingdings" pitchFamily="2" charset="2"/>
              <a:buChar char="Ø"/>
              <a:defRPr/>
            </a:pPr>
            <a:r>
              <a:rPr lang="en-US" b="1" dirty="0" smtClean="0">
                <a:latin typeface="Lucida Bright"/>
                <a:cs typeface="Times New Roman" pitchFamily="18" charset="0"/>
              </a:rPr>
              <a:t>Sequential Representation or </a:t>
            </a:r>
            <a:r>
              <a:rPr lang="en-US" b="1" dirty="0" smtClean="0">
                <a:latin typeface="Lucida Bright" pitchFamily="18" charset="0"/>
              </a:rPr>
              <a:t>Array representation</a:t>
            </a:r>
          </a:p>
          <a:p>
            <a:pPr algn="just">
              <a:lnSpc>
                <a:spcPct val="150000"/>
              </a:lnSpc>
              <a:buClr>
                <a:srgbClr val="C00000"/>
              </a:buClr>
              <a:defRPr/>
            </a:pPr>
            <a:endParaRPr lang="en-US" b="1" dirty="0" smtClean="0">
              <a:latin typeface="Lucida Bright"/>
              <a:cs typeface="Times New Roman" pitchFamily="18" charset="0"/>
            </a:endParaRPr>
          </a:p>
          <a:p>
            <a:pPr algn="just">
              <a:lnSpc>
                <a:spcPct val="150000"/>
              </a:lnSpc>
              <a:buFont typeface="Wingdings" pitchFamily="2" charset="2"/>
              <a:buNone/>
              <a:defRPr/>
            </a:pPr>
            <a:r>
              <a:rPr lang="en-US" dirty="0" smtClean="0">
                <a:latin typeface="Lucida Bright"/>
                <a:cs typeface="Times New Roman" pitchFamily="18" charset="0"/>
              </a:rPr>
              <a:t>    </a:t>
            </a:r>
            <a:r>
              <a:rPr lang="en-US" dirty="0" smtClean="0">
                <a:latin typeface="Lucida Bright"/>
                <a:cs typeface="Times New Roman" pitchFamily="18" charset="0"/>
                <a:sym typeface="Wingdings" pitchFamily="2" charset="2"/>
              </a:rPr>
              <a:t> </a:t>
            </a:r>
            <a:r>
              <a:rPr lang="en-US" dirty="0" smtClean="0">
                <a:latin typeface="Lucida Bright"/>
                <a:cs typeface="Times New Roman" pitchFamily="18" charset="0"/>
              </a:rPr>
              <a:t>Tree nodes are stored in a linear data structure like array.</a:t>
            </a:r>
          </a:p>
          <a:p>
            <a:pPr algn="just">
              <a:lnSpc>
                <a:spcPct val="150000"/>
              </a:lnSpc>
              <a:buFont typeface="Wingdings" pitchFamily="2" charset="2"/>
              <a:buNone/>
              <a:defRPr/>
            </a:pPr>
            <a:r>
              <a:rPr lang="en-US" dirty="0" smtClean="0">
                <a:latin typeface="Lucida Bright"/>
                <a:cs typeface="Times New Roman" pitchFamily="18" charset="0"/>
              </a:rPr>
              <a:t>    </a:t>
            </a:r>
            <a:r>
              <a:rPr lang="en-US" dirty="0" smtClean="0">
                <a:latin typeface="Lucida Bright"/>
                <a:cs typeface="Times New Roman" pitchFamily="18" charset="0"/>
                <a:sym typeface="Wingdings" pitchFamily="2" charset="2"/>
              </a:rPr>
              <a:t></a:t>
            </a:r>
            <a:r>
              <a:rPr lang="en-US" dirty="0" smtClean="0">
                <a:latin typeface="Lucida Bright"/>
                <a:cs typeface="Times New Roman" pitchFamily="18" charset="0"/>
              </a:rPr>
              <a:t> Root node is stored at index ‘0’</a:t>
            </a:r>
          </a:p>
          <a:p>
            <a:pPr algn="just">
              <a:lnSpc>
                <a:spcPct val="150000"/>
              </a:lnSpc>
              <a:buFont typeface="Wingdings" pitchFamily="2" charset="2"/>
              <a:buNone/>
              <a:defRPr/>
            </a:pPr>
            <a:r>
              <a:rPr lang="en-US" dirty="0" smtClean="0">
                <a:latin typeface="Lucida Bright"/>
                <a:cs typeface="Times New Roman" pitchFamily="18" charset="0"/>
              </a:rPr>
              <a:t>    </a:t>
            </a:r>
            <a:r>
              <a:rPr lang="en-US" dirty="0" smtClean="0">
                <a:latin typeface="Lucida Bright"/>
                <a:cs typeface="Times New Roman" pitchFamily="18" charset="0"/>
                <a:sym typeface="Wingdings" pitchFamily="2" charset="2"/>
              </a:rPr>
              <a:t> </a:t>
            </a:r>
            <a:r>
              <a:rPr lang="en-US" dirty="0" smtClean="0">
                <a:latin typeface="Lucida Bright"/>
                <a:cs typeface="Times New Roman" pitchFamily="18" charset="0"/>
              </a:rPr>
              <a:t>If a node is at a location ‘</a:t>
            </a:r>
            <a:r>
              <a:rPr lang="en-US" dirty="0" err="1" smtClean="0">
                <a:latin typeface="Lucida Bright"/>
                <a:cs typeface="Times New Roman" pitchFamily="18" charset="0"/>
              </a:rPr>
              <a:t>i</a:t>
            </a:r>
            <a:r>
              <a:rPr lang="en-US" dirty="0" smtClean="0">
                <a:latin typeface="Lucida Bright"/>
                <a:cs typeface="Times New Roman" pitchFamily="18" charset="0"/>
              </a:rPr>
              <a:t>’, then its left child is located at </a:t>
            </a:r>
          </a:p>
          <a:p>
            <a:pPr algn="just">
              <a:lnSpc>
                <a:spcPct val="150000"/>
              </a:lnSpc>
              <a:buFont typeface="Wingdings" pitchFamily="2" charset="2"/>
              <a:buNone/>
              <a:defRPr/>
            </a:pPr>
            <a:r>
              <a:rPr lang="en-US" dirty="0" smtClean="0">
                <a:latin typeface="Lucida Bright"/>
                <a:cs typeface="Times New Roman" pitchFamily="18" charset="0"/>
              </a:rPr>
              <a:t>        2 * </a:t>
            </a:r>
            <a:r>
              <a:rPr lang="en-US" dirty="0" err="1" smtClean="0">
                <a:latin typeface="Lucida Bright"/>
                <a:cs typeface="Times New Roman" pitchFamily="18" charset="0"/>
              </a:rPr>
              <a:t>i</a:t>
            </a:r>
            <a:r>
              <a:rPr lang="en-US" dirty="0" smtClean="0">
                <a:latin typeface="Lucida Bright"/>
                <a:cs typeface="Times New Roman" pitchFamily="18" charset="0"/>
              </a:rPr>
              <a:t> + 1 and right child is located at 2 * </a:t>
            </a:r>
            <a:r>
              <a:rPr lang="en-US" dirty="0" err="1" smtClean="0">
                <a:latin typeface="Lucida Bright"/>
                <a:cs typeface="Times New Roman" pitchFamily="18" charset="0"/>
              </a:rPr>
              <a:t>i</a:t>
            </a:r>
            <a:r>
              <a:rPr lang="en-US" dirty="0" smtClean="0">
                <a:latin typeface="Lucida Bright"/>
                <a:cs typeface="Times New Roman" pitchFamily="18" charset="0"/>
              </a:rPr>
              <a:t> + 2</a:t>
            </a:r>
          </a:p>
          <a:p>
            <a:pPr algn="just">
              <a:lnSpc>
                <a:spcPct val="150000"/>
              </a:lnSpc>
              <a:buClr>
                <a:srgbClr val="CC3300"/>
              </a:buClr>
              <a:buFont typeface="Wingdings" pitchFamily="2" charset="2"/>
              <a:buChar char="Ø"/>
              <a:defRPr/>
            </a:pPr>
            <a:r>
              <a:rPr lang="en-US" altLang="ko-KR" dirty="0" smtClean="0">
                <a:latin typeface="Lucida Bright"/>
                <a:cs typeface="Times New Roman" pitchFamily="18" charset="0"/>
              </a:rPr>
              <a:t>The space required by a binary tree of height h is </a:t>
            </a:r>
            <a:r>
              <a:rPr lang="en-US" altLang="ko-KR" sz="2000" dirty="0" smtClean="0">
                <a:latin typeface="Lucida Bright"/>
                <a:cs typeface="Times New Roman" pitchFamily="18" charset="0"/>
              </a:rPr>
              <a:t>2</a:t>
            </a:r>
            <a:r>
              <a:rPr lang="en-US" altLang="ko-KR" sz="2000" baseline="30000" dirty="0" smtClean="0">
                <a:latin typeface="Lucida Bright"/>
                <a:cs typeface="Times New Roman" pitchFamily="18" charset="0"/>
              </a:rPr>
              <a:t>h</a:t>
            </a:r>
            <a:r>
              <a:rPr lang="en-US" altLang="ko-KR" sz="2000" dirty="0" smtClean="0">
                <a:latin typeface="Lucida Bright"/>
                <a:cs typeface="Times New Roman" pitchFamily="18" charset="0"/>
              </a:rPr>
              <a:t>-1.</a:t>
            </a:r>
            <a:endParaRPr lang="en-US" dirty="0">
              <a:latin typeface="Lucida Bright"/>
              <a:cs typeface="Times New Roman" pitchFamily="18" charset="0"/>
            </a:endParaRPr>
          </a:p>
        </p:txBody>
      </p:sp>
      <p:sp>
        <p:nvSpPr>
          <p:cNvPr id="5" name="Footer Placeholder 4"/>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898657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ext Box 21"/>
          <p:cNvSpPr txBox="1">
            <a:spLocks noChangeArrowheads="1"/>
          </p:cNvSpPr>
          <p:nvPr/>
        </p:nvSpPr>
        <p:spPr bwMode="auto">
          <a:xfrm>
            <a:off x="8039100" y="6400800"/>
            <a:ext cx="184150" cy="366713"/>
          </a:xfrm>
          <a:prstGeom prst="rect">
            <a:avLst/>
          </a:prstGeom>
          <a:noFill/>
          <a:ln w="9525">
            <a:noFill/>
            <a:miter lim="800000"/>
            <a:headEnd/>
            <a:tailEnd/>
          </a:ln>
        </p:spPr>
        <p:txBody>
          <a:bodyPr wrap="none">
            <a:spAutoFit/>
          </a:bodyPr>
          <a:lstStyle/>
          <a:p>
            <a:endParaRPr lang="en-US">
              <a:latin typeface="Lucida Sans Unicode" pitchFamily="34" charset="0"/>
            </a:endParaRPr>
          </a:p>
        </p:txBody>
      </p:sp>
      <p:sp>
        <p:nvSpPr>
          <p:cNvPr id="2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BINARY TREE REPRESENTATIONS</a:t>
            </a:r>
            <a:endParaRPr lang="en-US" sz="3600" dirty="0">
              <a:latin typeface="Lucida Sans Unicode" pitchFamily="34" charset="0"/>
              <a:cs typeface="Arial" charset="0"/>
            </a:endParaRPr>
          </a:p>
        </p:txBody>
      </p:sp>
      <p:sp>
        <p:nvSpPr>
          <p:cNvPr id="34" name="Rectangle 3"/>
          <p:cNvSpPr txBox="1">
            <a:spLocks noChangeArrowheads="1"/>
          </p:cNvSpPr>
          <p:nvPr/>
        </p:nvSpPr>
        <p:spPr>
          <a:xfrm>
            <a:off x="381000" y="1295400"/>
            <a:ext cx="8229600" cy="4876800"/>
          </a:xfrm>
          <a:prstGeom prst="rect">
            <a:avLst/>
          </a:prstGeom>
        </p:spPr>
        <p: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defRPr/>
            </a:pPr>
            <a:endParaRPr kumimoji="0" lang="en-US" b="0" i="0" u="none" strike="noStrike" kern="1200" cap="none" spc="0" normalizeH="0" baseline="0" noProof="0" dirty="0" smtClean="0">
              <a:ln>
                <a:noFill/>
              </a:ln>
              <a:solidFill>
                <a:schemeClr val="tx1"/>
              </a:solidFill>
              <a:effectLst/>
              <a:uLnTx/>
              <a:uFillTx/>
              <a:latin typeface="Lucida Bright"/>
              <a:cs typeface="Times New Roman" pitchFamily="18" charset="0"/>
            </a:endParaRPr>
          </a:p>
        </p:txBody>
      </p:sp>
      <p:pic>
        <p:nvPicPr>
          <p:cNvPr id="79874" name="Picture 2"/>
          <p:cNvPicPr>
            <a:picLocks noChangeAspect="1" noChangeArrowheads="1"/>
          </p:cNvPicPr>
          <p:nvPr/>
        </p:nvPicPr>
        <p:blipFill>
          <a:blip r:embed="rId2" cstate="print"/>
          <a:srcRect/>
          <a:stretch>
            <a:fillRect/>
          </a:stretch>
        </p:blipFill>
        <p:spPr bwMode="auto">
          <a:xfrm>
            <a:off x="914400" y="1362074"/>
            <a:ext cx="6858000" cy="4937447"/>
          </a:xfrm>
          <a:prstGeom prst="rect">
            <a:avLst/>
          </a:prstGeom>
          <a:noFill/>
          <a:ln w="9525">
            <a:noFill/>
            <a:miter lim="800000"/>
            <a:headEnd/>
            <a:tailEnd/>
          </a:ln>
        </p:spPr>
      </p:pic>
      <p:sp>
        <p:nvSpPr>
          <p:cNvPr id="7" name="Rectangle 6"/>
          <p:cNvSpPr/>
          <p:nvPr/>
        </p:nvSpPr>
        <p:spPr>
          <a:xfrm>
            <a:off x="0" y="914400"/>
            <a:ext cx="2638864" cy="369332"/>
          </a:xfrm>
          <a:prstGeom prst="rect">
            <a:avLst/>
          </a:prstGeom>
        </p:spPr>
        <p:txBody>
          <a:bodyPr wrap="none">
            <a:spAutoFit/>
          </a:bodyPr>
          <a:lstStyle/>
          <a:p>
            <a:r>
              <a:rPr lang="en-US" b="1" dirty="0" smtClean="0">
                <a:latin typeface="Lucida Bright" pitchFamily="18" charset="0"/>
              </a:rPr>
              <a:t>Array representation</a:t>
            </a:r>
            <a:endParaRPr lang="en-US" dirty="0"/>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2950983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ext Box 21"/>
          <p:cNvSpPr txBox="1">
            <a:spLocks noChangeArrowheads="1"/>
          </p:cNvSpPr>
          <p:nvPr/>
        </p:nvSpPr>
        <p:spPr bwMode="auto">
          <a:xfrm>
            <a:off x="8039100" y="6400800"/>
            <a:ext cx="184150" cy="366713"/>
          </a:xfrm>
          <a:prstGeom prst="rect">
            <a:avLst/>
          </a:prstGeom>
          <a:noFill/>
          <a:ln w="9525">
            <a:noFill/>
            <a:miter lim="800000"/>
            <a:headEnd/>
            <a:tailEnd/>
          </a:ln>
        </p:spPr>
        <p:txBody>
          <a:bodyPr wrap="none">
            <a:spAutoFit/>
          </a:bodyPr>
          <a:lstStyle/>
          <a:p>
            <a:endParaRPr lang="en-US">
              <a:latin typeface="Lucida Sans Unicode" pitchFamily="34" charset="0"/>
            </a:endParaRPr>
          </a:p>
        </p:txBody>
      </p:sp>
      <p:sp>
        <p:nvSpPr>
          <p:cNvPr id="2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BINARY TREE</a:t>
            </a:r>
            <a:endParaRPr lang="en-US" sz="3600" dirty="0">
              <a:latin typeface="Lucida Sans Unicode" pitchFamily="34" charset="0"/>
              <a:cs typeface="Arial" charset="0"/>
            </a:endParaRPr>
          </a:p>
        </p:txBody>
      </p:sp>
      <p:sp>
        <p:nvSpPr>
          <p:cNvPr id="34" name="Rectangle 3"/>
          <p:cNvSpPr txBox="1">
            <a:spLocks noChangeArrowheads="1"/>
          </p:cNvSpPr>
          <p:nvPr/>
        </p:nvSpPr>
        <p:spPr>
          <a:xfrm>
            <a:off x="381000" y="1295400"/>
            <a:ext cx="8229600" cy="4876800"/>
          </a:xfrm>
          <a:prstGeom prst="rect">
            <a:avLst/>
          </a:prstGeom>
        </p:spPr>
        <p: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defRPr/>
            </a:pPr>
            <a:endParaRPr kumimoji="0" lang="en-US" b="0" i="0" u="none" strike="noStrike" kern="1200" cap="none" spc="0" normalizeH="0" baseline="0" noProof="0" dirty="0" smtClean="0">
              <a:ln>
                <a:noFill/>
              </a:ln>
              <a:solidFill>
                <a:schemeClr val="tx1"/>
              </a:solidFill>
              <a:effectLst/>
              <a:uLnTx/>
              <a:uFillTx/>
              <a:latin typeface="Lucida Bright"/>
              <a:cs typeface="Times New Roman" pitchFamily="18" charset="0"/>
            </a:endParaRPr>
          </a:p>
        </p:txBody>
      </p:sp>
      <p:sp>
        <p:nvSpPr>
          <p:cNvPr id="7" name="Rectangle 6"/>
          <p:cNvSpPr/>
          <p:nvPr/>
        </p:nvSpPr>
        <p:spPr>
          <a:xfrm>
            <a:off x="1371600" y="1143000"/>
            <a:ext cx="6400800" cy="369332"/>
          </a:xfrm>
          <a:prstGeom prst="rect">
            <a:avLst/>
          </a:prstGeom>
        </p:spPr>
        <p:txBody>
          <a:bodyPr wrap="square">
            <a:spAutoFit/>
          </a:bodyPr>
          <a:lstStyle/>
          <a:p>
            <a:pPr algn="ctr" eaLnBrk="0" hangingPunct="0">
              <a:defRPr/>
            </a:pPr>
            <a:r>
              <a:rPr lang="en-US" b="1" kern="0" dirty="0" smtClean="0">
                <a:solidFill>
                  <a:srgbClr val="E93517"/>
                </a:solidFill>
                <a:latin typeface="Lucida Bright"/>
                <a:cs typeface="Times New Roman" pitchFamily="18" charset="0"/>
              </a:rPr>
              <a:t>Advantages of array/sequential/static representation</a:t>
            </a:r>
            <a:endParaRPr lang="en-US" b="1" kern="0" dirty="0">
              <a:solidFill>
                <a:srgbClr val="E93517"/>
              </a:solidFill>
              <a:latin typeface="Lucida Bright"/>
              <a:cs typeface="Times New Roman" pitchFamily="18" charset="0"/>
            </a:endParaRPr>
          </a:p>
        </p:txBody>
      </p:sp>
      <p:sp>
        <p:nvSpPr>
          <p:cNvPr id="8" name="Rectangle 7"/>
          <p:cNvSpPr/>
          <p:nvPr/>
        </p:nvSpPr>
        <p:spPr>
          <a:xfrm>
            <a:off x="533400" y="1752600"/>
            <a:ext cx="7543800" cy="1477328"/>
          </a:xfrm>
          <a:prstGeom prst="rect">
            <a:avLst/>
          </a:prstGeom>
        </p:spPr>
        <p:txBody>
          <a:bodyPr wrap="square">
            <a:spAutoFit/>
          </a:bodyPr>
          <a:lstStyle/>
          <a:p>
            <a:pPr marL="609600" indent="-609600" algn="just" eaLnBrk="0" hangingPunct="0">
              <a:spcBef>
                <a:spcPts val="0"/>
              </a:spcBef>
              <a:buClr>
                <a:srgbClr val="CC3300"/>
              </a:buClr>
              <a:buFont typeface="Wingdings" pitchFamily="2" charset="2"/>
              <a:buChar char="Ø"/>
              <a:defRPr/>
            </a:pPr>
            <a:r>
              <a:rPr lang="en-US" kern="0" dirty="0" smtClean="0">
                <a:solidFill>
                  <a:srgbClr val="000000"/>
                </a:solidFill>
                <a:latin typeface="Lucida Bright"/>
                <a:cs typeface="Times New Roman" pitchFamily="18" charset="0"/>
              </a:rPr>
              <a:t>Any node can be accessed from any other node by calculating the index and this is efficient from execution point of view.</a:t>
            </a:r>
          </a:p>
          <a:p>
            <a:pPr marL="609600" indent="-609600" algn="just" eaLnBrk="0" hangingPunct="0">
              <a:spcBef>
                <a:spcPts val="0"/>
              </a:spcBef>
              <a:buClr>
                <a:srgbClr val="CC3300"/>
              </a:buClr>
              <a:buFont typeface="Wingdings" pitchFamily="2" charset="2"/>
              <a:buChar char="Ø"/>
              <a:defRPr/>
            </a:pPr>
            <a:endParaRPr lang="en-US" kern="0" dirty="0" smtClean="0">
              <a:solidFill>
                <a:srgbClr val="000000"/>
              </a:solidFill>
              <a:latin typeface="Lucida Bright"/>
              <a:cs typeface="Times New Roman" pitchFamily="18" charset="0"/>
            </a:endParaRPr>
          </a:p>
          <a:p>
            <a:pPr marL="609600" indent="-609600" algn="just" eaLnBrk="0" hangingPunct="0">
              <a:spcBef>
                <a:spcPts val="0"/>
              </a:spcBef>
              <a:buClr>
                <a:srgbClr val="CC3300"/>
              </a:buClr>
              <a:buFont typeface="Wingdings" pitchFamily="2" charset="2"/>
              <a:buChar char="Ø"/>
              <a:defRPr/>
            </a:pPr>
            <a:r>
              <a:rPr lang="en-US" kern="0" dirty="0" smtClean="0">
                <a:solidFill>
                  <a:srgbClr val="000000"/>
                </a:solidFill>
                <a:latin typeface="Lucida Bright"/>
                <a:cs typeface="Times New Roman" pitchFamily="18" charset="0"/>
              </a:rPr>
              <a:t>There is no or less overhead of maintaining pointers.</a:t>
            </a:r>
            <a:endParaRPr lang="en-US" kern="0" dirty="0">
              <a:solidFill>
                <a:srgbClr val="000000"/>
              </a:solidFill>
              <a:latin typeface="Lucida Bright"/>
              <a:cs typeface="Times New Roman" pitchFamily="18" charset="0"/>
            </a:endParaRPr>
          </a:p>
        </p:txBody>
      </p:sp>
      <p:sp>
        <p:nvSpPr>
          <p:cNvPr id="9" name="Rectangle 8"/>
          <p:cNvSpPr/>
          <p:nvPr/>
        </p:nvSpPr>
        <p:spPr>
          <a:xfrm>
            <a:off x="2526087" y="3244334"/>
            <a:ext cx="4596130" cy="369332"/>
          </a:xfrm>
          <a:prstGeom prst="rect">
            <a:avLst/>
          </a:prstGeom>
        </p:spPr>
        <p:txBody>
          <a:bodyPr wrap="none">
            <a:spAutoFit/>
          </a:bodyPr>
          <a:lstStyle/>
          <a:p>
            <a:r>
              <a:rPr lang="en-US" b="1" dirty="0" smtClean="0">
                <a:solidFill>
                  <a:srgbClr val="FF0000"/>
                </a:solidFill>
                <a:latin typeface="Lucida Bright"/>
                <a:cs typeface="Times New Roman" pitchFamily="18" charset="0"/>
              </a:rPr>
              <a:t>Disadvantages of  Static Representation</a:t>
            </a:r>
            <a:endParaRPr lang="en-US" dirty="0">
              <a:latin typeface="Lucida Bright"/>
            </a:endParaRPr>
          </a:p>
        </p:txBody>
      </p:sp>
      <p:sp>
        <p:nvSpPr>
          <p:cNvPr id="10" name="Rectangle 9"/>
          <p:cNvSpPr/>
          <p:nvPr/>
        </p:nvSpPr>
        <p:spPr>
          <a:xfrm>
            <a:off x="533400" y="3886200"/>
            <a:ext cx="8077200" cy="2585323"/>
          </a:xfrm>
          <a:prstGeom prst="rect">
            <a:avLst/>
          </a:prstGeom>
        </p:spPr>
        <p:txBody>
          <a:bodyPr wrap="square">
            <a:spAutoFit/>
          </a:bodyPr>
          <a:lstStyle/>
          <a:p>
            <a:pPr algn="just">
              <a:buClr>
                <a:srgbClr val="CC3300"/>
              </a:buClr>
              <a:buFont typeface="Wingdings" pitchFamily="2" charset="2"/>
              <a:buChar char="Ø"/>
            </a:pPr>
            <a:r>
              <a:rPr lang="en-US" dirty="0" smtClean="0">
                <a:latin typeface="Lucida Bright"/>
                <a:cs typeface="Times New Roman" pitchFamily="18" charset="0"/>
              </a:rPr>
              <a:t>The major disadvantage with this type of representation is wastage of memory.	</a:t>
            </a:r>
            <a:r>
              <a:rPr lang="en-US" b="1" dirty="0" smtClean="0">
                <a:latin typeface="Lucida Bright"/>
                <a:cs typeface="Times New Roman" pitchFamily="18" charset="0"/>
              </a:rPr>
              <a:t>Example</a:t>
            </a:r>
            <a:r>
              <a:rPr lang="en-US" dirty="0" smtClean="0">
                <a:latin typeface="Lucida Bright"/>
                <a:cs typeface="Times New Roman" pitchFamily="18" charset="0"/>
              </a:rPr>
              <a:t>: In the skewed tree, half of the array is unutilized.</a:t>
            </a:r>
          </a:p>
          <a:p>
            <a:pPr algn="just">
              <a:buClr>
                <a:srgbClr val="CC3300"/>
              </a:buClr>
            </a:pPr>
            <a:endParaRPr lang="en-US" dirty="0" smtClean="0">
              <a:latin typeface="Lucida Bright"/>
              <a:cs typeface="Times New Roman" pitchFamily="18" charset="0"/>
            </a:endParaRPr>
          </a:p>
          <a:p>
            <a:pPr algn="just">
              <a:buClr>
                <a:srgbClr val="CC3300"/>
              </a:buClr>
              <a:buFont typeface="Wingdings" pitchFamily="2" charset="2"/>
              <a:buChar char="Ø"/>
            </a:pPr>
            <a:r>
              <a:rPr lang="en-US" dirty="0" smtClean="0">
                <a:latin typeface="Lucida Bright"/>
                <a:cs typeface="Times New Roman" pitchFamily="18" charset="0"/>
              </a:rPr>
              <a:t>Allows only static representation. There is no possible way to enhance the size of the tree.</a:t>
            </a:r>
          </a:p>
          <a:p>
            <a:pPr algn="just">
              <a:buClr>
                <a:srgbClr val="CC3300"/>
              </a:buClr>
              <a:buFont typeface="Wingdings" pitchFamily="2" charset="2"/>
              <a:buChar char="Ø"/>
            </a:pPr>
            <a:endParaRPr lang="en-US" dirty="0" smtClean="0">
              <a:latin typeface="Lucida Bright"/>
              <a:cs typeface="Times New Roman" pitchFamily="18" charset="0"/>
            </a:endParaRPr>
          </a:p>
          <a:p>
            <a:pPr algn="just">
              <a:buClr>
                <a:srgbClr val="CC3300"/>
              </a:buClr>
              <a:buFont typeface="Wingdings" pitchFamily="2" charset="2"/>
              <a:buChar char="Ø"/>
            </a:pPr>
            <a:r>
              <a:rPr lang="en-US" dirty="0" smtClean="0">
                <a:latin typeface="Lucida Bright"/>
                <a:cs typeface="Times New Roman" pitchFamily="18" charset="0"/>
              </a:rPr>
              <a:t>Inserting a new node and deleting a node from it are inefficient with this representation because these require considerable data movement up and down the array which demand excessive processing time.</a:t>
            </a:r>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1716959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9267" name="Rectangle 3"/>
          <p:cNvSpPr>
            <a:spLocks noGrp="1" noChangeArrowheads="1"/>
          </p:cNvSpPr>
          <p:nvPr>
            <p:ph type="body" idx="1"/>
          </p:nvPr>
        </p:nvSpPr>
        <p:spPr>
          <a:xfrm>
            <a:off x="304800" y="1219200"/>
            <a:ext cx="8458200" cy="5410200"/>
          </a:xfrm>
        </p:spPr>
        <p:txBody>
          <a:bodyPr/>
          <a:lstStyle/>
          <a:p>
            <a:r>
              <a:rPr lang="en-US" dirty="0"/>
              <a:t>Linear lists are useful for serially ordered data.</a:t>
            </a:r>
          </a:p>
          <a:p>
            <a:pPr lvl="1"/>
            <a:r>
              <a:rPr lang="en-US" dirty="0">
                <a:solidFill>
                  <a:schemeClr val="hlink"/>
                </a:solidFill>
              </a:rPr>
              <a:t>(e</a:t>
            </a:r>
            <a:r>
              <a:rPr lang="en-US" baseline="-25000" dirty="0">
                <a:solidFill>
                  <a:schemeClr val="hlink"/>
                </a:solidFill>
              </a:rPr>
              <a:t>0</a:t>
            </a:r>
            <a:r>
              <a:rPr lang="en-US" dirty="0">
                <a:solidFill>
                  <a:schemeClr val="hlink"/>
                </a:solidFill>
              </a:rPr>
              <a:t>, e</a:t>
            </a:r>
            <a:r>
              <a:rPr lang="en-US" baseline="-25000" dirty="0">
                <a:solidFill>
                  <a:schemeClr val="hlink"/>
                </a:solidFill>
              </a:rPr>
              <a:t>1</a:t>
            </a:r>
            <a:r>
              <a:rPr lang="en-US" dirty="0">
                <a:solidFill>
                  <a:schemeClr val="hlink"/>
                </a:solidFill>
              </a:rPr>
              <a:t>, e</a:t>
            </a:r>
            <a:r>
              <a:rPr lang="en-US" baseline="-25000" dirty="0">
                <a:solidFill>
                  <a:schemeClr val="hlink"/>
                </a:solidFill>
              </a:rPr>
              <a:t>2</a:t>
            </a:r>
            <a:r>
              <a:rPr lang="en-US" dirty="0">
                <a:solidFill>
                  <a:schemeClr val="hlink"/>
                </a:solidFill>
              </a:rPr>
              <a:t>, …, e</a:t>
            </a:r>
            <a:r>
              <a:rPr lang="en-US" baseline="-25000" dirty="0">
                <a:solidFill>
                  <a:schemeClr val="hlink"/>
                </a:solidFill>
              </a:rPr>
              <a:t>n-1</a:t>
            </a:r>
            <a:r>
              <a:rPr lang="en-US" dirty="0">
                <a:solidFill>
                  <a:schemeClr val="hlink"/>
                </a:solidFill>
              </a:rPr>
              <a:t>)</a:t>
            </a:r>
          </a:p>
          <a:p>
            <a:pPr lvl="1"/>
            <a:r>
              <a:rPr lang="en-US" dirty="0"/>
              <a:t>Days of week.</a:t>
            </a:r>
          </a:p>
          <a:p>
            <a:pPr lvl="1"/>
            <a:r>
              <a:rPr lang="en-US" dirty="0"/>
              <a:t>Months in a year.</a:t>
            </a:r>
          </a:p>
          <a:p>
            <a:pPr lvl="1"/>
            <a:r>
              <a:rPr lang="en-US" dirty="0"/>
              <a:t>Students in this class.</a:t>
            </a:r>
          </a:p>
          <a:p>
            <a:r>
              <a:rPr lang="en-US" dirty="0"/>
              <a:t>Trees are useful for hierarchically ordered data.</a:t>
            </a:r>
          </a:p>
          <a:p>
            <a:pPr lvl="1"/>
            <a:r>
              <a:rPr lang="en-US" dirty="0"/>
              <a:t>Employees of a corporation.</a:t>
            </a:r>
          </a:p>
          <a:p>
            <a:pPr lvl="2"/>
            <a:r>
              <a:rPr lang="en-US" dirty="0"/>
              <a:t>President, vice presidents, managers, and so on.</a:t>
            </a:r>
          </a:p>
          <a:p>
            <a:pPr lvl="2">
              <a:buFontTx/>
              <a:buNone/>
            </a:pPr>
            <a:endParaRPr lang="en-US" dirty="0"/>
          </a:p>
          <a:p>
            <a:pPr lvl="2"/>
            <a:endParaRPr lang="en-US" dirty="0"/>
          </a:p>
        </p:txBody>
      </p:sp>
      <p:sp>
        <p:nvSpPr>
          <p:cNvPr id="8"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a:t>Linear Lists And </a:t>
            </a:r>
            <a:r>
              <a:rPr lang="en-US" sz="3600" dirty="0" smtClean="0"/>
              <a:t>Trees</a:t>
            </a:r>
            <a:endParaRPr lang="en-US" sz="3600" dirty="0">
              <a:latin typeface="Lucida Sans Unicode" pitchFamily="34" charset="0"/>
              <a:cs typeface="Arial" charset="0"/>
            </a:endParaRPr>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25652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9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9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9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92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92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92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3926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392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build="p" bldLvl="4"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ext Box 21"/>
          <p:cNvSpPr txBox="1">
            <a:spLocks noChangeArrowheads="1"/>
          </p:cNvSpPr>
          <p:nvPr/>
        </p:nvSpPr>
        <p:spPr bwMode="auto">
          <a:xfrm>
            <a:off x="8039100" y="6400800"/>
            <a:ext cx="184150" cy="366713"/>
          </a:xfrm>
          <a:prstGeom prst="rect">
            <a:avLst/>
          </a:prstGeom>
          <a:noFill/>
          <a:ln w="9525">
            <a:noFill/>
            <a:miter lim="800000"/>
            <a:headEnd/>
            <a:tailEnd/>
          </a:ln>
        </p:spPr>
        <p:txBody>
          <a:bodyPr wrap="none">
            <a:spAutoFit/>
          </a:bodyPr>
          <a:lstStyle/>
          <a:p>
            <a:endParaRPr lang="en-US">
              <a:latin typeface="Lucida Sans Unicode" pitchFamily="34" charset="0"/>
            </a:endParaRPr>
          </a:p>
        </p:txBody>
      </p:sp>
      <p:sp>
        <p:nvSpPr>
          <p:cNvPr id="2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BINARY TREE</a:t>
            </a:r>
            <a:endParaRPr lang="en-US" sz="3600" dirty="0">
              <a:latin typeface="Lucida Sans Unicode" pitchFamily="34" charset="0"/>
              <a:cs typeface="Arial" charset="0"/>
            </a:endParaRPr>
          </a:p>
        </p:txBody>
      </p:sp>
      <p:sp>
        <p:nvSpPr>
          <p:cNvPr id="34" name="Rectangle 3"/>
          <p:cNvSpPr txBox="1">
            <a:spLocks noChangeArrowheads="1"/>
          </p:cNvSpPr>
          <p:nvPr/>
        </p:nvSpPr>
        <p:spPr>
          <a:xfrm>
            <a:off x="381000" y="1295400"/>
            <a:ext cx="8229600" cy="4876800"/>
          </a:xfrm>
          <a:prstGeom prst="rect">
            <a:avLst/>
          </a:prstGeom>
        </p:spPr>
        <p: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defRPr/>
            </a:pPr>
            <a:endParaRPr kumimoji="0" lang="en-US" b="0" i="0" u="none" strike="noStrike" kern="1200" cap="none" spc="0" normalizeH="0" baseline="0" noProof="0" dirty="0" smtClean="0">
              <a:ln>
                <a:noFill/>
              </a:ln>
              <a:solidFill>
                <a:schemeClr val="tx1"/>
              </a:solidFill>
              <a:effectLst/>
              <a:uLnTx/>
              <a:uFillTx/>
              <a:latin typeface="Lucida Bright"/>
              <a:cs typeface="Times New Roman" pitchFamily="18" charset="0"/>
            </a:endParaRPr>
          </a:p>
        </p:txBody>
      </p:sp>
      <p:sp>
        <p:nvSpPr>
          <p:cNvPr id="7" name="Rectangle 6"/>
          <p:cNvSpPr/>
          <p:nvPr/>
        </p:nvSpPr>
        <p:spPr>
          <a:xfrm>
            <a:off x="1371600" y="1143000"/>
            <a:ext cx="6400800" cy="369332"/>
          </a:xfrm>
          <a:prstGeom prst="rect">
            <a:avLst/>
          </a:prstGeom>
        </p:spPr>
        <p:txBody>
          <a:bodyPr wrap="square">
            <a:spAutoFit/>
          </a:bodyPr>
          <a:lstStyle/>
          <a:p>
            <a:pPr algn="ctr"/>
            <a:r>
              <a:rPr lang="en-US" b="1" dirty="0" smtClean="0">
                <a:solidFill>
                  <a:srgbClr val="FF0000"/>
                </a:solidFill>
                <a:latin typeface="Lucida Bright"/>
                <a:cs typeface="Times New Roman" pitchFamily="18" charset="0"/>
              </a:rPr>
              <a:t>Representation of Binary Tree using  Linked List </a:t>
            </a:r>
            <a:endParaRPr lang="en-US" b="1" dirty="0">
              <a:solidFill>
                <a:srgbClr val="FF0000"/>
              </a:solidFill>
              <a:latin typeface="Lucida Bright"/>
              <a:cs typeface="Times New Roman" pitchFamily="18" charset="0"/>
            </a:endParaRPr>
          </a:p>
        </p:txBody>
      </p:sp>
      <p:sp>
        <p:nvSpPr>
          <p:cNvPr id="8" name="Rectangle 7"/>
          <p:cNvSpPr/>
          <p:nvPr/>
        </p:nvSpPr>
        <p:spPr>
          <a:xfrm>
            <a:off x="533400" y="1752600"/>
            <a:ext cx="7924800" cy="2031325"/>
          </a:xfrm>
          <a:prstGeom prst="rect">
            <a:avLst/>
          </a:prstGeom>
        </p:spPr>
        <p:txBody>
          <a:bodyPr wrap="square">
            <a:spAutoFit/>
          </a:bodyPr>
          <a:lstStyle/>
          <a:p>
            <a:pPr marL="339725" indent="-339725" algn="just" eaLnBrk="0" hangingPunct="0">
              <a:spcBef>
                <a:spcPts val="0"/>
              </a:spcBef>
              <a:buClr>
                <a:srgbClr val="CC3300"/>
              </a:buClr>
              <a:buFont typeface="Wingdings" pitchFamily="2" charset="2"/>
              <a:buChar char="Ø"/>
              <a:defRPr/>
            </a:pPr>
            <a:r>
              <a:rPr lang="en-US" altLang="ko-KR" kern="0" dirty="0" smtClean="0">
                <a:solidFill>
                  <a:srgbClr val="000000"/>
                </a:solidFill>
                <a:latin typeface="Lucida Bright"/>
                <a:ea typeface="굴림" charset="-127"/>
                <a:cs typeface="Times New Roman" pitchFamily="18" charset="0"/>
              </a:rPr>
              <a:t>The most popular way to present a binary tree.</a:t>
            </a:r>
          </a:p>
          <a:p>
            <a:pPr marL="533400" indent="-533400" eaLnBrk="0" hangingPunct="0">
              <a:lnSpc>
                <a:spcPct val="150000"/>
              </a:lnSpc>
              <a:spcBef>
                <a:spcPts val="0"/>
              </a:spcBef>
              <a:buClr>
                <a:srgbClr val="CC3300"/>
              </a:buClr>
              <a:buFont typeface="Wingdings" pitchFamily="2" charset="2"/>
              <a:buChar char="Ø"/>
              <a:defRPr/>
            </a:pPr>
            <a:endParaRPr lang="en-US" altLang="ko-KR" kern="0" dirty="0" smtClean="0">
              <a:solidFill>
                <a:srgbClr val="000000"/>
              </a:solidFill>
              <a:latin typeface="Lucida Bright"/>
              <a:ea typeface="굴림" charset="-127"/>
              <a:cs typeface="Times New Roman" pitchFamily="18" charset="0"/>
            </a:endParaRPr>
          </a:p>
          <a:p>
            <a:pPr marL="339725" indent="-339725" algn="just" eaLnBrk="0" hangingPunct="0">
              <a:spcBef>
                <a:spcPts val="0"/>
              </a:spcBef>
              <a:buClr>
                <a:srgbClr val="CC3300"/>
              </a:buClr>
              <a:buFont typeface="Wingdings" pitchFamily="2" charset="2"/>
              <a:buChar char="Ø"/>
              <a:defRPr/>
            </a:pPr>
            <a:r>
              <a:rPr lang="en-US" altLang="ko-KR" kern="0" dirty="0" smtClean="0">
                <a:solidFill>
                  <a:srgbClr val="000000"/>
                </a:solidFill>
                <a:latin typeface="Lucida Bright"/>
                <a:ea typeface="굴림" charset="-127"/>
                <a:cs typeface="Times New Roman" pitchFamily="18" charset="0"/>
              </a:rPr>
              <a:t>Each element is represented by a node that has two link fields (</a:t>
            </a:r>
            <a:r>
              <a:rPr lang="en-US" altLang="ko-KR" kern="0" dirty="0" err="1" smtClean="0">
                <a:latin typeface="Lucida Bright"/>
                <a:ea typeface="굴림" charset="-127"/>
                <a:cs typeface="Times New Roman" pitchFamily="18" charset="0"/>
              </a:rPr>
              <a:t>leftChild</a:t>
            </a:r>
            <a:r>
              <a:rPr lang="en-US" altLang="ko-KR" kern="0" dirty="0" smtClean="0">
                <a:latin typeface="Lucida Bright"/>
                <a:ea typeface="굴림" charset="-127"/>
                <a:cs typeface="Times New Roman" pitchFamily="18" charset="0"/>
              </a:rPr>
              <a:t> and </a:t>
            </a:r>
            <a:r>
              <a:rPr lang="en-US" altLang="ko-KR" kern="0" dirty="0" err="1" smtClean="0">
                <a:latin typeface="Lucida Bright"/>
                <a:ea typeface="굴림" charset="-127"/>
                <a:cs typeface="Times New Roman" pitchFamily="18" charset="0"/>
              </a:rPr>
              <a:t>rightChild</a:t>
            </a:r>
            <a:r>
              <a:rPr lang="en-US" altLang="ko-KR" kern="0" dirty="0" smtClean="0">
                <a:latin typeface="Lucida Bright"/>
                <a:ea typeface="굴림" charset="-127"/>
                <a:cs typeface="Times New Roman" pitchFamily="18" charset="0"/>
              </a:rPr>
              <a:t>) plus an element </a:t>
            </a:r>
            <a:r>
              <a:rPr lang="en-US" altLang="ko-KR" kern="0" dirty="0" smtClean="0">
                <a:solidFill>
                  <a:srgbClr val="000000"/>
                </a:solidFill>
                <a:latin typeface="Lucida Bright"/>
                <a:ea typeface="굴림" charset="-127"/>
                <a:cs typeface="Times New Roman" pitchFamily="18" charset="0"/>
              </a:rPr>
              <a:t>field .</a:t>
            </a:r>
          </a:p>
          <a:p>
            <a:pPr marL="533400" indent="-533400" eaLnBrk="0" hangingPunct="0">
              <a:lnSpc>
                <a:spcPct val="150000"/>
              </a:lnSpc>
              <a:spcBef>
                <a:spcPts val="0"/>
              </a:spcBef>
              <a:buClr>
                <a:srgbClr val="CC3300"/>
              </a:buClr>
              <a:buFont typeface="Wingdings" pitchFamily="2" charset="2"/>
              <a:buChar char="Ø"/>
              <a:defRPr/>
            </a:pPr>
            <a:endParaRPr lang="en-US" altLang="ko-KR" kern="0" dirty="0" smtClean="0">
              <a:solidFill>
                <a:srgbClr val="000000"/>
              </a:solidFill>
              <a:latin typeface="Lucida Bright"/>
              <a:ea typeface="굴림" charset="-127"/>
              <a:cs typeface="Times New Roman" pitchFamily="18" charset="0"/>
            </a:endParaRPr>
          </a:p>
          <a:p>
            <a:pPr marL="339725" indent="-339725" eaLnBrk="0" hangingPunct="0">
              <a:spcBef>
                <a:spcPts val="0"/>
              </a:spcBef>
              <a:buClr>
                <a:srgbClr val="CC3300"/>
              </a:buClr>
              <a:buFont typeface="Wingdings" pitchFamily="2" charset="2"/>
              <a:buChar char="Ø"/>
              <a:defRPr/>
            </a:pPr>
            <a:r>
              <a:rPr lang="en-US" altLang="ko-KR" kern="0" dirty="0" smtClean="0">
                <a:solidFill>
                  <a:srgbClr val="000000"/>
                </a:solidFill>
                <a:latin typeface="Lucida Bright"/>
                <a:ea typeface="굴림" charset="-127"/>
                <a:cs typeface="Times New Roman" pitchFamily="18" charset="0"/>
              </a:rPr>
              <a:t>The space required by an </a:t>
            </a:r>
            <a:r>
              <a:rPr lang="en-US" altLang="ko-KR" i="1" kern="0" dirty="0" smtClean="0">
                <a:solidFill>
                  <a:srgbClr val="000000"/>
                </a:solidFill>
                <a:latin typeface="Lucida Bright"/>
                <a:ea typeface="휴먼매직체"/>
                <a:cs typeface="Times New Roman" pitchFamily="18" charset="0"/>
              </a:rPr>
              <a:t>n</a:t>
            </a:r>
            <a:r>
              <a:rPr lang="en-US" altLang="ko-KR" kern="0" dirty="0" smtClean="0">
                <a:solidFill>
                  <a:srgbClr val="000000"/>
                </a:solidFill>
                <a:latin typeface="Lucida Bright"/>
                <a:ea typeface="굴림" charset="-127"/>
                <a:cs typeface="Times New Roman" pitchFamily="18" charset="0"/>
              </a:rPr>
              <a:t> node binary tree is </a:t>
            </a:r>
            <a:r>
              <a:rPr lang="en-US" altLang="ko-KR" i="1" kern="0" dirty="0" smtClean="0">
                <a:solidFill>
                  <a:srgbClr val="000000"/>
                </a:solidFill>
                <a:latin typeface="Lucida Bright"/>
                <a:ea typeface="휴먼매직체"/>
                <a:cs typeface="Times New Roman" pitchFamily="18" charset="0"/>
              </a:rPr>
              <a:t>n *</a:t>
            </a:r>
            <a:r>
              <a:rPr lang="en-US" altLang="ko-KR" kern="0" dirty="0" smtClean="0">
                <a:solidFill>
                  <a:srgbClr val="000000"/>
                </a:solidFill>
                <a:latin typeface="Lucida Bright"/>
                <a:ea typeface="휴먼매직체"/>
                <a:cs typeface="Times New Roman" pitchFamily="18" charset="0"/>
              </a:rPr>
              <a:t> </a:t>
            </a:r>
            <a:r>
              <a:rPr lang="en-US" altLang="ko-KR" kern="0" dirty="0" err="1" smtClean="0">
                <a:solidFill>
                  <a:srgbClr val="000000"/>
                </a:solidFill>
                <a:latin typeface="Lucida Bright"/>
                <a:ea typeface="휴먼매직체"/>
                <a:cs typeface="Times New Roman" pitchFamily="18" charset="0"/>
              </a:rPr>
              <a:t>sizeof</a:t>
            </a:r>
            <a:r>
              <a:rPr lang="en-US" altLang="ko-KR" kern="0" dirty="0" smtClean="0">
                <a:solidFill>
                  <a:srgbClr val="000000"/>
                </a:solidFill>
                <a:latin typeface="Lucida Bright"/>
                <a:ea typeface="휴먼매직체"/>
                <a:cs typeface="Times New Roman" pitchFamily="18" charset="0"/>
              </a:rPr>
              <a:t> a node.</a:t>
            </a:r>
            <a:endParaRPr lang="en-US" altLang="ko-KR" kern="0" dirty="0">
              <a:solidFill>
                <a:srgbClr val="000000"/>
              </a:solidFill>
              <a:latin typeface="Lucida Bright"/>
              <a:ea typeface="굴림" charset="-127"/>
              <a:cs typeface="Times New Roman" pitchFamily="18" charset="0"/>
            </a:endParaRPr>
          </a:p>
        </p:txBody>
      </p:sp>
      <p:sp>
        <p:nvSpPr>
          <p:cNvPr id="11" name="Rectangle 3"/>
          <p:cNvSpPr/>
          <p:nvPr/>
        </p:nvSpPr>
        <p:spPr>
          <a:xfrm>
            <a:off x="990600" y="3886200"/>
            <a:ext cx="7848600" cy="2971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2000" dirty="0">
                <a:solidFill>
                  <a:schemeClr val="tx1"/>
                </a:solidFill>
                <a:latin typeface="Times New Roman" pitchFamily="18" charset="0"/>
                <a:cs typeface="Times New Roman" pitchFamily="18" charset="0"/>
              </a:rPr>
              <a:t>struct node {			</a:t>
            </a:r>
            <a:r>
              <a:rPr lang="en-US" sz="2000" b="0" dirty="0">
                <a:solidFill>
                  <a:schemeClr val="tx1"/>
                </a:solidFill>
                <a:latin typeface="Times New Roman" pitchFamily="18" charset="0"/>
                <a:cs typeface="Times New Roman" pitchFamily="18" charset="0"/>
              </a:rPr>
              <a:t> </a:t>
            </a:r>
            <a:r>
              <a:rPr lang="en-US" sz="2000" b="0" dirty="0" smtClean="0">
                <a:solidFill>
                  <a:schemeClr val="tx1"/>
                </a:solidFill>
                <a:latin typeface="Times New Roman" pitchFamily="18" charset="0"/>
                <a:cs typeface="Times New Roman" pitchFamily="18" charset="0"/>
              </a:rPr>
              <a:t>/* </a:t>
            </a:r>
            <a:r>
              <a:rPr lang="en-US" sz="2000" b="0" dirty="0">
                <a:solidFill>
                  <a:schemeClr val="tx1"/>
                </a:solidFill>
                <a:latin typeface="Times New Roman" pitchFamily="18" charset="0"/>
                <a:cs typeface="Times New Roman" pitchFamily="18" charset="0"/>
              </a:rPr>
              <a:t>a node in the tree structure */</a:t>
            </a:r>
          </a:p>
          <a:p>
            <a:pPr>
              <a:defRPr/>
            </a:pPr>
            <a:r>
              <a:rPr lang="en-US" sz="2000" dirty="0">
                <a:solidFill>
                  <a:schemeClr val="tx1"/>
                </a:solidFill>
                <a:latin typeface="Times New Roman" pitchFamily="18" charset="0"/>
                <a:cs typeface="Times New Roman" pitchFamily="18" charset="0"/>
              </a:rPr>
              <a:t>     struct node *lchild;</a:t>
            </a:r>
          </a:p>
          <a:p>
            <a:pPr>
              <a:defRPr/>
            </a:pP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int</a:t>
            </a:r>
            <a:r>
              <a:rPr lang="en-US" sz="2000" dirty="0">
                <a:solidFill>
                  <a:schemeClr val="tx1"/>
                </a:solidFill>
                <a:latin typeface="Times New Roman" pitchFamily="18" charset="0"/>
                <a:cs typeface="Times New Roman" pitchFamily="18" charset="0"/>
              </a:rPr>
              <a:t> data ;</a:t>
            </a:r>
          </a:p>
          <a:p>
            <a:pPr>
              <a:defRPr/>
            </a:pPr>
            <a:r>
              <a:rPr lang="en-US" sz="2000" dirty="0">
                <a:solidFill>
                  <a:schemeClr val="tx1"/>
                </a:solidFill>
                <a:latin typeface="Times New Roman" pitchFamily="18" charset="0"/>
                <a:cs typeface="Times New Roman" pitchFamily="18" charset="0"/>
              </a:rPr>
              <a:t>     struct node *rchild;</a:t>
            </a:r>
          </a:p>
          <a:p>
            <a:pPr>
              <a:defRPr/>
            </a:pPr>
            <a:r>
              <a:rPr lang="en-US" sz="2000" dirty="0">
                <a:solidFill>
                  <a:schemeClr val="tx1"/>
                </a:solidFill>
                <a:latin typeface="Times New Roman" pitchFamily="18" charset="0"/>
                <a:cs typeface="Times New Roman" pitchFamily="18" charset="0"/>
              </a:rPr>
              <a:t>};</a:t>
            </a:r>
          </a:p>
          <a:p>
            <a:pPr>
              <a:defRPr/>
            </a:pPr>
            <a:r>
              <a:rPr lang="en-US" sz="2000" b="0" dirty="0">
                <a:solidFill>
                  <a:schemeClr val="tx1"/>
                </a:solidFill>
                <a:latin typeface="Times New Roman" pitchFamily="18" charset="0"/>
                <a:cs typeface="Times New Roman" pitchFamily="18" charset="0"/>
                <a:sym typeface="Wingdings" pitchFamily="2" charset="2"/>
              </a:rPr>
              <a:t>	</a:t>
            </a:r>
            <a:r>
              <a:rPr lang="en-US" sz="2000" b="0" dirty="0">
                <a:solidFill>
                  <a:schemeClr val="tx1"/>
                </a:solidFill>
                <a:latin typeface="Times New Roman" pitchFamily="18" charset="0"/>
                <a:cs typeface="Times New Roman" pitchFamily="18" charset="0"/>
              </a:rPr>
              <a:t>The pointer </a:t>
            </a:r>
            <a:r>
              <a:rPr lang="en-US" sz="2000" dirty="0">
                <a:solidFill>
                  <a:schemeClr val="tx1"/>
                </a:solidFill>
                <a:latin typeface="Times New Roman" pitchFamily="18" charset="0"/>
                <a:cs typeface="Times New Roman" pitchFamily="18" charset="0"/>
              </a:rPr>
              <a:t>lchild</a:t>
            </a:r>
            <a:r>
              <a:rPr lang="en-US" sz="2000" b="0" dirty="0">
                <a:solidFill>
                  <a:schemeClr val="tx1"/>
                </a:solidFill>
                <a:latin typeface="Times New Roman" pitchFamily="18" charset="0"/>
                <a:cs typeface="Times New Roman" pitchFamily="18" charset="0"/>
              </a:rPr>
              <a:t> stores the address of left child node.</a:t>
            </a:r>
          </a:p>
          <a:p>
            <a:pPr>
              <a:defRPr/>
            </a:pPr>
            <a:r>
              <a:rPr lang="en-US" sz="2000" b="0" dirty="0">
                <a:solidFill>
                  <a:schemeClr val="tx1"/>
                </a:solidFill>
                <a:latin typeface="Times New Roman" pitchFamily="18" charset="0"/>
                <a:cs typeface="Times New Roman" pitchFamily="18" charset="0"/>
                <a:sym typeface="Wingdings" pitchFamily="2" charset="2"/>
              </a:rPr>
              <a:t>	</a:t>
            </a:r>
            <a:r>
              <a:rPr lang="en-US" sz="2000" b="0" dirty="0">
                <a:solidFill>
                  <a:schemeClr val="tx1"/>
                </a:solidFill>
                <a:latin typeface="Times New Roman" pitchFamily="18" charset="0"/>
                <a:cs typeface="Times New Roman" pitchFamily="18" charset="0"/>
              </a:rPr>
              <a:t>The pointer </a:t>
            </a:r>
            <a:r>
              <a:rPr lang="en-US" sz="2000" dirty="0">
                <a:solidFill>
                  <a:schemeClr val="tx1"/>
                </a:solidFill>
                <a:latin typeface="Times New Roman" pitchFamily="18" charset="0"/>
                <a:cs typeface="Times New Roman" pitchFamily="18" charset="0"/>
              </a:rPr>
              <a:t>rchild</a:t>
            </a:r>
            <a:r>
              <a:rPr lang="en-US" sz="2000" b="0" dirty="0">
                <a:solidFill>
                  <a:schemeClr val="tx1"/>
                </a:solidFill>
                <a:latin typeface="Times New Roman" pitchFamily="18" charset="0"/>
                <a:cs typeface="Times New Roman" pitchFamily="18" charset="0"/>
              </a:rPr>
              <a:t> stores the address of right child node.</a:t>
            </a:r>
          </a:p>
          <a:p>
            <a:pPr>
              <a:defRPr/>
            </a:pPr>
            <a:r>
              <a:rPr lang="en-US" sz="2000" b="0" dirty="0">
                <a:solidFill>
                  <a:schemeClr val="tx1"/>
                </a:solidFill>
                <a:latin typeface="Times New Roman" pitchFamily="18" charset="0"/>
                <a:cs typeface="Times New Roman" pitchFamily="18" charset="0"/>
                <a:sym typeface="Wingdings" pitchFamily="2" charset="2"/>
              </a:rPr>
              <a:t>	</a:t>
            </a:r>
            <a:r>
              <a:rPr lang="en-US" sz="2000" b="0" dirty="0">
                <a:solidFill>
                  <a:schemeClr val="tx1"/>
                </a:solidFill>
                <a:latin typeface="Times New Roman" pitchFamily="18" charset="0"/>
                <a:cs typeface="Times New Roman" pitchFamily="18" charset="0"/>
              </a:rPr>
              <a:t>If child is not available </a:t>
            </a:r>
            <a:r>
              <a:rPr lang="en-US" sz="2000" b="0" dirty="0" smtClean="0">
                <a:solidFill>
                  <a:schemeClr val="tx1"/>
                </a:solidFill>
                <a:latin typeface="Times New Roman" pitchFamily="18" charset="0"/>
                <a:cs typeface="Times New Roman" pitchFamily="18" charset="0"/>
              </a:rPr>
              <a:t>,  NULL </a:t>
            </a:r>
            <a:r>
              <a:rPr lang="en-US" sz="2000" b="0" dirty="0">
                <a:solidFill>
                  <a:schemeClr val="tx1"/>
                </a:solidFill>
                <a:latin typeface="Times New Roman" pitchFamily="18" charset="0"/>
                <a:cs typeface="Times New Roman" pitchFamily="18" charset="0"/>
              </a:rPr>
              <a:t>is stored.</a:t>
            </a:r>
          </a:p>
          <a:p>
            <a:pPr>
              <a:defRPr/>
            </a:pPr>
            <a:r>
              <a:rPr lang="en-US" sz="2000" b="0" dirty="0">
                <a:solidFill>
                  <a:schemeClr val="tx1"/>
                </a:solidFill>
                <a:latin typeface="Times New Roman" pitchFamily="18" charset="0"/>
                <a:cs typeface="Times New Roman" pitchFamily="18" charset="0"/>
                <a:sym typeface="Wingdings" pitchFamily="2" charset="2"/>
              </a:rPr>
              <a:t>	A</a:t>
            </a:r>
            <a:r>
              <a:rPr lang="en-US" sz="2000" b="0" dirty="0">
                <a:solidFill>
                  <a:schemeClr val="tx1"/>
                </a:solidFill>
                <a:latin typeface="Times New Roman" pitchFamily="18" charset="0"/>
                <a:cs typeface="Times New Roman" pitchFamily="18" charset="0"/>
              </a:rPr>
              <a:t> pointer variable </a:t>
            </a:r>
            <a:r>
              <a:rPr lang="en-US" sz="2000" dirty="0">
                <a:solidFill>
                  <a:schemeClr val="tx1"/>
                </a:solidFill>
                <a:latin typeface="Times New Roman" pitchFamily="18" charset="0"/>
                <a:cs typeface="Times New Roman" pitchFamily="18" charset="0"/>
              </a:rPr>
              <a:t>root</a:t>
            </a:r>
            <a:r>
              <a:rPr lang="en-US" sz="2000" b="0" dirty="0">
                <a:solidFill>
                  <a:schemeClr val="tx1"/>
                </a:solidFill>
                <a:latin typeface="Times New Roman" pitchFamily="18" charset="0"/>
                <a:cs typeface="Times New Roman" pitchFamily="18" charset="0"/>
              </a:rPr>
              <a:t> represents the root of the tree.</a:t>
            </a:r>
          </a:p>
        </p:txBody>
      </p:sp>
      <p:sp>
        <p:nvSpPr>
          <p:cNvPr id="9" name="Rectangle 8"/>
          <p:cNvSpPr/>
          <p:nvPr/>
        </p:nvSpPr>
        <p:spPr>
          <a:xfrm>
            <a:off x="4800600" y="4343400"/>
            <a:ext cx="36576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lchild</a:t>
            </a:r>
            <a:r>
              <a:rPr lang="en-US" dirty="0" smtClean="0"/>
              <a:t>                data             </a:t>
            </a:r>
            <a:r>
              <a:rPr lang="en-US" dirty="0" err="1" smtClean="0"/>
              <a:t>rchild</a:t>
            </a:r>
            <a:r>
              <a:rPr lang="en-US" dirty="0" smtClean="0"/>
              <a:t> </a:t>
            </a:r>
            <a:endParaRPr lang="en-US" dirty="0"/>
          </a:p>
        </p:txBody>
      </p:sp>
      <p:cxnSp>
        <p:nvCxnSpPr>
          <p:cNvPr id="12" name="Straight Connector 11"/>
          <p:cNvCxnSpPr/>
          <p:nvPr/>
        </p:nvCxnSpPr>
        <p:spPr>
          <a:xfrm rot="5400000">
            <a:off x="5868194" y="4723606"/>
            <a:ext cx="762000" cy="1588"/>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6706394" y="4723606"/>
            <a:ext cx="762000" cy="1588"/>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6073010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ext Box 21"/>
          <p:cNvSpPr txBox="1">
            <a:spLocks noChangeArrowheads="1"/>
          </p:cNvSpPr>
          <p:nvPr/>
        </p:nvSpPr>
        <p:spPr bwMode="auto">
          <a:xfrm>
            <a:off x="8039100" y="6400800"/>
            <a:ext cx="184150" cy="366713"/>
          </a:xfrm>
          <a:prstGeom prst="rect">
            <a:avLst/>
          </a:prstGeom>
          <a:noFill/>
          <a:ln w="9525">
            <a:noFill/>
            <a:miter lim="800000"/>
            <a:headEnd/>
            <a:tailEnd/>
          </a:ln>
        </p:spPr>
        <p:txBody>
          <a:bodyPr wrap="none">
            <a:spAutoFit/>
          </a:bodyPr>
          <a:lstStyle/>
          <a:p>
            <a:endParaRPr lang="en-US">
              <a:latin typeface="Lucida Sans Unicode" pitchFamily="34" charset="0"/>
            </a:endParaRPr>
          </a:p>
        </p:txBody>
      </p:sp>
      <p:sp>
        <p:nvSpPr>
          <p:cNvPr id="2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BINARY TREE</a:t>
            </a:r>
            <a:endParaRPr lang="en-US" sz="3600" dirty="0">
              <a:latin typeface="Lucida Sans Unicode" pitchFamily="34" charset="0"/>
              <a:cs typeface="Arial" charset="0"/>
            </a:endParaRPr>
          </a:p>
        </p:txBody>
      </p:sp>
      <p:sp>
        <p:nvSpPr>
          <p:cNvPr id="34" name="Rectangle 3"/>
          <p:cNvSpPr txBox="1">
            <a:spLocks noChangeArrowheads="1"/>
          </p:cNvSpPr>
          <p:nvPr/>
        </p:nvSpPr>
        <p:spPr>
          <a:xfrm>
            <a:off x="381000" y="1295400"/>
            <a:ext cx="8229600" cy="4876800"/>
          </a:xfrm>
          <a:prstGeom prst="rect">
            <a:avLst/>
          </a:prstGeom>
        </p:spPr>
        <p: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defRPr/>
            </a:pPr>
            <a:endParaRPr kumimoji="0" lang="en-US" b="0" i="0" u="none" strike="noStrike" kern="1200" cap="none" spc="0" normalizeH="0" baseline="0" noProof="0" dirty="0" smtClean="0">
              <a:ln>
                <a:noFill/>
              </a:ln>
              <a:solidFill>
                <a:schemeClr val="tx1"/>
              </a:solidFill>
              <a:effectLst/>
              <a:uLnTx/>
              <a:uFillTx/>
              <a:latin typeface="Lucida Bright"/>
              <a:cs typeface="Times New Roman" pitchFamily="18" charset="0"/>
            </a:endParaRPr>
          </a:p>
        </p:txBody>
      </p:sp>
      <p:sp>
        <p:nvSpPr>
          <p:cNvPr id="7" name="Rectangle 6"/>
          <p:cNvSpPr/>
          <p:nvPr/>
        </p:nvSpPr>
        <p:spPr>
          <a:xfrm>
            <a:off x="1371600" y="1143000"/>
            <a:ext cx="6400800" cy="369332"/>
          </a:xfrm>
          <a:prstGeom prst="rect">
            <a:avLst/>
          </a:prstGeom>
        </p:spPr>
        <p:txBody>
          <a:bodyPr wrap="square">
            <a:spAutoFit/>
          </a:bodyPr>
          <a:lstStyle/>
          <a:p>
            <a:pPr algn="ctr"/>
            <a:r>
              <a:rPr lang="en-US" b="1" dirty="0" smtClean="0">
                <a:solidFill>
                  <a:srgbClr val="FF0000"/>
                </a:solidFill>
                <a:latin typeface="Lucida Bright"/>
                <a:cs typeface="Times New Roman" pitchFamily="18" charset="0"/>
              </a:rPr>
              <a:t>Representation of Binary Tree using  Linked List </a:t>
            </a:r>
            <a:endParaRPr lang="en-US" b="1" dirty="0">
              <a:solidFill>
                <a:srgbClr val="FF0000"/>
              </a:solidFill>
              <a:latin typeface="Lucida Bright"/>
              <a:cs typeface="Times New Roman" pitchFamily="18" charset="0"/>
            </a:endParaRPr>
          </a:p>
        </p:txBody>
      </p:sp>
      <p:pic>
        <p:nvPicPr>
          <p:cNvPr id="9" name="Picture 3"/>
          <p:cNvPicPr>
            <a:picLocks noChangeAspect="1" noChangeArrowheads="1"/>
          </p:cNvPicPr>
          <p:nvPr/>
        </p:nvPicPr>
        <p:blipFill>
          <a:blip r:embed="rId2" cstate="print"/>
          <a:srcRect/>
          <a:stretch>
            <a:fillRect/>
          </a:stretch>
        </p:blipFill>
        <p:spPr bwMode="auto">
          <a:xfrm>
            <a:off x="609600" y="1485180"/>
            <a:ext cx="7772400" cy="4839419"/>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417827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ext Box 21"/>
          <p:cNvSpPr txBox="1">
            <a:spLocks noChangeArrowheads="1"/>
          </p:cNvSpPr>
          <p:nvPr/>
        </p:nvSpPr>
        <p:spPr bwMode="auto">
          <a:xfrm>
            <a:off x="8039100" y="6400800"/>
            <a:ext cx="184150" cy="366713"/>
          </a:xfrm>
          <a:prstGeom prst="rect">
            <a:avLst/>
          </a:prstGeom>
          <a:noFill/>
          <a:ln w="9525">
            <a:noFill/>
            <a:miter lim="800000"/>
            <a:headEnd/>
            <a:tailEnd/>
          </a:ln>
        </p:spPr>
        <p:txBody>
          <a:bodyPr wrap="none">
            <a:spAutoFit/>
          </a:bodyPr>
          <a:lstStyle/>
          <a:p>
            <a:endParaRPr lang="en-US">
              <a:latin typeface="Lucida Sans Unicode" pitchFamily="34" charset="0"/>
            </a:endParaRPr>
          </a:p>
        </p:txBody>
      </p:sp>
      <p:sp>
        <p:nvSpPr>
          <p:cNvPr id="2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BINARY TREE</a:t>
            </a:r>
            <a:endParaRPr lang="en-US" sz="3600" dirty="0">
              <a:latin typeface="Lucida Sans Unicode" pitchFamily="34" charset="0"/>
              <a:cs typeface="Arial" charset="0"/>
            </a:endParaRPr>
          </a:p>
        </p:txBody>
      </p:sp>
      <p:sp>
        <p:nvSpPr>
          <p:cNvPr id="34" name="Rectangle 3"/>
          <p:cNvSpPr txBox="1">
            <a:spLocks noChangeArrowheads="1"/>
          </p:cNvSpPr>
          <p:nvPr/>
        </p:nvSpPr>
        <p:spPr>
          <a:xfrm>
            <a:off x="381000" y="1295400"/>
            <a:ext cx="8229600" cy="4876800"/>
          </a:xfrm>
          <a:prstGeom prst="rect">
            <a:avLst/>
          </a:prstGeom>
        </p:spPr>
        <p: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defRPr/>
            </a:pPr>
            <a:endParaRPr kumimoji="0" lang="en-US" b="0" i="0" u="none" strike="noStrike" kern="1200" cap="none" spc="0" normalizeH="0" baseline="0" noProof="0" dirty="0" smtClean="0">
              <a:ln>
                <a:noFill/>
              </a:ln>
              <a:solidFill>
                <a:schemeClr val="tx1"/>
              </a:solidFill>
              <a:effectLst/>
              <a:uLnTx/>
              <a:uFillTx/>
              <a:latin typeface="Lucida Bright"/>
              <a:cs typeface="Times New Roman" pitchFamily="18" charset="0"/>
            </a:endParaRPr>
          </a:p>
        </p:txBody>
      </p:sp>
      <p:sp>
        <p:nvSpPr>
          <p:cNvPr id="7" name="Rectangle 6"/>
          <p:cNvSpPr/>
          <p:nvPr/>
        </p:nvSpPr>
        <p:spPr>
          <a:xfrm>
            <a:off x="1371600" y="1143000"/>
            <a:ext cx="6400800" cy="369332"/>
          </a:xfrm>
          <a:prstGeom prst="rect">
            <a:avLst/>
          </a:prstGeom>
        </p:spPr>
        <p:txBody>
          <a:bodyPr wrap="square">
            <a:spAutoFit/>
          </a:bodyPr>
          <a:lstStyle/>
          <a:p>
            <a:pPr algn="ctr"/>
            <a:r>
              <a:rPr lang="en-US" b="1" dirty="0" smtClean="0">
                <a:solidFill>
                  <a:srgbClr val="E93517"/>
                </a:solidFill>
                <a:latin typeface="Lucida Bright"/>
                <a:cs typeface="Times New Roman" pitchFamily="18" charset="0"/>
              </a:rPr>
              <a:t>Advantages of linked representation</a:t>
            </a:r>
            <a:endParaRPr lang="en-US" b="1" dirty="0">
              <a:solidFill>
                <a:srgbClr val="FF0000"/>
              </a:solidFill>
              <a:latin typeface="Lucida Bright"/>
              <a:cs typeface="Times New Roman" pitchFamily="18" charset="0"/>
            </a:endParaRPr>
          </a:p>
        </p:txBody>
      </p:sp>
      <p:sp>
        <p:nvSpPr>
          <p:cNvPr id="8" name="Rectangle 7"/>
          <p:cNvSpPr/>
          <p:nvPr/>
        </p:nvSpPr>
        <p:spPr>
          <a:xfrm>
            <a:off x="685800" y="1720840"/>
            <a:ext cx="8077200" cy="2585323"/>
          </a:xfrm>
          <a:prstGeom prst="rect">
            <a:avLst/>
          </a:prstGeom>
        </p:spPr>
        <p:txBody>
          <a:bodyPr wrap="square">
            <a:spAutoFit/>
          </a:bodyPr>
          <a:lstStyle/>
          <a:p>
            <a:pPr algn="just">
              <a:buClr>
                <a:srgbClr val="CC3300"/>
              </a:buClr>
              <a:buFont typeface="Wingdings" pitchFamily="2" charset="2"/>
              <a:buChar char="Ø"/>
            </a:pPr>
            <a:r>
              <a:rPr lang="en-US" dirty="0" smtClean="0">
                <a:latin typeface="Lucida Bright"/>
                <a:cs typeface="Times New Roman" pitchFamily="18" charset="0"/>
              </a:rPr>
              <a:t>This representation is superior to the array representation as there is no wastage of memory.</a:t>
            </a:r>
          </a:p>
          <a:p>
            <a:pPr>
              <a:buClr>
                <a:srgbClr val="CC3300"/>
              </a:buClr>
              <a:buFont typeface="Wingdings" pitchFamily="2" charset="2"/>
              <a:buChar char="Ø"/>
            </a:pPr>
            <a:endParaRPr lang="en-US" dirty="0" smtClean="0">
              <a:latin typeface="Lucida Bright"/>
              <a:cs typeface="Times New Roman" pitchFamily="18" charset="0"/>
            </a:endParaRPr>
          </a:p>
          <a:p>
            <a:pPr algn="just">
              <a:buClr>
                <a:srgbClr val="CC3300"/>
              </a:buClr>
              <a:buFont typeface="Wingdings" pitchFamily="2" charset="2"/>
              <a:buChar char="Ø"/>
            </a:pPr>
            <a:r>
              <a:rPr lang="en-US" dirty="0" smtClean="0">
                <a:latin typeface="Lucida Bright"/>
                <a:cs typeface="Times New Roman" pitchFamily="18" charset="0"/>
              </a:rPr>
              <a:t>There is no need to have prior knowledge of depth of the tree. Using dynamic memory allocation concept one can create as much memory (node) as required.</a:t>
            </a:r>
          </a:p>
          <a:p>
            <a:pPr>
              <a:buClr>
                <a:srgbClr val="CC3300"/>
              </a:buClr>
              <a:buFont typeface="Wingdings" pitchFamily="2" charset="2"/>
              <a:buChar char="Ø"/>
            </a:pPr>
            <a:endParaRPr lang="en-US" dirty="0" smtClean="0">
              <a:latin typeface="Lucida Bright"/>
              <a:cs typeface="Times New Roman" pitchFamily="18" charset="0"/>
            </a:endParaRPr>
          </a:p>
          <a:p>
            <a:pPr algn="just">
              <a:buClr>
                <a:srgbClr val="CC3300"/>
              </a:buClr>
              <a:buFont typeface="Wingdings" pitchFamily="2" charset="2"/>
              <a:buChar char="Ø"/>
            </a:pPr>
            <a:r>
              <a:rPr lang="en-US" dirty="0" smtClean="0">
                <a:latin typeface="Lucida Bright"/>
                <a:cs typeface="Times New Roman" pitchFamily="18" charset="0"/>
              </a:rPr>
              <a:t>Insertion and deletion which are the most common operations can be done without moving the other nodes.</a:t>
            </a:r>
          </a:p>
        </p:txBody>
      </p:sp>
      <p:sp>
        <p:nvSpPr>
          <p:cNvPr id="10" name="Rectangle 9"/>
          <p:cNvSpPr/>
          <p:nvPr/>
        </p:nvSpPr>
        <p:spPr>
          <a:xfrm>
            <a:off x="2471434" y="4267200"/>
            <a:ext cx="4172937" cy="369332"/>
          </a:xfrm>
          <a:prstGeom prst="rect">
            <a:avLst/>
          </a:prstGeom>
        </p:spPr>
        <p:txBody>
          <a:bodyPr wrap="none">
            <a:spAutoFit/>
          </a:bodyPr>
          <a:lstStyle/>
          <a:p>
            <a:pPr algn="ctr" eaLnBrk="0" hangingPunct="0">
              <a:defRPr/>
            </a:pPr>
            <a:r>
              <a:rPr lang="en-US" kern="0" dirty="0" smtClean="0">
                <a:solidFill>
                  <a:srgbClr val="E93517"/>
                </a:solidFill>
                <a:latin typeface="Lucida Bright"/>
                <a:cs typeface="Times New Roman" pitchFamily="18" charset="0"/>
              </a:rPr>
              <a:t>Disadvantages of linked representation</a:t>
            </a:r>
            <a:endParaRPr lang="en-US" kern="0" dirty="0">
              <a:solidFill>
                <a:srgbClr val="E93517"/>
              </a:solidFill>
              <a:latin typeface="Lucida Bright"/>
              <a:cs typeface="Times New Roman" pitchFamily="18" charset="0"/>
            </a:endParaRPr>
          </a:p>
        </p:txBody>
      </p:sp>
      <p:sp>
        <p:nvSpPr>
          <p:cNvPr id="11" name="Rectangle 10"/>
          <p:cNvSpPr/>
          <p:nvPr/>
        </p:nvSpPr>
        <p:spPr>
          <a:xfrm>
            <a:off x="762000" y="4724400"/>
            <a:ext cx="8001000" cy="1354217"/>
          </a:xfrm>
          <a:prstGeom prst="rect">
            <a:avLst/>
          </a:prstGeom>
        </p:spPr>
        <p:txBody>
          <a:bodyPr wrap="square">
            <a:spAutoFit/>
          </a:bodyPr>
          <a:lstStyle/>
          <a:p>
            <a:pPr marL="342900" indent="-342900" algn="just" eaLnBrk="0" hangingPunct="0">
              <a:spcBef>
                <a:spcPts val="575"/>
              </a:spcBef>
              <a:buClr>
                <a:srgbClr val="CC3300"/>
              </a:buClr>
              <a:buFont typeface="Wingdings" pitchFamily="2" charset="2"/>
              <a:buChar char="Ø"/>
              <a:defRPr/>
            </a:pPr>
            <a:r>
              <a:rPr lang="en-US" kern="0" dirty="0" smtClean="0">
                <a:solidFill>
                  <a:srgbClr val="000000"/>
                </a:solidFill>
                <a:latin typeface="Lucida Bright"/>
                <a:cs typeface="Times New Roman" pitchFamily="18" charset="0"/>
              </a:rPr>
              <a:t>This representation does not provide direct access to a node.</a:t>
            </a:r>
          </a:p>
          <a:p>
            <a:pPr marL="342900" indent="-342900" eaLnBrk="0" hangingPunct="0">
              <a:spcBef>
                <a:spcPts val="575"/>
              </a:spcBef>
              <a:buClr>
                <a:srgbClr val="CC3300"/>
              </a:buClr>
              <a:buFont typeface="Wingdings" pitchFamily="2" charset="2"/>
              <a:buChar char="Ø"/>
              <a:defRPr/>
            </a:pPr>
            <a:endParaRPr lang="en-US" kern="0" dirty="0" smtClean="0">
              <a:solidFill>
                <a:srgbClr val="000000"/>
              </a:solidFill>
              <a:latin typeface="Lucida Bright"/>
              <a:cs typeface="Times New Roman" pitchFamily="18" charset="0"/>
            </a:endParaRPr>
          </a:p>
          <a:p>
            <a:pPr marL="342900" indent="-342900" algn="just" eaLnBrk="0" hangingPunct="0">
              <a:spcBef>
                <a:spcPts val="575"/>
              </a:spcBef>
              <a:buClr>
                <a:srgbClr val="CC3300"/>
              </a:buClr>
              <a:buFont typeface="Wingdings" pitchFamily="2" charset="2"/>
              <a:buChar char="Ø"/>
              <a:defRPr/>
            </a:pPr>
            <a:r>
              <a:rPr lang="en-US" kern="0" dirty="0" smtClean="0">
                <a:solidFill>
                  <a:srgbClr val="000000"/>
                </a:solidFill>
                <a:latin typeface="Lucida Bright"/>
                <a:cs typeface="Times New Roman" pitchFamily="18" charset="0"/>
              </a:rPr>
              <a:t>It needs additional space in each node for storing the left and right </a:t>
            </a:r>
            <a:r>
              <a:rPr lang="en-US" kern="0" dirty="0" err="1" smtClean="0">
                <a:solidFill>
                  <a:srgbClr val="000000"/>
                </a:solidFill>
                <a:latin typeface="Lucida Bright"/>
                <a:cs typeface="Times New Roman" pitchFamily="18" charset="0"/>
              </a:rPr>
              <a:t>subtrees</a:t>
            </a:r>
            <a:endParaRPr lang="en-US" dirty="0">
              <a:latin typeface="Lucida Bright"/>
            </a:endParaRPr>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9639052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ext Box 21"/>
          <p:cNvSpPr txBox="1">
            <a:spLocks noChangeArrowheads="1"/>
          </p:cNvSpPr>
          <p:nvPr/>
        </p:nvSpPr>
        <p:spPr bwMode="auto">
          <a:xfrm>
            <a:off x="8039100" y="6400800"/>
            <a:ext cx="184150" cy="366713"/>
          </a:xfrm>
          <a:prstGeom prst="rect">
            <a:avLst/>
          </a:prstGeom>
          <a:noFill/>
          <a:ln w="9525">
            <a:noFill/>
            <a:miter lim="800000"/>
            <a:headEnd/>
            <a:tailEnd/>
          </a:ln>
        </p:spPr>
        <p:txBody>
          <a:bodyPr wrap="none">
            <a:spAutoFit/>
          </a:bodyPr>
          <a:lstStyle/>
          <a:p>
            <a:endParaRPr lang="en-US">
              <a:latin typeface="Lucida Sans Unicode" pitchFamily="34" charset="0"/>
            </a:endParaRPr>
          </a:p>
        </p:txBody>
      </p:sp>
      <p:sp>
        <p:nvSpPr>
          <p:cNvPr id="2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BINARY TREE TRAVERSALS</a:t>
            </a:r>
            <a:endParaRPr lang="en-US" sz="3600" dirty="0">
              <a:latin typeface="Lucida Sans Unicode" pitchFamily="34" charset="0"/>
              <a:cs typeface="Arial" charset="0"/>
            </a:endParaRPr>
          </a:p>
        </p:txBody>
      </p:sp>
      <p:sp>
        <p:nvSpPr>
          <p:cNvPr id="34" name="Rectangle 3"/>
          <p:cNvSpPr txBox="1">
            <a:spLocks noChangeArrowheads="1"/>
          </p:cNvSpPr>
          <p:nvPr/>
        </p:nvSpPr>
        <p:spPr>
          <a:xfrm>
            <a:off x="381000" y="1295400"/>
            <a:ext cx="8229600" cy="4876800"/>
          </a:xfrm>
          <a:prstGeom prst="rect">
            <a:avLst/>
          </a:prstGeom>
        </p:spPr>
        <p: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defRPr/>
            </a:pPr>
            <a:endParaRPr kumimoji="0" lang="en-US" b="0" i="0" u="none" strike="noStrike" kern="1200" cap="none" spc="0" normalizeH="0" baseline="0" noProof="0" dirty="0" smtClean="0">
              <a:ln>
                <a:noFill/>
              </a:ln>
              <a:solidFill>
                <a:schemeClr val="tx1"/>
              </a:solidFill>
              <a:effectLst/>
              <a:uLnTx/>
              <a:uFillTx/>
              <a:latin typeface="Lucida Bright"/>
              <a:cs typeface="Times New Roman" pitchFamily="18" charset="0"/>
            </a:endParaRPr>
          </a:p>
        </p:txBody>
      </p:sp>
      <p:sp>
        <p:nvSpPr>
          <p:cNvPr id="12" name="Rectangle 11"/>
          <p:cNvSpPr/>
          <p:nvPr/>
        </p:nvSpPr>
        <p:spPr>
          <a:xfrm>
            <a:off x="228600" y="2819400"/>
            <a:ext cx="8610600" cy="3379387"/>
          </a:xfrm>
          <a:prstGeom prst="rect">
            <a:avLst/>
          </a:prstGeom>
        </p:spPr>
        <p:txBody>
          <a:bodyPr wrap="square">
            <a:spAutoFit/>
          </a:bodyPr>
          <a:lstStyle/>
          <a:p>
            <a:pPr>
              <a:lnSpc>
                <a:spcPct val="120000"/>
              </a:lnSpc>
              <a:buClr>
                <a:srgbClr val="C00000"/>
              </a:buClr>
              <a:buFont typeface="Wingdings" pitchFamily="2" charset="2"/>
              <a:buChar char="Ø"/>
            </a:pPr>
            <a:r>
              <a:rPr lang="en-US" sz="2000" dirty="0" smtClean="0">
                <a:latin typeface="Lucida Bright" pitchFamily="18" charset="0"/>
                <a:cs typeface="Times New Roman" pitchFamily="18" charset="0"/>
              </a:rPr>
              <a:t>There are six recursive and non recursive techniques for binary tree traversal.</a:t>
            </a:r>
          </a:p>
          <a:p>
            <a:pPr>
              <a:lnSpc>
                <a:spcPct val="120000"/>
              </a:lnSpc>
              <a:buClr>
                <a:srgbClr val="C00000"/>
              </a:buClr>
              <a:buFont typeface="Times New Roman" pitchFamily="18" charset="0"/>
              <a:buNone/>
            </a:pPr>
            <a:r>
              <a:rPr lang="en-US" sz="2000" dirty="0" smtClean="0">
                <a:latin typeface="Lucida Bright" pitchFamily="18" charset="0"/>
                <a:cs typeface="Times New Roman" pitchFamily="18" charset="0"/>
              </a:rPr>
              <a:t>	1. Preorder Traversal</a:t>
            </a:r>
          </a:p>
          <a:p>
            <a:pPr>
              <a:lnSpc>
                <a:spcPct val="120000"/>
              </a:lnSpc>
              <a:buClr>
                <a:srgbClr val="C00000"/>
              </a:buClr>
              <a:buFont typeface="Times New Roman" pitchFamily="18" charset="0"/>
              <a:buNone/>
            </a:pPr>
            <a:r>
              <a:rPr lang="en-US" sz="2000" dirty="0" smtClean="0">
                <a:latin typeface="Lucida Bright" pitchFamily="18" charset="0"/>
                <a:cs typeface="Times New Roman" pitchFamily="18" charset="0"/>
              </a:rPr>
              <a:t>	2. </a:t>
            </a:r>
            <a:r>
              <a:rPr lang="en-US" sz="2000" dirty="0" err="1" smtClean="0">
                <a:latin typeface="Lucida Bright" pitchFamily="18" charset="0"/>
                <a:cs typeface="Times New Roman" pitchFamily="18" charset="0"/>
              </a:rPr>
              <a:t>Inorder</a:t>
            </a:r>
            <a:r>
              <a:rPr lang="en-US" sz="2000" dirty="0" smtClean="0">
                <a:latin typeface="Lucida Bright" pitchFamily="18" charset="0"/>
                <a:cs typeface="Times New Roman" pitchFamily="18" charset="0"/>
              </a:rPr>
              <a:t> Traversal</a:t>
            </a:r>
          </a:p>
          <a:p>
            <a:pPr>
              <a:lnSpc>
                <a:spcPct val="120000"/>
              </a:lnSpc>
              <a:buClr>
                <a:srgbClr val="C00000"/>
              </a:buClr>
              <a:buFont typeface="Times New Roman" pitchFamily="18" charset="0"/>
              <a:buNone/>
            </a:pPr>
            <a:r>
              <a:rPr lang="en-US" sz="2000" dirty="0" smtClean="0">
                <a:latin typeface="Lucida Bright" pitchFamily="18" charset="0"/>
                <a:cs typeface="Times New Roman" pitchFamily="18" charset="0"/>
              </a:rPr>
              <a:t>	3. </a:t>
            </a:r>
            <a:r>
              <a:rPr lang="en-US" sz="2000" dirty="0" err="1" smtClean="0">
                <a:latin typeface="Lucida Bright" pitchFamily="18" charset="0"/>
                <a:cs typeface="Times New Roman" pitchFamily="18" charset="0"/>
              </a:rPr>
              <a:t>Postorder</a:t>
            </a:r>
            <a:r>
              <a:rPr lang="en-US" sz="2000" dirty="0" smtClean="0">
                <a:latin typeface="Lucida Bright" pitchFamily="18" charset="0"/>
                <a:cs typeface="Times New Roman" pitchFamily="18" charset="0"/>
              </a:rPr>
              <a:t> Traversal</a:t>
            </a:r>
          </a:p>
          <a:p>
            <a:pPr>
              <a:lnSpc>
                <a:spcPct val="120000"/>
              </a:lnSpc>
              <a:buClr>
                <a:srgbClr val="C00000"/>
              </a:buClr>
              <a:buFont typeface="Times New Roman" pitchFamily="18" charset="0"/>
              <a:buNone/>
            </a:pPr>
            <a:r>
              <a:rPr lang="en-US" sz="2000" dirty="0" smtClean="0">
                <a:latin typeface="Lucida Bright" pitchFamily="18" charset="0"/>
                <a:cs typeface="Times New Roman" pitchFamily="18" charset="0"/>
              </a:rPr>
              <a:t>	4. Converse Preorder Traversal </a:t>
            </a:r>
          </a:p>
          <a:p>
            <a:pPr>
              <a:lnSpc>
                <a:spcPct val="120000"/>
              </a:lnSpc>
              <a:buClr>
                <a:srgbClr val="C00000"/>
              </a:buClr>
              <a:buFont typeface="Times New Roman" pitchFamily="18" charset="0"/>
              <a:buNone/>
            </a:pPr>
            <a:r>
              <a:rPr lang="en-US" sz="2000" dirty="0" smtClean="0">
                <a:latin typeface="Lucida Bright" pitchFamily="18" charset="0"/>
                <a:cs typeface="Times New Roman" pitchFamily="18" charset="0"/>
              </a:rPr>
              <a:t>	5. Converse </a:t>
            </a:r>
            <a:r>
              <a:rPr lang="en-US" sz="2000" dirty="0" err="1" smtClean="0">
                <a:latin typeface="Lucida Bright" pitchFamily="18" charset="0"/>
                <a:cs typeface="Times New Roman" pitchFamily="18" charset="0"/>
              </a:rPr>
              <a:t>Inorder</a:t>
            </a:r>
            <a:r>
              <a:rPr lang="en-US" sz="2000" dirty="0" smtClean="0">
                <a:latin typeface="Lucida Bright" pitchFamily="18" charset="0"/>
                <a:cs typeface="Times New Roman" pitchFamily="18" charset="0"/>
              </a:rPr>
              <a:t> Traversal </a:t>
            </a:r>
          </a:p>
          <a:p>
            <a:pPr>
              <a:lnSpc>
                <a:spcPct val="120000"/>
              </a:lnSpc>
              <a:buClr>
                <a:srgbClr val="C00000"/>
              </a:buClr>
              <a:buFont typeface="Times New Roman" pitchFamily="18" charset="0"/>
              <a:buNone/>
            </a:pPr>
            <a:r>
              <a:rPr lang="en-US" sz="2000" dirty="0" smtClean="0">
                <a:latin typeface="Lucida Bright" pitchFamily="18" charset="0"/>
                <a:cs typeface="Times New Roman" pitchFamily="18" charset="0"/>
              </a:rPr>
              <a:t>	6. Converse </a:t>
            </a:r>
            <a:r>
              <a:rPr lang="en-US" sz="2000" dirty="0" err="1" smtClean="0">
                <a:latin typeface="Lucida Bright" pitchFamily="18" charset="0"/>
                <a:cs typeface="Times New Roman" pitchFamily="18" charset="0"/>
              </a:rPr>
              <a:t>Postorder</a:t>
            </a:r>
            <a:r>
              <a:rPr lang="en-US" sz="2000" dirty="0" smtClean="0">
                <a:latin typeface="Lucida Bright" pitchFamily="18" charset="0"/>
                <a:cs typeface="Times New Roman" pitchFamily="18" charset="0"/>
              </a:rPr>
              <a:t> Traversal 			</a:t>
            </a:r>
          </a:p>
          <a:p>
            <a:pPr>
              <a:lnSpc>
                <a:spcPct val="120000"/>
              </a:lnSpc>
              <a:buClr>
                <a:srgbClr val="C00000"/>
              </a:buClr>
              <a:buFont typeface="Times New Roman" pitchFamily="18" charset="0"/>
              <a:buNone/>
            </a:pPr>
            <a:r>
              <a:rPr lang="en-US" dirty="0" smtClean="0">
                <a:latin typeface="Times New Roman" pitchFamily="18" charset="0"/>
                <a:cs typeface="Times New Roman" pitchFamily="18" charset="0"/>
              </a:rPr>
              <a:t>		</a:t>
            </a:r>
          </a:p>
        </p:txBody>
      </p:sp>
      <p:sp>
        <p:nvSpPr>
          <p:cNvPr id="7" name="TextBox 6"/>
          <p:cNvSpPr txBox="1"/>
          <p:nvPr/>
        </p:nvSpPr>
        <p:spPr>
          <a:xfrm>
            <a:off x="228600" y="990600"/>
            <a:ext cx="8534400" cy="1631216"/>
          </a:xfrm>
          <a:prstGeom prst="rect">
            <a:avLst/>
          </a:prstGeom>
          <a:noFill/>
        </p:spPr>
        <p:txBody>
          <a:bodyPr wrap="square" rtlCol="0">
            <a:spAutoFit/>
          </a:bodyPr>
          <a:lstStyle/>
          <a:p>
            <a:r>
              <a:rPr lang="en-US" sz="2000" dirty="0" smtClean="0">
                <a:latin typeface="Lucida Bright" pitchFamily="18" charset="0"/>
              </a:rPr>
              <a:t>Traversal : visiting each node at least once</a:t>
            </a:r>
          </a:p>
          <a:p>
            <a:endParaRPr lang="en-US" sz="2000" dirty="0" smtClean="0">
              <a:latin typeface="Lucida Bright" pitchFamily="18" charset="0"/>
            </a:endParaRPr>
          </a:p>
          <a:p>
            <a:r>
              <a:rPr lang="en-US" sz="2000" dirty="0" smtClean="0">
                <a:latin typeface="Lucida Bright" pitchFamily="18" charset="0"/>
              </a:rPr>
              <a:t>Traversal can be done in two ways</a:t>
            </a:r>
          </a:p>
          <a:p>
            <a:r>
              <a:rPr lang="en-US" sz="2000" dirty="0" smtClean="0">
                <a:latin typeface="Lucida Bright" pitchFamily="18" charset="0"/>
              </a:rPr>
              <a:t>1.Recursive traversal</a:t>
            </a:r>
          </a:p>
          <a:p>
            <a:r>
              <a:rPr lang="en-US" sz="2000" dirty="0" smtClean="0">
                <a:latin typeface="Lucida Bright" pitchFamily="18" charset="0"/>
              </a:rPr>
              <a:t>2.Iterative traversal</a:t>
            </a:r>
            <a:endParaRPr lang="en-US" dirty="0"/>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4422256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ext Box 21"/>
          <p:cNvSpPr txBox="1">
            <a:spLocks noChangeArrowheads="1"/>
          </p:cNvSpPr>
          <p:nvPr/>
        </p:nvSpPr>
        <p:spPr bwMode="auto">
          <a:xfrm>
            <a:off x="8039100" y="6400800"/>
            <a:ext cx="184150" cy="366713"/>
          </a:xfrm>
          <a:prstGeom prst="rect">
            <a:avLst/>
          </a:prstGeom>
          <a:noFill/>
          <a:ln w="9525">
            <a:noFill/>
            <a:miter lim="800000"/>
            <a:headEnd/>
            <a:tailEnd/>
          </a:ln>
        </p:spPr>
        <p:txBody>
          <a:bodyPr wrap="none">
            <a:spAutoFit/>
          </a:bodyPr>
          <a:lstStyle/>
          <a:p>
            <a:endParaRPr lang="en-US">
              <a:latin typeface="Lucida Sans Unicode" pitchFamily="34" charset="0"/>
            </a:endParaRPr>
          </a:p>
        </p:txBody>
      </p:sp>
      <p:sp>
        <p:nvSpPr>
          <p:cNvPr id="2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BINARY TREE TRAVERSAL</a:t>
            </a:r>
            <a:endParaRPr lang="en-US" sz="3600" dirty="0">
              <a:latin typeface="Lucida Sans Unicode" pitchFamily="34" charset="0"/>
              <a:cs typeface="Arial" charset="0"/>
            </a:endParaRPr>
          </a:p>
        </p:txBody>
      </p:sp>
      <p:sp>
        <p:nvSpPr>
          <p:cNvPr id="34" name="Rectangle 3"/>
          <p:cNvSpPr txBox="1">
            <a:spLocks noChangeArrowheads="1"/>
          </p:cNvSpPr>
          <p:nvPr/>
        </p:nvSpPr>
        <p:spPr>
          <a:xfrm>
            <a:off x="381000" y="1295400"/>
            <a:ext cx="8229600" cy="4876800"/>
          </a:xfrm>
          <a:prstGeom prst="rect">
            <a:avLst/>
          </a:prstGeom>
        </p:spPr>
        <p: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defRPr/>
            </a:pPr>
            <a:endParaRPr kumimoji="0" lang="en-US" b="0" i="0" u="none" strike="noStrike" kern="1200" cap="none" spc="0" normalizeH="0" baseline="0" noProof="0" dirty="0" smtClean="0">
              <a:ln>
                <a:noFill/>
              </a:ln>
              <a:solidFill>
                <a:schemeClr val="tx1"/>
              </a:solidFill>
              <a:effectLst/>
              <a:uLnTx/>
              <a:uFillTx/>
              <a:latin typeface="Lucida Bright"/>
              <a:cs typeface="Times New Roman" pitchFamily="18" charset="0"/>
            </a:endParaRPr>
          </a:p>
        </p:txBody>
      </p:sp>
      <p:sp>
        <p:nvSpPr>
          <p:cNvPr id="7" name="Content Placeholder 2"/>
          <p:cNvSpPr txBox="1">
            <a:spLocks/>
          </p:cNvSpPr>
          <p:nvPr/>
        </p:nvSpPr>
        <p:spPr>
          <a:xfrm>
            <a:off x="609600" y="1066800"/>
            <a:ext cx="5562600" cy="3276600"/>
          </a:xfrm>
          <a:prstGeom prst="rect">
            <a:avLst/>
          </a:prstGeom>
          <a:ln>
            <a:solidFill>
              <a:schemeClr val="tx1"/>
            </a:solidFill>
          </a:ln>
        </p:spPr>
        <p:txBody>
          <a:bodyPr/>
          <a:lstStyle/>
          <a:p>
            <a:pPr marL="342900" marR="0" lvl="0" indent="-342900" algn="l" defTabSz="914400" rtl="0" eaLnBrk="0" fontAlgn="base" latinLnBrk="0" hangingPunct="0">
              <a:lnSpc>
                <a:spcPct val="100000"/>
              </a:lnSpc>
              <a:spcBef>
                <a:spcPct val="20000"/>
              </a:spcBef>
              <a:spcAft>
                <a:spcPct val="0"/>
              </a:spcAft>
              <a:buClrTx/>
              <a:buSzTx/>
              <a:buFont typeface="Times New Roman" pitchFamily="18" charset="0"/>
              <a:buNone/>
              <a:tabLst/>
              <a:defRPr/>
            </a:pPr>
            <a:r>
              <a:rPr kumimoji="0" lang="en-US" sz="18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Algorithm </a:t>
            </a:r>
            <a:r>
              <a:rPr kumimoji="0" lang="en-US" sz="1800" b="1" i="0" u="none" strike="noStrike" kern="1200" cap="none" spc="0" normalizeH="0" baseline="0" noProof="0" dirty="0" err="1" smtClean="0">
                <a:ln>
                  <a:noFill/>
                </a:ln>
                <a:solidFill>
                  <a:srgbClr val="FF0000"/>
                </a:solidFill>
                <a:effectLst/>
                <a:uLnTx/>
                <a:uFillTx/>
                <a:latin typeface="Times New Roman" pitchFamily="18" charset="0"/>
                <a:ea typeface="+mn-ea"/>
                <a:cs typeface="Times New Roman" pitchFamily="18" charset="0"/>
              </a:rPr>
              <a:t>preOrder</a:t>
            </a:r>
            <a:r>
              <a:rPr kumimoji="0" lang="en-US" sz="18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 (root)</a:t>
            </a:r>
          </a:p>
          <a:p>
            <a:pPr marL="342900" marR="0" lvl="0" indent="-342900" algn="l" defTabSz="914400" rtl="0" eaLnBrk="0" fontAlgn="base" latinLnBrk="0" hangingPunct="0">
              <a:lnSpc>
                <a:spcPct val="100000"/>
              </a:lnSpc>
              <a:spcBef>
                <a:spcPct val="20000"/>
              </a:spcBef>
              <a:spcAft>
                <a:spcPct val="0"/>
              </a:spcAft>
              <a:buClrTx/>
              <a:buSzTx/>
              <a:buFont typeface="Times New Roman" pitchFamily="18" charset="0"/>
              <a:buNone/>
              <a:tabLst/>
              <a:defRPr/>
            </a:pPr>
            <a:r>
              <a:rPr kumimoji="0" lang="en-US" sz="1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Traverse a binary tree in </a:t>
            </a:r>
            <a:r>
              <a:rPr kumimoji="0" lang="en-US" sz="1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root-left-right</a:t>
            </a:r>
          </a:p>
          <a:p>
            <a:pPr marL="342900" marR="0" lvl="0" indent="-342900" algn="l" defTabSz="914400" rtl="0" eaLnBrk="0" fontAlgn="base" latinLnBrk="0" hangingPunct="0">
              <a:lnSpc>
                <a:spcPct val="100000"/>
              </a:lnSpc>
              <a:spcBef>
                <a:spcPct val="20000"/>
              </a:spcBef>
              <a:spcAft>
                <a:spcPct val="0"/>
              </a:spcAft>
              <a:buClrTx/>
              <a:buSzTx/>
              <a:buFont typeface="Times New Roman" pitchFamily="18" charset="0"/>
              <a:buNone/>
              <a:tabLst/>
              <a:defRPr/>
            </a:pPr>
            <a:r>
              <a:rPr kumimoji="0" lang="en-US" sz="1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Pre Condition: </a:t>
            </a:r>
            <a:r>
              <a:rPr kumimoji="0" lang="en-US" sz="1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root is the entry node of a tree or </a:t>
            </a:r>
            <a:r>
              <a:rPr kumimoji="0" lang="en-US" sz="1800" b="0" i="0" u="none" strike="noStrike" kern="1200" cap="none" spc="0" normalizeH="0" baseline="0" noProof="0" dirty="0" err="1" smtClean="0">
                <a:ln>
                  <a:noFill/>
                </a:ln>
                <a:solidFill>
                  <a:schemeClr val="tx1"/>
                </a:solidFill>
                <a:effectLst/>
                <a:uLnTx/>
                <a:uFillTx/>
                <a:latin typeface="Times New Roman" pitchFamily="18" charset="0"/>
                <a:ea typeface="+mn-ea"/>
                <a:cs typeface="Times New Roman" pitchFamily="18" charset="0"/>
              </a:rPr>
              <a:t>subtree</a:t>
            </a:r>
            <a:endParaRPr kumimoji="0" lang="en-US" sz="1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342900" marR="0" lvl="0" indent="-342900" algn="l" defTabSz="914400" rtl="0" eaLnBrk="0" fontAlgn="base" latinLnBrk="0" hangingPunct="0">
              <a:lnSpc>
                <a:spcPct val="100000"/>
              </a:lnSpc>
              <a:spcBef>
                <a:spcPct val="20000"/>
              </a:spcBef>
              <a:spcAft>
                <a:spcPct val="0"/>
              </a:spcAft>
              <a:buClrTx/>
              <a:buSzTx/>
              <a:buFont typeface="Times New Roman" pitchFamily="18" charset="0"/>
              <a:buNone/>
              <a:tabLst/>
              <a:defRPr/>
            </a:pPr>
            <a:r>
              <a:rPr kumimoji="0" lang="en-US" sz="1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Post Condition: </a:t>
            </a:r>
            <a:r>
              <a:rPr kumimoji="0" lang="en-US" sz="1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each node has been processed </a:t>
            </a:r>
            <a:r>
              <a:rPr kumimoji="0" lang="en-US" sz="1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in order</a:t>
            </a:r>
          </a:p>
          <a:p>
            <a:pPr marL="514350" marR="0" lvl="0" indent="-514350" algn="l" defTabSz="914400" rtl="0" eaLnBrk="0" fontAlgn="base" latinLnBrk="0" hangingPunct="0">
              <a:lnSpc>
                <a:spcPct val="100000"/>
              </a:lnSpc>
              <a:spcBef>
                <a:spcPct val="20000"/>
              </a:spcBef>
              <a:spcAft>
                <a:spcPct val="0"/>
              </a:spcAft>
              <a:buClrTx/>
              <a:buSzTx/>
              <a:buFont typeface="Times New Roman" pitchFamily="18" charset="0"/>
              <a:buNone/>
              <a:tabLst/>
              <a:defRPr/>
            </a:pPr>
            <a:r>
              <a:rPr kumimoji="0" lang="en-US" sz="1800" b="1" i="0" u="none" strike="noStrike" kern="1200" cap="none" spc="0" normalizeH="0" baseline="0" noProof="0" dirty="0" smtClean="0">
                <a:ln>
                  <a:noFill/>
                </a:ln>
                <a:solidFill>
                  <a:srgbClr val="CC3300"/>
                </a:solidFill>
                <a:effectLst/>
                <a:uLnTx/>
                <a:uFillTx/>
                <a:latin typeface="Times New Roman" pitchFamily="18" charset="0"/>
                <a:ea typeface="+mn-ea"/>
                <a:cs typeface="Times New Roman" pitchFamily="18" charset="0"/>
              </a:rPr>
              <a:t>	1. if(root is not null)</a:t>
            </a:r>
          </a:p>
          <a:p>
            <a:pPr marL="514350" marR="0" lvl="0" indent="-514350" algn="l" defTabSz="914400" rtl="0" eaLnBrk="0" fontAlgn="base" latinLnBrk="0" hangingPunct="0">
              <a:lnSpc>
                <a:spcPct val="100000"/>
              </a:lnSpc>
              <a:spcBef>
                <a:spcPct val="20000"/>
              </a:spcBef>
              <a:spcAft>
                <a:spcPct val="0"/>
              </a:spcAft>
              <a:buClrTx/>
              <a:buSzTx/>
              <a:buFont typeface="Times New Roman" pitchFamily="18" charset="0"/>
              <a:buNone/>
              <a:tabLst/>
              <a:defRPr/>
            </a:pPr>
            <a:r>
              <a:rPr kumimoji="0" lang="en-US" sz="1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1. process(root)</a:t>
            </a:r>
          </a:p>
          <a:p>
            <a:pPr marL="514350" marR="0" lvl="0" indent="-514350" algn="l" defTabSz="914400" rtl="0" eaLnBrk="0" fontAlgn="base" latinLnBrk="0" hangingPunct="0">
              <a:lnSpc>
                <a:spcPct val="100000"/>
              </a:lnSpc>
              <a:spcBef>
                <a:spcPct val="20000"/>
              </a:spcBef>
              <a:spcAft>
                <a:spcPct val="0"/>
              </a:spcAft>
              <a:buClrTx/>
              <a:buSzTx/>
              <a:buFont typeface="Times New Roman" pitchFamily="18" charset="0"/>
              <a:buNone/>
              <a:tabLst/>
              <a:defRPr/>
            </a:pPr>
            <a:r>
              <a:rPr kumimoji="0" lang="en-US" sz="1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2. </a:t>
            </a:r>
            <a:r>
              <a:rPr kumimoji="0" lang="en-US" sz="1800" b="0" i="0" u="none" strike="noStrike" kern="1200" cap="none" spc="0" normalizeH="0" baseline="0" noProof="0" dirty="0" err="1" smtClean="0">
                <a:ln>
                  <a:noFill/>
                </a:ln>
                <a:solidFill>
                  <a:schemeClr val="tx1"/>
                </a:solidFill>
                <a:effectLst/>
                <a:uLnTx/>
                <a:uFillTx/>
                <a:latin typeface="Times New Roman" pitchFamily="18" charset="0"/>
                <a:ea typeface="+mn-ea"/>
                <a:cs typeface="Times New Roman" pitchFamily="18" charset="0"/>
              </a:rPr>
              <a:t>preOrder</a:t>
            </a:r>
            <a:r>
              <a:rPr kumimoji="0" lang="en-US" sz="1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en-US" sz="1800" b="0" i="0" u="none" strike="noStrike" kern="1200" cap="none" spc="0" normalizeH="0" baseline="0" noProof="0" dirty="0" err="1" smtClean="0">
                <a:ln>
                  <a:noFill/>
                </a:ln>
                <a:solidFill>
                  <a:schemeClr val="tx1"/>
                </a:solidFill>
                <a:effectLst/>
                <a:uLnTx/>
                <a:uFillTx/>
                <a:latin typeface="Times New Roman" pitchFamily="18" charset="0"/>
                <a:ea typeface="+mn-ea"/>
                <a:cs typeface="Times New Roman" pitchFamily="18" charset="0"/>
              </a:rPr>
              <a:t>leftsubtree</a:t>
            </a:r>
            <a:r>
              <a:rPr kumimoji="0" lang="en-US" sz="1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p>
          <a:p>
            <a:pPr marL="514350" marR="0" lvl="0" indent="-514350" algn="l" defTabSz="914400" rtl="0" eaLnBrk="0" fontAlgn="base" latinLnBrk="0" hangingPunct="0">
              <a:lnSpc>
                <a:spcPct val="100000"/>
              </a:lnSpc>
              <a:spcBef>
                <a:spcPct val="20000"/>
              </a:spcBef>
              <a:spcAft>
                <a:spcPct val="0"/>
              </a:spcAft>
              <a:buClrTx/>
              <a:buSzTx/>
              <a:buFont typeface="Times New Roman" pitchFamily="18" charset="0"/>
              <a:buNone/>
              <a:tabLst/>
              <a:defRPr/>
            </a:pPr>
            <a:r>
              <a:rPr kumimoji="0" lang="en-US" sz="1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3. </a:t>
            </a:r>
            <a:r>
              <a:rPr kumimoji="0" lang="en-US" sz="1800" b="0" i="0" u="none" strike="noStrike" kern="1200" cap="none" spc="0" normalizeH="0" baseline="0" noProof="0" dirty="0" err="1" smtClean="0">
                <a:ln>
                  <a:noFill/>
                </a:ln>
                <a:solidFill>
                  <a:schemeClr val="tx1"/>
                </a:solidFill>
                <a:effectLst/>
                <a:uLnTx/>
                <a:uFillTx/>
                <a:latin typeface="Times New Roman" pitchFamily="18" charset="0"/>
                <a:ea typeface="+mn-ea"/>
                <a:cs typeface="Times New Roman" pitchFamily="18" charset="0"/>
              </a:rPr>
              <a:t>preOrder</a:t>
            </a:r>
            <a:r>
              <a:rPr kumimoji="0" lang="en-US" sz="1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en-US" sz="1800" b="0" i="0" u="none" strike="noStrike" kern="1200" cap="none" spc="0" normalizeH="0" baseline="0" noProof="0" dirty="0" err="1" smtClean="0">
                <a:ln>
                  <a:noFill/>
                </a:ln>
                <a:solidFill>
                  <a:schemeClr val="tx1"/>
                </a:solidFill>
                <a:effectLst/>
                <a:uLnTx/>
                <a:uFillTx/>
                <a:latin typeface="Times New Roman" pitchFamily="18" charset="0"/>
                <a:ea typeface="+mn-ea"/>
                <a:cs typeface="Times New Roman" pitchFamily="18" charset="0"/>
              </a:rPr>
              <a:t>rightsubtree</a:t>
            </a:r>
            <a:r>
              <a:rPr kumimoji="0" lang="en-US" sz="1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p>
          <a:p>
            <a:pPr marL="514350" marR="0" lvl="0" indent="-514350" algn="l" defTabSz="914400" rtl="0" eaLnBrk="0" fontAlgn="base" latinLnBrk="0" hangingPunct="0">
              <a:lnSpc>
                <a:spcPct val="100000"/>
              </a:lnSpc>
              <a:spcBef>
                <a:spcPct val="20000"/>
              </a:spcBef>
              <a:spcAft>
                <a:spcPct val="0"/>
              </a:spcAft>
              <a:buClrTx/>
              <a:buSzTx/>
              <a:buFont typeface="Times New Roman" pitchFamily="18" charset="0"/>
              <a:buNone/>
              <a:tabLst/>
              <a:defRPr/>
            </a:pPr>
            <a:r>
              <a:rPr kumimoji="0" lang="en-US" sz="1800" b="1" i="0" u="none" strike="noStrike" kern="1200" cap="none" spc="0" normalizeH="0" baseline="0" noProof="0" dirty="0" smtClean="0">
                <a:ln>
                  <a:noFill/>
                </a:ln>
                <a:solidFill>
                  <a:srgbClr val="CC3300"/>
                </a:solidFill>
                <a:effectLst/>
                <a:uLnTx/>
                <a:uFillTx/>
                <a:latin typeface="Times New Roman" pitchFamily="18" charset="0"/>
                <a:ea typeface="+mn-ea"/>
                <a:cs typeface="Times New Roman" pitchFamily="18" charset="0"/>
              </a:rPr>
              <a:t>	2. end if</a:t>
            </a:r>
          </a:p>
          <a:p>
            <a:pPr marL="514350" marR="0" lvl="0" indent="-514350" algn="l" defTabSz="914400" rtl="0" eaLnBrk="0" fontAlgn="base" latinLnBrk="0" hangingPunct="0">
              <a:lnSpc>
                <a:spcPct val="100000"/>
              </a:lnSpc>
              <a:spcBef>
                <a:spcPct val="20000"/>
              </a:spcBef>
              <a:spcAft>
                <a:spcPct val="0"/>
              </a:spcAft>
              <a:buClrTx/>
              <a:buSzTx/>
              <a:buFont typeface="Times New Roman" pitchFamily="18" charset="0"/>
              <a:buNone/>
              <a:tabLst/>
              <a:defRPr/>
            </a:pPr>
            <a:r>
              <a:rPr kumimoji="0" lang="en-US" sz="18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end </a:t>
            </a:r>
            <a:r>
              <a:rPr kumimoji="0" lang="en-US" sz="1800" b="1" i="0" u="none" strike="noStrike" kern="1200" cap="none" spc="0" normalizeH="0" baseline="0" noProof="0" dirty="0" err="1" smtClean="0">
                <a:ln>
                  <a:noFill/>
                </a:ln>
                <a:solidFill>
                  <a:srgbClr val="FF0000"/>
                </a:solidFill>
                <a:effectLst/>
                <a:uLnTx/>
                <a:uFillTx/>
                <a:latin typeface="Times New Roman" pitchFamily="18" charset="0"/>
                <a:ea typeface="+mn-ea"/>
                <a:cs typeface="Times New Roman" pitchFamily="18" charset="0"/>
              </a:rPr>
              <a:t>preOrder</a:t>
            </a:r>
            <a:endParaRPr kumimoji="0" lang="en-US" sz="18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endParaRPr>
          </a:p>
        </p:txBody>
      </p:sp>
      <p:pic>
        <p:nvPicPr>
          <p:cNvPr id="8" name="Picture 3"/>
          <p:cNvPicPr>
            <a:picLocks noChangeAspect="1" noChangeArrowheads="1"/>
          </p:cNvPicPr>
          <p:nvPr/>
        </p:nvPicPr>
        <p:blipFill>
          <a:blip r:embed="rId2" cstate="print"/>
          <a:srcRect/>
          <a:stretch>
            <a:fillRect/>
          </a:stretch>
        </p:blipFill>
        <p:spPr bwMode="auto">
          <a:xfrm>
            <a:off x="914400" y="4495800"/>
            <a:ext cx="2691221" cy="2362200"/>
          </a:xfrm>
          <a:prstGeom prst="rect">
            <a:avLst/>
          </a:prstGeom>
          <a:noFill/>
          <a:ln w="9525">
            <a:noFill/>
            <a:miter lim="800000"/>
            <a:headEnd/>
            <a:tailEnd/>
          </a:ln>
        </p:spPr>
      </p:pic>
      <p:pic>
        <p:nvPicPr>
          <p:cNvPr id="9" name="Picture 2"/>
          <p:cNvPicPr>
            <a:picLocks noChangeAspect="1" noChangeArrowheads="1"/>
          </p:cNvPicPr>
          <p:nvPr/>
        </p:nvPicPr>
        <p:blipFill>
          <a:blip r:embed="rId3" cstate="print"/>
          <a:srcRect/>
          <a:stretch>
            <a:fillRect/>
          </a:stretch>
        </p:blipFill>
        <p:spPr bwMode="auto">
          <a:xfrm>
            <a:off x="4953000" y="4701702"/>
            <a:ext cx="2895600" cy="2156298"/>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2143923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ext Box 21"/>
          <p:cNvSpPr txBox="1">
            <a:spLocks noChangeArrowheads="1"/>
          </p:cNvSpPr>
          <p:nvPr/>
        </p:nvSpPr>
        <p:spPr bwMode="auto">
          <a:xfrm>
            <a:off x="8039100" y="6400800"/>
            <a:ext cx="184150" cy="366713"/>
          </a:xfrm>
          <a:prstGeom prst="rect">
            <a:avLst/>
          </a:prstGeom>
          <a:noFill/>
          <a:ln w="9525">
            <a:noFill/>
            <a:miter lim="800000"/>
            <a:headEnd/>
            <a:tailEnd/>
          </a:ln>
        </p:spPr>
        <p:txBody>
          <a:bodyPr wrap="none">
            <a:spAutoFit/>
          </a:bodyPr>
          <a:lstStyle/>
          <a:p>
            <a:endParaRPr lang="en-US">
              <a:latin typeface="Lucida Sans Unicode" pitchFamily="34" charset="0"/>
            </a:endParaRPr>
          </a:p>
        </p:txBody>
      </p:sp>
      <p:sp>
        <p:nvSpPr>
          <p:cNvPr id="2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BINARY TREE TRAVERSAL</a:t>
            </a:r>
            <a:endParaRPr lang="en-US" sz="3600" dirty="0">
              <a:latin typeface="Lucida Sans Unicode" pitchFamily="34" charset="0"/>
              <a:cs typeface="Arial" charset="0"/>
            </a:endParaRPr>
          </a:p>
        </p:txBody>
      </p:sp>
      <p:sp>
        <p:nvSpPr>
          <p:cNvPr id="34" name="Rectangle 3"/>
          <p:cNvSpPr txBox="1">
            <a:spLocks noChangeArrowheads="1"/>
          </p:cNvSpPr>
          <p:nvPr/>
        </p:nvSpPr>
        <p:spPr>
          <a:xfrm>
            <a:off x="381000" y="1295400"/>
            <a:ext cx="8229600" cy="4876800"/>
          </a:xfrm>
          <a:prstGeom prst="rect">
            <a:avLst/>
          </a:prstGeom>
        </p:spPr>
        <p: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defRPr/>
            </a:pPr>
            <a:endParaRPr kumimoji="0" lang="en-US" b="0" i="0" u="none" strike="noStrike" kern="1200" cap="none" spc="0" normalizeH="0" baseline="0" noProof="0" dirty="0" smtClean="0">
              <a:ln>
                <a:noFill/>
              </a:ln>
              <a:solidFill>
                <a:schemeClr val="tx1"/>
              </a:solidFill>
              <a:effectLst/>
              <a:uLnTx/>
              <a:uFillTx/>
              <a:latin typeface="Lucida Bright"/>
              <a:cs typeface="Times New Roman" pitchFamily="18" charset="0"/>
            </a:endParaRPr>
          </a:p>
        </p:txBody>
      </p:sp>
      <p:sp>
        <p:nvSpPr>
          <p:cNvPr id="7" name="Content Placeholder 2"/>
          <p:cNvSpPr txBox="1">
            <a:spLocks/>
          </p:cNvSpPr>
          <p:nvPr/>
        </p:nvSpPr>
        <p:spPr>
          <a:xfrm>
            <a:off x="609600" y="1066800"/>
            <a:ext cx="5562600" cy="3276600"/>
          </a:xfrm>
          <a:prstGeom prst="rect">
            <a:avLst/>
          </a:prstGeom>
          <a:ln>
            <a:solidFill>
              <a:schemeClr val="tx1"/>
            </a:solidFill>
          </a:ln>
        </p:spPr>
        <p:txBody>
          <a:bodyPr/>
          <a:lstStyle/>
          <a:p>
            <a:pPr marL="342900" marR="0" lvl="0" indent="-342900" algn="l" defTabSz="914400" rtl="0" eaLnBrk="0" fontAlgn="base" latinLnBrk="0" hangingPunct="0">
              <a:lnSpc>
                <a:spcPct val="100000"/>
              </a:lnSpc>
              <a:spcBef>
                <a:spcPct val="20000"/>
              </a:spcBef>
              <a:spcAft>
                <a:spcPct val="0"/>
              </a:spcAft>
              <a:buClrTx/>
              <a:buSzTx/>
              <a:buFont typeface="Times New Roman" pitchFamily="18" charset="0"/>
              <a:buNone/>
              <a:tabLst/>
              <a:defRPr/>
            </a:pPr>
            <a:r>
              <a:rPr kumimoji="0" lang="en-US" sz="18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Algorithm </a:t>
            </a:r>
            <a:r>
              <a:rPr kumimoji="0" lang="en-US" sz="1800" b="1" i="0" u="none" strike="noStrike" kern="1200" cap="none" spc="0" normalizeH="0" baseline="0" noProof="0" dirty="0" err="1" smtClean="0">
                <a:ln>
                  <a:noFill/>
                </a:ln>
                <a:solidFill>
                  <a:srgbClr val="FF0000"/>
                </a:solidFill>
                <a:effectLst/>
                <a:uLnTx/>
                <a:uFillTx/>
                <a:latin typeface="Times New Roman" pitchFamily="18" charset="0"/>
                <a:ea typeface="+mn-ea"/>
                <a:cs typeface="Times New Roman" pitchFamily="18" charset="0"/>
              </a:rPr>
              <a:t>ConversepreOrder</a:t>
            </a:r>
            <a:r>
              <a:rPr kumimoji="0" lang="en-US" sz="18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 (root)</a:t>
            </a:r>
          </a:p>
          <a:p>
            <a:pPr marL="342900" marR="0" lvl="0" indent="-342900" algn="l" defTabSz="914400" rtl="0" eaLnBrk="0" fontAlgn="base" latinLnBrk="0" hangingPunct="0">
              <a:lnSpc>
                <a:spcPct val="100000"/>
              </a:lnSpc>
              <a:spcBef>
                <a:spcPct val="20000"/>
              </a:spcBef>
              <a:spcAft>
                <a:spcPct val="0"/>
              </a:spcAft>
              <a:buClrTx/>
              <a:buSzTx/>
              <a:buFont typeface="Times New Roman" pitchFamily="18" charset="0"/>
              <a:buNone/>
              <a:tabLst/>
              <a:defRPr/>
            </a:pPr>
            <a:r>
              <a:rPr kumimoji="0" lang="en-US" sz="1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Traverse a binary tree in </a:t>
            </a:r>
            <a:r>
              <a:rPr kumimoji="0" lang="en-US" sz="1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root-right-left</a:t>
            </a:r>
          </a:p>
          <a:p>
            <a:pPr marL="342900" marR="0" lvl="0" indent="-342900" algn="l" defTabSz="914400" rtl="0" eaLnBrk="0" fontAlgn="base" latinLnBrk="0" hangingPunct="0">
              <a:lnSpc>
                <a:spcPct val="100000"/>
              </a:lnSpc>
              <a:spcBef>
                <a:spcPct val="20000"/>
              </a:spcBef>
              <a:spcAft>
                <a:spcPct val="0"/>
              </a:spcAft>
              <a:buClrTx/>
              <a:buSzTx/>
              <a:buFont typeface="Times New Roman" pitchFamily="18" charset="0"/>
              <a:buNone/>
              <a:tabLst/>
              <a:defRPr/>
            </a:pPr>
            <a:r>
              <a:rPr kumimoji="0" lang="en-US" sz="1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Pre Condition: </a:t>
            </a:r>
            <a:r>
              <a:rPr kumimoji="0" lang="en-US" sz="1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root is the entry node of a tree or </a:t>
            </a:r>
            <a:r>
              <a:rPr kumimoji="0" lang="en-US" sz="1800" b="0" i="0" u="none" strike="noStrike" kern="1200" cap="none" spc="0" normalizeH="0" baseline="0" noProof="0" dirty="0" err="1" smtClean="0">
                <a:ln>
                  <a:noFill/>
                </a:ln>
                <a:solidFill>
                  <a:schemeClr val="tx1"/>
                </a:solidFill>
                <a:effectLst/>
                <a:uLnTx/>
                <a:uFillTx/>
                <a:latin typeface="Times New Roman" pitchFamily="18" charset="0"/>
                <a:ea typeface="+mn-ea"/>
                <a:cs typeface="Times New Roman" pitchFamily="18" charset="0"/>
              </a:rPr>
              <a:t>subtree</a:t>
            </a:r>
            <a:endParaRPr kumimoji="0" lang="en-US" sz="1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342900" marR="0" lvl="0" indent="-342900" algn="l" defTabSz="914400" rtl="0" eaLnBrk="0" fontAlgn="base" latinLnBrk="0" hangingPunct="0">
              <a:lnSpc>
                <a:spcPct val="100000"/>
              </a:lnSpc>
              <a:spcBef>
                <a:spcPct val="20000"/>
              </a:spcBef>
              <a:spcAft>
                <a:spcPct val="0"/>
              </a:spcAft>
              <a:buClrTx/>
              <a:buSzTx/>
              <a:buFont typeface="Times New Roman" pitchFamily="18" charset="0"/>
              <a:buNone/>
              <a:tabLst/>
              <a:defRPr/>
            </a:pPr>
            <a:r>
              <a:rPr kumimoji="0" lang="en-US" sz="1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Post Condition: </a:t>
            </a:r>
            <a:r>
              <a:rPr kumimoji="0" lang="en-US" sz="1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each node has been processed </a:t>
            </a:r>
            <a:r>
              <a:rPr kumimoji="0" lang="en-US" sz="1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in order</a:t>
            </a:r>
          </a:p>
          <a:p>
            <a:pPr marL="514350" marR="0" lvl="0" indent="-514350" algn="l" defTabSz="914400" rtl="0" eaLnBrk="0" fontAlgn="base" latinLnBrk="0" hangingPunct="0">
              <a:lnSpc>
                <a:spcPct val="100000"/>
              </a:lnSpc>
              <a:spcBef>
                <a:spcPct val="20000"/>
              </a:spcBef>
              <a:spcAft>
                <a:spcPct val="0"/>
              </a:spcAft>
              <a:buClrTx/>
              <a:buSzTx/>
              <a:buFont typeface="Times New Roman" pitchFamily="18" charset="0"/>
              <a:buNone/>
              <a:tabLst/>
              <a:defRPr/>
            </a:pPr>
            <a:r>
              <a:rPr kumimoji="0" lang="en-US" sz="1800" b="1" i="0" u="none" strike="noStrike" kern="1200" cap="none" spc="0" normalizeH="0" baseline="0" noProof="0" dirty="0" smtClean="0">
                <a:ln>
                  <a:noFill/>
                </a:ln>
                <a:solidFill>
                  <a:srgbClr val="CC3300"/>
                </a:solidFill>
                <a:effectLst/>
                <a:uLnTx/>
                <a:uFillTx/>
                <a:latin typeface="Times New Roman" pitchFamily="18" charset="0"/>
                <a:ea typeface="+mn-ea"/>
                <a:cs typeface="Times New Roman" pitchFamily="18" charset="0"/>
              </a:rPr>
              <a:t>	1. if(root is not null)</a:t>
            </a:r>
          </a:p>
          <a:p>
            <a:pPr marL="514350" marR="0" lvl="0" indent="-514350" algn="l" defTabSz="914400" rtl="0" eaLnBrk="0" fontAlgn="base" latinLnBrk="0" hangingPunct="0">
              <a:lnSpc>
                <a:spcPct val="100000"/>
              </a:lnSpc>
              <a:spcBef>
                <a:spcPct val="20000"/>
              </a:spcBef>
              <a:spcAft>
                <a:spcPct val="0"/>
              </a:spcAft>
              <a:buClrTx/>
              <a:buSzTx/>
              <a:buFont typeface="Times New Roman" pitchFamily="18" charset="0"/>
              <a:buNone/>
              <a:tabLst/>
              <a:defRPr/>
            </a:pPr>
            <a:r>
              <a:rPr kumimoji="0" lang="en-US" sz="1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1. process(root)</a:t>
            </a:r>
          </a:p>
          <a:p>
            <a:pPr marL="514350" marR="0" lvl="0" indent="-514350" algn="l" defTabSz="914400" rtl="0" eaLnBrk="0" fontAlgn="base" latinLnBrk="0" hangingPunct="0">
              <a:lnSpc>
                <a:spcPct val="100000"/>
              </a:lnSpc>
              <a:spcBef>
                <a:spcPct val="20000"/>
              </a:spcBef>
              <a:spcAft>
                <a:spcPct val="0"/>
              </a:spcAft>
              <a:buClrTx/>
              <a:buSzTx/>
              <a:buFont typeface="Times New Roman" pitchFamily="18" charset="0"/>
              <a:buNone/>
              <a:tabLst/>
              <a:defRPr/>
            </a:pPr>
            <a:r>
              <a:rPr kumimoji="0" lang="en-US" sz="1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2. </a:t>
            </a:r>
            <a:r>
              <a:rPr kumimoji="0" lang="en-US" sz="1800" b="0" i="0" u="none" strike="noStrike" kern="1200" cap="none" spc="0" normalizeH="0" baseline="0" noProof="0" dirty="0" err="1" smtClean="0">
                <a:ln>
                  <a:noFill/>
                </a:ln>
                <a:solidFill>
                  <a:schemeClr val="tx1"/>
                </a:solidFill>
                <a:effectLst/>
                <a:uLnTx/>
                <a:uFillTx/>
                <a:latin typeface="Times New Roman" pitchFamily="18" charset="0"/>
                <a:ea typeface="+mn-ea"/>
                <a:cs typeface="Times New Roman" pitchFamily="18" charset="0"/>
              </a:rPr>
              <a:t>ConversepreOrder</a:t>
            </a:r>
            <a:r>
              <a:rPr kumimoji="0" lang="en-US" sz="1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en-US" sz="1800" b="0" i="0" u="none" strike="noStrike" kern="1200" cap="none" spc="0" normalizeH="0" baseline="0" noProof="0" dirty="0" err="1" smtClean="0">
                <a:ln>
                  <a:noFill/>
                </a:ln>
                <a:solidFill>
                  <a:schemeClr val="tx1"/>
                </a:solidFill>
                <a:effectLst/>
                <a:uLnTx/>
                <a:uFillTx/>
                <a:latin typeface="Times New Roman" pitchFamily="18" charset="0"/>
                <a:ea typeface="+mn-ea"/>
                <a:cs typeface="Times New Roman" pitchFamily="18" charset="0"/>
              </a:rPr>
              <a:t>rightsubtree</a:t>
            </a:r>
            <a:r>
              <a:rPr kumimoji="0" lang="en-US" sz="1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p>
          <a:p>
            <a:pPr marL="514350" marR="0" lvl="0" indent="-514350" algn="l" defTabSz="914400" rtl="0" eaLnBrk="0" fontAlgn="base" latinLnBrk="0" hangingPunct="0">
              <a:lnSpc>
                <a:spcPct val="100000"/>
              </a:lnSpc>
              <a:spcBef>
                <a:spcPct val="20000"/>
              </a:spcBef>
              <a:spcAft>
                <a:spcPct val="0"/>
              </a:spcAft>
              <a:buClrTx/>
              <a:buSzTx/>
              <a:buFont typeface="Times New Roman" pitchFamily="18" charset="0"/>
              <a:buNone/>
              <a:tabLst/>
              <a:defRPr/>
            </a:pPr>
            <a:r>
              <a:rPr kumimoji="0" lang="en-US" sz="1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3. </a:t>
            </a:r>
            <a:r>
              <a:rPr kumimoji="0" lang="en-US" sz="1800" b="0" i="0" u="none" strike="noStrike" kern="1200" cap="none" spc="0" normalizeH="0" baseline="0" noProof="0" dirty="0" err="1" smtClean="0">
                <a:ln>
                  <a:noFill/>
                </a:ln>
                <a:solidFill>
                  <a:schemeClr val="tx1"/>
                </a:solidFill>
                <a:effectLst/>
                <a:uLnTx/>
                <a:uFillTx/>
                <a:latin typeface="Times New Roman" pitchFamily="18" charset="0"/>
                <a:ea typeface="+mn-ea"/>
                <a:cs typeface="Times New Roman" pitchFamily="18" charset="0"/>
              </a:rPr>
              <a:t>ConversepreOrder</a:t>
            </a:r>
            <a:r>
              <a:rPr kumimoji="0" lang="en-US" sz="1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lang="en-US" dirty="0" smtClean="0">
                <a:latin typeface="Times New Roman" pitchFamily="18" charset="0"/>
                <a:cs typeface="Times New Roman" pitchFamily="18" charset="0"/>
              </a:rPr>
              <a:t>left</a:t>
            </a:r>
            <a:r>
              <a:rPr kumimoji="0" lang="en-US" sz="1800" b="0" i="0" u="none" strike="noStrike" kern="1200" cap="none" spc="0" normalizeH="0" baseline="0" noProof="0" dirty="0" err="1" smtClean="0">
                <a:ln>
                  <a:noFill/>
                </a:ln>
                <a:solidFill>
                  <a:schemeClr val="tx1"/>
                </a:solidFill>
                <a:effectLst/>
                <a:uLnTx/>
                <a:uFillTx/>
                <a:latin typeface="Times New Roman" pitchFamily="18" charset="0"/>
                <a:ea typeface="+mn-ea"/>
                <a:cs typeface="Times New Roman" pitchFamily="18" charset="0"/>
              </a:rPr>
              <a:t>subtree</a:t>
            </a:r>
            <a:r>
              <a:rPr kumimoji="0" lang="en-US" sz="1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p>
          <a:p>
            <a:pPr marL="514350" marR="0" lvl="0" indent="-514350" algn="l" defTabSz="914400" rtl="0" eaLnBrk="0" fontAlgn="base" latinLnBrk="0" hangingPunct="0">
              <a:lnSpc>
                <a:spcPct val="100000"/>
              </a:lnSpc>
              <a:spcBef>
                <a:spcPct val="20000"/>
              </a:spcBef>
              <a:spcAft>
                <a:spcPct val="0"/>
              </a:spcAft>
              <a:buClrTx/>
              <a:buSzTx/>
              <a:buFont typeface="Times New Roman" pitchFamily="18" charset="0"/>
              <a:buNone/>
              <a:tabLst/>
              <a:defRPr/>
            </a:pPr>
            <a:r>
              <a:rPr kumimoji="0" lang="en-US" sz="1800" b="1" i="0" u="none" strike="noStrike" kern="1200" cap="none" spc="0" normalizeH="0" baseline="0" noProof="0" dirty="0" smtClean="0">
                <a:ln>
                  <a:noFill/>
                </a:ln>
                <a:solidFill>
                  <a:srgbClr val="CC3300"/>
                </a:solidFill>
                <a:effectLst/>
                <a:uLnTx/>
                <a:uFillTx/>
                <a:latin typeface="Times New Roman" pitchFamily="18" charset="0"/>
                <a:ea typeface="+mn-ea"/>
                <a:cs typeface="Times New Roman" pitchFamily="18" charset="0"/>
              </a:rPr>
              <a:t>	2. end if</a:t>
            </a:r>
          </a:p>
          <a:p>
            <a:pPr marL="514350" marR="0" lvl="0" indent="-514350" algn="l" defTabSz="914400" rtl="0" eaLnBrk="0" fontAlgn="base" latinLnBrk="0" hangingPunct="0">
              <a:lnSpc>
                <a:spcPct val="100000"/>
              </a:lnSpc>
              <a:spcBef>
                <a:spcPct val="20000"/>
              </a:spcBef>
              <a:spcAft>
                <a:spcPct val="0"/>
              </a:spcAft>
              <a:buClrTx/>
              <a:buSzTx/>
              <a:buFont typeface="Times New Roman" pitchFamily="18" charset="0"/>
              <a:buNone/>
              <a:tabLst/>
              <a:defRPr/>
            </a:pPr>
            <a:r>
              <a:rPr kumimoji="0" lang="en-US" sz="18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end </a:t>
            </a:r>
            <a:r>
              <a:rPr kumimoji="0" lang="en-US" sz="1800" b="1" i="0" u="none" strike="noStrike" kern="1200" cap="none" spc="0" normalizeH="0" baseline="0" noProof="0" dirty="0" err="1" smtClean="0">
                <a:ln>
                  <a:noFill/>
                </a:ln>
                <a:solidFill>
                  <a:srgbClr val="FF0000"/>
                </a:solidFill>
                <a:effectLst/>
                <a:uLnTx/>
                <a:uFillTx/>
                <a:latin typeface="Times New Roman" pitchFamily="18" charset="0"/>
                <a:ea typeface="+mn-ea"/>
                <a:cs typeface="Times New Roman" pitchFamily="18" charset="0"/>
              </a:rPr>
              <a:t>ConversepreOrder</a:t>
            </a:r>
            <a:endParaRPr kumimoji="0" lang="en-US" sz="18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838200" y="4486275"/>
            <a:ext cx="2714625" cy="237172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6238875" y="4486275"/>
            <a:ext cx="2905125" cy="2371725"/>
          </a:xfrm>
          <a:prstGeom prst="rect">
            <a:avLst/>
          </a:prstGeom>
          <a:noFill/>
          <a:ln w="9525">
            <a:noFill/>
            <a:miter lim="800000"/>
            <a:headEnd/>
            <a:tailEnd/>
          </a:ln>
          <a:effectLst/>
        </p:spPr>
      </p:pic>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5841738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ext Box 21"/>
          <p:cNvSpPr txBox="1">
            <a:spLocks noChangeArrowheads="1"/>
          </p:cNvSpPr>
          <p:nvPr/>
        </p:nvSpPr>
        <p:spPr bwMode="auto">
          <a:xfrm>
            <a:off x="8039100" y="6400800"/>
            <a:ext cx="184150" cy="366713"/>
          </a:xfrm>
          <a:prstGeom prst="rect">
            <a:avLst/>
          </a:prstGeom>
          <a:noFill/>
          <a:ln w="9525">
            <a:noFill/>
            <a:miter lim="800000"/>
            <a:headEnd/>
            <a:tailEnd/>
          </a:ln>
        </p:spPr>
        <p:txBody>
          <a:bodyPr wrap="none">
            <a:spAutoFit/>
          </a:bodyPr>
          <a:lstStyle/>
          <a:p>
            <a:endParaRPr lang="en-US">
              <a:latin typeface="Lucida Sans Unicode" pitchFamily="34" charset="0"/>
            </a:endParaRPr>
          </a:p>
        </p:txBody>
      </p:sp>
      <p:sp>
        <p:nvSpPr>
          <p:cNvPr id="2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BINARY TREE TRAVERSAL</a:t>
            </a:r>
            <a:endParaRPr lang="en-US" sz="3600" dirty="0">
              <a:latin typeface="Lucida Sans Unicode" pitchFamily="34" charset="0"/>
              <a:cs typeface="Arial" charset="0"/>
            </a:endParaRPr>
          </a:p>
        </p:txBody>
      </p:sp>
      <p:sp>
        <p:nvSpPr>
          <p:cNvPr id="34" name="Rectangle 3"/>
          <p:cNvSpPr txBox="1">
            <a:spLocks noChangeArrowheads="1"/>
          </p:cNvSpPr>
          <p:nvPr/>
        </p:nvSpPr>
        <p:spPr>
          <a:xfrm>
            <a:off x="381000" y="1295400"/>
            <a:ext cx="8229600" cy="4876800"/>
          </a:xfrm>
          <a:prstGeom prst="rect">
            <a:avLst/>
          </a:prstGeom>
        </p:spPr>
        <p: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defRPr/>
            </a:pPr>
            <a:endParaRPr kumimoji="0" lang="en-US" b="0" i="0" u="none" strike="noStrike" kern="1200" cap="none" spc="0" normalizeH="0" baseline="0" noProof="0" dirty="0" smtClean="0">
              <a:ln>
                <a:noFill/>
              </a:ln>
              <a:solidFill>
                <a:schemeClr val="tx1"/>
              </a:solidFill>
              <a:effectLst/>
              <a:uLnTx/>
              <a:uFillTx/>
              <a:latin typeface="Lucida Bright"/>
              <a:cs typeface="Times New Roman" pitchFamily="18" charset="0"/>
            </a:endParaRPr>
          </a:p>
        </p:txBody>
      </p:sp>
      <p:sp>
        <p:nvSpPr>
          <p:cNvPr id="11" name="Content Placeholder 2"/>
          <p:cNvSpPr txBox="1">
            <a:spLocks/>
          </p:cNvSpPr>
          <p:nvPr/>
        </p:nvSpPr>
        <p:spPr bwMode="auto">
          <a:xfrm>
            <a:off x="533400" y="990600"/>
            <a:ext cx="5410200" cy="3429000"/>
          </a:xfrm>
          <a:prstGeom prst="rect">
            <a:avLst/>
          </a:prstGeom>
          <a:noFill/>
          <a:ln w="9525">
            <a:solidFill>
              <a:schemeClr val="tx1"/>
            </a:solidFill>
            <a:round/>
            <a:headEnd/>
            <a:tailEnd/>
          </a:ln>
        </p:spPr>
        <p:txBody>
          <a:bodyPr lIns="90000" tIns="46800" rIns="90000" bIns="46800"/>
          <a:lstStyle/>
          <a:p>
            <a:pPr marL="342900" indent="-342900" eaLnBrk="0" hangingPunct="0">
              <a:spcBef>
                <a:spcPts val="575"/>
              </a:spcBef>
              <a:defRPr/>
            </a:pPr>
            <a:r>
              <a:rPr lang="en-US" kern="0" dirty="0">
                <a:solidFill>
                  <a:srgbClr val="FF0000"/>
                </a:solidFill>
                <a:latin typeface="Times New Roman" pitchFamily="18" charset="0"/>
                <a:cs typeface="Times New Roman" pitchFamily="18" charset="0"/>
              </a:rPr>
              <a:t>Algorithm </a:t>
            </a:r>
            <a:r>
              <a:rPr lang="en-US" kern="0" dirty="0" err="1">
                <a:solidFill>
                  <a:srgbClr val="FF0000"/>
                </a:solidFill>
                <a:latin typeface="Times New Roman" pitchFamily="18" charset="0"/>
                <a:cs typeface="Times New Roman" pitchFamily="18" charset="0"/>
              </a:rPr>
              <a:t>inOrder</a:t>
            </a:r>
            <a:r>
              <a:rPr lang="en-US" kern="0" dirty="0">
                <a:solidFill>
                  <a:srgbClr val="FF0000"/>
                </a:solidFill>
                <a:latin typeface="Times New Roman" pitchFamily="18" charset="0"/>
                <a:cs typeface="Times New Roman" pitchFamily="18" charset="0"/>
              </a:rPr>
              <a:t> (root)</a:t>
            </a:r>
          </a:p>
          <a:p>
            <a:pPr marL="342900" indent="-342900" eaLnBrk="0" hangingPunct="0">
              <a:spcBef>
                <a:spcPts val="575"/>
              </a:spcBef>
              <a:defRPr/>
            </a:pPr>
            <a:r>
              <a:rPr lang="en-US" b="0" kern="0" dirty="0">
                <a:solidFill>
                  <a:srgbClr val="000000"/>
                </a:solidFill>
                <a:latin typeface="Times New Roman" pitchFamily="18" charset="0"/>
                <a:cs typeface="Times New Roman" pitchFamily="18" charset="0"/>
              </a:rPr>
              <a:t>Traverse a binary tree in </a:t>
            </a:r>
            <a:r>
              <a:rPr lang="en-US" kern="0" dirty="0">
                <a:solidFill>
                  <a:srgbClr val="000000"/>
                </a:solidFill>
                <a:latin typeface="Times New Roman" pitchFamily="18" charset="0"/>
                <a:cs typeface="Times New Roman" pitchFamily="18" charset="0"/>
              </a:rPr>
              <a:t>left-root-right</a:t>
            </a:r>
          </a:p>
          <a:p>
            <a:pPr marL="342900" indent="-342900" eaLnBrk="0" hangingPunct="0">
              <a:spcBef>
                <a:spcPts val="575"/>
              </a:spcBef>
              <a:defRPr/>
            </a:pPr>
            <a:r>
              <a:rPr lang="en-US" kern="0" dirty="0">
                <a:solidFill>
                  <a:srgbClr val="000000"/>
                </a:solidFill>
                <a:latin typeface="Times New Roman" pitchFamily="18" charset="0"/>
                <a:cs typeface="Times New Roman" pitchFamily="18" charset="0"/>
              </a:rPr>
              <a:t>Pre Condition: </a:t>
            </a:r>
            <a:r>
              <a:rPr lang="en-US" b="0" kern="0" dirty="0">
                <a:solidFill>
                  <a:srgbClr val="000000"/>
                </a:solidFill>
                <a:latin typeface="Times New Roman" pitchFamily="18" charset="0"/>
                <a:cs typeface="Times New Roman" pitchFamily="18" charset="0"/>
              </a:rPr>
              <a:t>root is the entry node of a tree or subtree</a:t>
            </a:r>
          </a:p>
          <a:p>
            <a:pPr marL="342900" indent="-342900" eaLnBrk="0" hangingPunct="0">
              <a:spcBef>
                <a:spcPts val="575"/>
              </a:spcBef>
              <a:defRPr/>
            </a:pPr>
            <a:r>
              <a:rPr lang="en-US" kern="0" dirty="0">
                <a:solidFill>
                  <a:srgbClr val="000000"/>
                </a:solidFill>
                <a:latin typeface="Times New Roman" pitchFamily="18" charset="0"/>
                <a:cs typeface="Times New Roman" pitchFamily="18" charset="0"/>
              </a:rPr>
              <a:t>Post Condition: </a:t>
            </a:r>
            <a:r>
              <a:rPr lang="en-US" b="0" kern="0" dirty="0">
                <a:solidFill>
                  <a:srgbClr val="000000"/>
                </a:solidFill>
                <a:latin typeface="Times New Roman" pitchFamily="18" charset="0"/>
                <a:cs typeface="Times New Roman" pitchFamily="18" charset="0"/>
              </a:rPr>
              <a:t>each node has been processed </a:t>
            </a:r>
            <a:r>
              <a:rPr lang="en-US" kern="0" dirty="0">
                <a:solidFill>
                  <a:srgbClr val="000000"/>
                </a:solidFill>
                <a:latin typeface="Times New Roman" pitchFamily="18" charset="0"/>
                <a:cs typeface="Times New Roman" pitchFamily="18" charset="0"/>
              </a:rPr>
              <a:t>in order</a:t>
            </a:r>
          </a:p>
          <a:p>
            <a:pPr marL="514350" indent="-514350" eaLnBrk="0" hangingPunct="0">
              <a:spcBef>
                <a:spcPts val="575"/>
              </a:spcBef>
              <a:defRPr/>
            </a:pPr>
            <a:r>
              <a:rPr lang="en-US" kern="0" dirty="0">
                <a:solidFill>
                  <a:srgbClr val="CC3300"/>
                </a:solidFill>
                <a:latin typeface="Times New Roman" pitchFamily="18" charset="0"/>
                <a:cs typeface="Times New Roman" pitchFamily="18" charset="0"/>
              </a:rPr>
              <a:t>	1. if(root is not null)</a:t>
            </a:r>
          </a:p>
          <a:p>
            <a:pPr marL="514350" indent="-514350" eaLnBrk="0" hangingPunct="0">
              <a:spcBef>
                <a:spcPts val="575"/>
              </a:spcBef>
              <a:defRPr/>
            </a:pPr>
            <a:r>
              <a:rPr lang="en-US" b="0" kern="0" dirty="0">
                <a:solidFill>
                  <a:srgbClr val="000000"/>
                </a:solidFill>
                <a:latin typeface="Times New Roman" pitchFamily="18" charset="0"/>
                <a:cs typeface="Times New Roman" pitchFamily="18" charset="0"/>
              </a:rPr>
              <a:t>		1. </a:t>
            </a:r>
            <a:r>
              <a:rPr lang="en-US" b="0" kern="0" dirty="0" err="1">
                <a:solidFill>
                  <a:srgbClr val="000000"/>
                </a:solidFill>
                <a:latin typeface="Times New Roman" pitchFamily="18" charset="0"/>
                <a:cs typeface="Times New Roman" pitchFamily="18" charset="0"/>
              </a:rPr>
              <a:t>inOrder</a:t>
            </a:r>
            <a:r>
              <a:rPr lang="en-US" b="0" kern="0" dirty="0">
                <a:solidFill>
                  <a:srgbClr val="000000"/>
                </a:solidFill>
                <a:latin typeface="Times New Roman" pitchFamily="18" charset="0"/>
                <a:cs typeface="Times New Roman" pitchFamily="18" charset="0"/>
              </a:rPr>
              <a:t>(</a:t>
            </a:r>
            <a:r>
              <a:rPr lang="en-US" b="0" kern="0" dirty="0" err="1">
                <a:solidFill>
                  <a:srgbClr val="000000"/>
                </a:solidFill>
                <a:latin typeface="Times New Roman" pitchFamily="18" charset="0"/>
                <a:cs typeface="Times New Roman" pitchFamily="18" charset="0"/>
              </a:rPr>
              <a:t>leftsubtree</a:t>
            </a:r>
            <a:r>
              <a:rPr lang="en-US" b="0" kern="0" dirty="0">
                <a:solidFill>
                  <a:srgbClr val="000000"/>
                </a:solidFill>
                <a:latin typeface="Times New Roman" pitchFamily="18" charset="0"/>
                <a:cs typeface="Times New Roman" pitchFamily="18" charset="0"/>
              </a:rPr>
              <a:t>)</a:t>
            </a:r>
          </a:p>
          <a:p>
            <a:pPr marL="514350" indent="-514350" eaLnBrk="0" hangingPunct="0">
              <a:spcBef>
                <a:spcPts val="575"/>
              </a:spcBef>
              <a:defRPr/>
            </a:pPr>
            <a:r>
              <a:rPr lang="en-US" b="0" kern="0" dirty="0">
                <a:solidFill>
                  <a:srgbClr val="000000"/>
                </a:solidFill>
                <a:latin typeface="Times New Roman" pitchFamily="18" charset="0"/>
                <a:cs typeface="Times New Roman" pitchFamily="18" charset="0"/>
              </a:rPr>
              <a:t>		2. process(root)</a:t>
            </a:r>
          </a:p>
          <a:p>
            <a:pPr marL="514350" indent="-514350" eaLnBrk="0" hangingPunct="0">
              <a:spcBef>
                <a:spcPts val="575"/>
              </a:spcBef>
              <a:defRPr/>
            </a:pPr>
            <a:r>
              <a:rPr lang="en-US" b="0" kern="0" dirty="0">
                <a:solidFill>
                  <a:srgbClr val="000000"/>
                </a:solidFill>
                <a:latin typeface="Times New Roman" pitchFamily="18" charset="0"/>
                <a:cs typeface="Times New Roman" pitchFamily="18" charset="0"/>
              </a:rPr>
              <a:t>		3. </a:t>
            </a:r>
            <a:r>
              <a:rPr lang="en-US" b="0" kern="0" dirty="0" err="1">
                <a:solidFill>
                  <a:srgbClr val="000000"/>
                </a:solidFill>
                <a:latin typeface="Times New Roman" pitchFamily="18" charset="0"/>
                <a:cs typeface="Times New Roman" pitchFamily="18" charset="0"/>
              </a:rPr>
              <a:t>inOrder</a:t>
            </a:r>
            <a:r>
              <a:rPr lang="en-US" b="0" kern="0" dirty="0">
                <a:solidFill>
                  <a:srgbClr val="000000"/>
                </a:solidFill>
                <a:latin typeface="Times New Roman" pitchFamily="18" charset="0"/>
                <a:cs typeface="Times New Roman" pitchFamily="18" charset="0"/>
              </a:rPr>
              <a:t>(</a:t>
            </a:r>
            <a:r>
              <a:rPr lang="en-US" b="0" kern="0" dirty="0" err="1">
                <a:solidFill>
                  <a:srgbClr val="000000"/>
                </a:solidFill>
                <a:latin typeface="Times New Roman" pitchFamily="18" charset="0"/>
                <a:cs typeface="Times New Roman" pitchFamily="18" charset="0"/>
              </a:rPr>
              <a:t>rightsubtree</a:t>
            </a:r>
            <a:r>
              <a:rPr lang="en-US" b="0" kern="0" dirty="0">
                <a:solidFill>
                  <a:srgbClr val="000000"/>
                </a:solidFill>
                <a:latin typeface="Times New Roman" pitchFamily="18" charset="0"/>
                <a:cs typeface="Times New Roman" pitchFamily="18" charset="0"/>
              </a:rPr>
              <a:t>)</a:t>
            </a:r>
          </a:p>
          <a:p>
            <a:pPr marL="514350" indent="-514350" eaLnBrk="0" hangingPunct="0">
              <a:spcBef>
                <a:spcPts val="575"/>
              </a:spcBef>
              <a:defRPr/>
            </a:pPr>
            <a:r>
              <a:rPr lang="en-US" kern="0" dirty="0">
                <a:solidFill>
                  <a:srgbClr val="CC3300"/>
                </a:solidFill>
                <a:latin typeface="Times New Roman" pitchFamily="18" charset="0"/>
                <a:cs typeface="Times New Roman" pitchFamily="18" charset="0"/>
              </a:rPr>
              <a:t>	2. end if</a:t>
            </a:r>
          </a:p>
          <a:p>
            <a:pPr marL="342900" indent="-342900" eaLnBrk="0" hangingPunct="0">
              <a:spcBef>
                <a:spcPts val="575"/>
              </a:spcBef>
              <a:defRPr/>
            </a:pPr>
            <a:r>
              <a:rPr lang="en-US" kern="0" dirty="0">
                <a:solidFill>
                  <a:srgbClr val="FF0000"/>
                </a:solidFill>
                <a:latin typeface="Times New Roman" pitchFamily="18" charset="0"/>
                <a:cs typeface="Times New Roman" pitchFamily="18" charset="0"/>
              </a:rPr>
              <a:t>end </a:t>
            </a:r>
            <a:r>
              <a:rPr lang="en-US" kern="0" dirty="0" err="1">
                <a:solidFill>
                  <a:srgbClr val="FF0000"/>
                </a:solidFill>
                <a:latin typeface="Times New Roman" pitchFamily="18" charset="0"/>
                <a:cs typeface="Times New Roman" pitchFamily="18" charset="0"/>
              </a:rPr>
              <a:t>inOrder</a:t>
            </a:r>
            <a:endParaRPr lang="en-US" kern="0" dirty="0">
              <a:solidFill>
                <a:srgbClr val="FF0000"/>
              </a:solidFill>
              <a:latin typeface="Times New Roman" pitchFamily="18" charset="0"/>
              <a:cs typeface="Times New Roman" pitchFamily="18" charset="0"/>
            </a:endParaRPr>
          </a:p>
        </p:txBody>
      </p:sp>
      <p:pic>
        <p:nvPicPr>
          <p:cNvPr id="12" name="Picture 3"/>
          <p:cNvPicPr>
            <a:picLocks noChangeAspect="1" noChangeArrowheads="1"/>
          </p:cNvPicPr>
          <p:nvPr/>
        </p:nvPicPr>
        <p:blipFill>
          <a:blip r:embed="rId2" cstate="print"/>
          <a:srcRect/>
          <a:stretch>
            <a:fillRect/>
          </a:stretch>
        </p:blipFill>
        <p:spPr bwMode="auto">
          <a:xfrm>
            <a:off x="762000" y="4514850"/>
            <a:ext cx="3038475" cy="2343150"/>
          </a:xfrm>
          <a:prstGeom prst="rect">
            <a:avLst/>
          </a:prstGeom>
          <a:noFill/>
          <a:ln w="9525">
            <a:noFill/>
            <a:miter lim="800000"/>
            <a:headEnd/>
            <a:tailEnd/>
          </a:ln>
        </p:spPr>
      </p:pic>
      <p:pic>
        <p:nvPicPr>
          <p:cNvPr id="13" name="Picture 2"/>
          <p:cNvPicPr>
            <a:picLocks noChangeAspect="1" noChangeArrowheads="1"/>
          </p:cNvPicPr>
          <p:nvPr/>
        </p:nvPicPr>
        <p:blipFill>
          <a:blip r:embed="rId3" cstate="print"/>
          <a:srcRect/>
          <a:stretch>
            <a:fillRect/>
          </a:stretch>
        </p:blipFill>
        <p:spPr bwMode="auto">
          <a:xfrm>
            <a:off x="4953000" y="4525616"/>
            <a:ext cx="3352800" cy="2332383"/>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42327719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ext Box 21"/>
          <p:cNvSpPr txBox="1">
            <a:spLocks noChangeArrowheads="1"/>
          </p:cNvSpPr>
          <p:nvPr/>
        </p:nvSpPr>
        <p:spPr bwMode="auto">
          <a:xfrm>
            <a:off x="8039100" y="6400800"/>
            <a:ext cx="184150" cy="366713"/>
          </a:xfrm>
          <a:prstGeom prst="rect">
            <a:avLst/>
          </a:prstGeom>
          <a:noFill/>
          <a:ln w="9525">
            <a:noFill/>
            <a:miter lim="800000"/>
            <a:headEnd/>
            <a:tailEnd/>
          </a:ln>
        </p:spPr>
        <p:txBody>
          <a:bodyPr wrap="none">
            <a:spAutoFit/>
          </a:bodyPr>
          <a:lstStyle/>
          <a:p>
            <a:endParaRPr lang="en-US">
              <a:latin typeface="Lucida Sans Unicode" pitchFamily="34" charset="0"/>
            </a:endParaRPr>
          </a:p>
        </p:txBody>
      </p:sp>
      <p:sp>
        <p:nvSpPr>
          <p:cNvPr id="2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BINARY TREE TRAVERSAL</a:t>
            </a:r>
            <a:endParaRPr lang="en-US" sz="3600" dirty="0">
              <a:latin typeface="Lucida Sans Unicode" pitchFamily="34" charset="0"/>
              <a:cs typeface="Arial" charset="0"/>
            </a:endParaRPr>
          </a:p>
        </p:txBody>
      </p:sp>
      <p:sp>
        <p:nvSpPr>
          <p:cNvPr id="34" name="Rectangle 3"/>
          <p:cNvSpPr txBox="1">
            <a:spLocks noChangeArrowheads="1"/>
          </p:cNvSpPr>
          <p:nvPr/>
        </p:nvSpPr>
        <p:spPr>
          <a:xfrm>
            <a:off x="381000" y="1295400"/>
            <a:ext cx="8229600" cy="4876800"/>
          </a:xfrm>
          <a:prstGeom prst="rect">
            <a:avLst/>
          </a:prstGeom>
        </p:spPr>
        <p: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defRPr/>
            </a:pPr>
            <a:endParaRPr kumimoji="0" lang="en-US" b="0" i="0" u="none" strike="noStrike" kern="1200" cap="none" spc="0" normalizeH="0" baseline="0" noProof="0" dirty="0" smtClean="0">
              <a:ln>
                <a:noFill/>
              </a:ln>
              <a:solidFill>
                <a:schemeClr val="tx1"/>
              </a:solidFill>
              <a:effectLst/>
              <a:uLnTx/>
              <a:uFillTx/>
              <a:latin typeface="Lucida Bright"/>
              <a:cs typeface="Times New Roman" pitchFamily="18" charset="0"/>
            </a:endParaRPr>
          </a:p>
        </p:txBody>
      </p:sp>
      <p:sp>
        <p:nvSpPr>
          <p:cNvPr id="11" name="Content Placeholder 2"/>
          <p:cNvSpPr txBox="1">
            <a:spLocks/>
          </p:cNvSpPr>
          <p:nvPr/>
        </p:nvSpPr>
        <p:spPr bwMode="auto">
          <a:xfrm>
            <a:off x="533400" y="990600"/>
            <a:ext cx="5410200" cy="3429000"/>
          </a:xfrm>
          <a:prstGeom prst="rect">
            <a:avLst/>
          </a:prstGeom>
          <a:noFill/>
          <a:ln w="9525">
            <a:solidFill>
              <a:schemeClr val="tx1"/>
            </a:solidFill>
            <a:round/>
            <a:headEnd/>
            <a:tailEnd/>
          </a:ln>
        </p:spPr>
        <p:txBody>
          <a:bodyPr lIns="90000" tIns="46800" rIns="90000" bIns="46800"/>
          <a:lstStyle/>
          <a:p>
            <a:pPr marL="342900" indent="-342900" eaLnBrk="0" hangingPunct="0">
              <a:spcBef>
                <a:spcPts val="575"/>
              </a:spcBef>
              <a:defRPr/>
            </a:pPr>
            <a:r>
              <a:rPr lang="en-US" kern="0" dirty="0">
                <a:solidFill>
                  <a:srgbClr val="FF0000"/>
                </a:solidFill>
                <a:latin typeface="Times New Roman" pitchFamily="18" charset="0"/>
                <a:cs typeface="Times New Roman" pitchFamily="18" charset="0"/>
              </a:rPr>
              <a:t>Algorithm </a:t>
            </a:r>
            <a:r>
              <a:rPr lang="en-US" kern="0" dirty="0" err="1" smtClean="0">
                <a:solidFill>
                  <a:srgbClr val="FF0000"/>
                </a:solidFill>
                <a:latin typeface="Times New Roman" pitchFamily="18" charset="0"/>
                <a:cs typeface="Times New Roman" pitchFamily="18" charset="0"/>
              </a:rPr>
              <a:t>ConverseinOrder</a:t>
            </a:r>
            <a:r>
              <a:rPr lang="en-US" kern="0" dirty="0" smtClean="0">
                <a:solidFill>
                  <a:srgbClr val="FF0000"/>
                </a:solidFill>
                <a:latin typeface="Times New Roman" pitchFamily="18" charset="0"/>
                <a:cs typeface="Times New Roman" pitchFamily="18" charset="0"/>
              </a:rPr>
              <a:t> </a:t>
            </a:r>
            <a:r>
              <a:rPr lang="en-US" kern="0" dirty="0">
                <a:solidFill>
                  <a:srgbClr val="FF0000"/>
                </a:solidFill>
                <a:latin typeface="Times New Roman" pitchFamily="18" charset="0"/>
                <a:cs typeface="Times New Roman" pitchFamily="18" charset="0"/>
              </a:rPr>
              <a:t>(root)</a:t>
            </a:r>
          </a:p>
          <a:p>
            <a:pPr marL="342900" indent="-342900" eaLnBrk="0" hangingPunct="0">
              <a:spcBef>
                <a:spcPts val="575"/>
              </a:spcBef>
              <a:defRPr/>
            </a:pPr>
            <a:r>
              <a:rPr lang="en-US" b="0" kern="0" dirty="0">
                <a:solidFill>
                  <a:srgbClr val="000000"/>
                </a:solidFill>
                <a:latin typeface="Times New Roman" pitchFamily="18" charset="0"/>
                <a:cs typeface="Times New Roman" pitchFamily="18" charset="0"/>
              </a:rPr>
              <a:t>Traverse a binary tree in </a:t>
            </a:r>
            <a:r>
              <a:rPr lang="en-US" kern="0" dirty="0">
                <a:solidFill>
                  <a:srgbClr val="000000"/>
                </a:solidFill>
                <a:latin typeface="Times New Roman" pitchFamily="18" charset="0"/>
                <a:cs typeface="Times New Roman" pitchFamily="18" charset="0"/>
              </a:rPr>
              <a:t>left-root-right</a:t>
            </a:r>
          </a:p>
          <a:p>
            <a:pPr marL="342900" indent="-342900" eaLnBrk="0" hangingPunct="0">
              <a:spcBef>
                <a:spcPts val="575"/>
              </a:spcBef>
              <a:defRPr/>
            </a:pPr>
            <a:r>
              <a:rPr lang="en-US" kern="0" dirty="0">
                <a:solidFill>
                  <a:srgbClr val="000000"/>
                </a:solidFill>
                <a:latin typeface="Times New Roman" pitchFamily="18" charset="0"/>
                <a:cs typeface="Times New Roman" pitchFamily="18" charset="0"/>
              </a:rPr>
              <a:t>Pre Condition: </a:t>
            </a:r>
            <a:r>
              <a:rPr lang="en-US" b="0" kern="0" dirty="0">
                <a:solidFill>
                  <a:srgbClr val="000000"/>
                </a:solidFill>
                <a:latin typeface="Times New Roman" pitchFamily="18" charset="0"/>
                <a:cs typeface="Times New Roman" pitchFamily="18" charset="0"/>
              </a:rPr>
              <a:t>root is the entry node of a tree or subtree</a:t>
            </a:r>
          </a:p>
          <a:p>
            <a:pPr marL="342900" indent="-342900" eaLnBrk="0" hangingPunct="0">
              <a:spcBef>
                <a:spcPts val="575"/>
              </a:spcBef>
              <a:defRPr/>
            </a:pPr>
            <a:r>
              <a:rPr lang="en-US" kern="0" dirty="0">
                <a:solidFill>
                  <a:srgbClr val="000000"/>
                </a:solidFill>
                <a:latin typeface="Times New Roman" pitchFamily="18" charset="0"/>
                <a:cs typeface="Times New Roman" pitchFamily="18" charset="0"/>
              </a:rPr>
              <a:t>Post Condition: </a:t>
            </a:r>
            <a:r>
              <a:rPr lang="en-US" b="0" kern="0" dirty="0">
                <a:solidFill>
                  <a:srgbClr val="000000"/>
                </a:solidFill>
                <a:latin typeface="Times New Roman" pitchFamily="18" charset="0"/>
                <a:cs typeface="Times New Roman" pitchFamily="18" charset="0"/>
              </a:rPr>
              <a:t>each node has been processed </a:t>
            </a:r>
            <a:r>
              <a:rPr lang="en-US" kern="0" dirty="0">
                <a:solidFill>
                  <a:srgbClr val="000000"/>
                </a:solidFill>
                <a:latin typeface="Times New Roman" pitchFamily="18" charset="0"/>
                <a:cs typeface="Times New Roman" pitchFamily="18" charset="0"/>
              </a:rPr>
              <a:t>in order</a:t>
            </a:r>
          </a:p>
          <a:p>
            <a:pPr marL="514350" indent="-514350" eaLnBrk="0" hangingPunct="0">
              <a:spcBef>
                <a:spcPts val="575"/>
              </a:spcBef>
              <a:defRPr/>
            </a:pPr>
            <a:r>
              <a:rPr lang="en-US" kern="0" dirty="0">
                <a:solidFill>
                  <a:srgbClr val="CC3300"/>
                </a:solidFill>
                <a:latin typeface="Times New Roman" pitchFamily="18" charset="0"/>
                <a:cs typeface="Times New Roman" pitchFamily="18" charset="0"/>
              </a:rPr>
              <a:t>	1. if(root is not null)</a:t>
            </a:r>
          </a:p>
          <a:p>
            <a:pPr marL="514350" indent="-514350" eaLnBrk="0" hangingPunct="0">
              <a:spcBef>
                <a:spcPts val="575"/>
              </a:spcBef>
              <a:defRPr/>
            </a:pPr>
            <a:r>
              <a:rPr lang="en-US" b="0" kern="0" dirty="0">
                <a:solidFill>
                  <a:srgbClr val="000000"/>
                </a:solidFill>
                <a:latin typeface="Times New Roman" pitchFamily="18" charset="0"/>
                <a:cs typeface="Times New Roman" pitchFamily="18" charset="0"/>
              </a:rPr>
              <a:t>		1. </a:t>
            </a:r>
            <a:r>
              <a:rPr lang="en-US" b="0" kern="0" dirty="0" err="1" smtClean="0">
                <a:solidFill>
                  <a:srgbClr val="000000"/>
                </a:solidFill>
                <a:latin typeface="Times New Roman" pitchFamily="18" charset="0"/>
                <a:cs typeface="Times New Roman" pitchFamily="18" charset="0"/>
              </a:rPr>
              <a:t>ConverseinOrder</a:t>
            </a:r>
            <a:r>
              <a:rPr lang="en-US" b="0" kern="0" dirty="0" smtClean="0">
                <a:solidFill>
                  <a:srgbClr val="000000"/>
                </a:solidFill>
                <a:latin typeface="Times New Roman" pitchFamily="18" charset="0"/>
                <a:cs typeface="Times New Roman" pitchFamily="18" charset="0"/>
              </a:rPr>
              <a:t>(</a:t>
            </a:r>
            <a:r>
              <a:rPr lang="en-US" b="0" kern="0" dirty="0" err="1" smtClean="0">
                <a:solidFill>
                  <a:srgbClr val="000000"/>
                </a:solidFill>
                <a:latin typeface="Times New Roman" pitchFamily="18" charset="0"/>
                <a:cs typeface="Times New Roman" pitchFamily="18" charset="0"/>
              </a:rPr>
              <a:t>rightsubtree</a:t>
            </a:r>
            <a:r>
              <a:rPr lang="en-US" b="0" kern="0" dirty="0">
                <a:solidFill>
                  <a:srgbClr val="000000"/>
                </a:solidFill>
                <a:latin typeface="Times New Roman" pitchFamily="18" charset="0"/>
                <a:cs typeface="Times New Roman" pitchFamily="18" charset="0"/>
              </a:rPr>
              <a:t>)</a:t>
            </a:r>
          </a:p>
          <a:p>
            <a:pPr marL="514350" indent="-514350" eaLnBrk="0" hangingPunct="0">
              <a:spcBef>
                <a:spcPts val="575"/>
              </a:spcBef>
              <a:defRPr/>
            </a:pPr>
            <a:r>
              <a:rPr lang="en-US" b="0" kern="0" dirty="0">
                <a:solidFill>
                  <a:srgbClr val="000000"/>
                </a:solidFill>
                <a:latin typeface="Times New Roman" pitchFamily="18" charset="0"/>
                <a:cs typeface="Times New Roman" pitchFamily="18" charset="0"/>
              </a:rPr>
              <a:t>		2. process(root)</a:t>
            </a:r>
          </a:p>
          <a:p>
            <a:pPr marL="514350" indent="-514350" eaLnBrk="0" hangingPunct="0">
              <a:spcBef>
                <a:spcPts val="575"/>
              </a:spcBef>
              <a:defRPr/>
            </a:pPr>
            <a:r>
              <a:rPr lang="en-US" b="0" kern="0" dirty="0">
                <a:solidFill>
                  <a:srgbClr val="000000"/>
                </a:solidFill>
                <a:latin typeface="Times New Roman" pitchFamily="18" charset="0"/>
                <a:cs typeface="Times New Roman" pitchFamily="18" charset="0"/>
              </a:rPr>
              <a:t>		3. </a:t>
            </a:r>
            <a:r>
              <a:rPr lang="en-US" kern="0" dirty="0" err="1" smtClean="0">
                <a:solidFill>
                  <a:srgbClr val="000000"/>
                </a:solidFill>
                <a:latin typeface="Times New Roman" pitchFamily="18" charset="0"/>
                <a:cs typeface="Times New Roman" pitchFamily="18" charset="0"/>
              </a:rPr>
              <a:t>Conversein</a:t>
            </a:r>
            <a:r>
              <a:rPr lang="en-US" b="0" kern="0" dirty="0" err="1" smtClean="0">
                <a:solidFill>
                  <a:srgbClr val="000000"/>
                </a:solidFill>
                <a:latin typeface="Times New Roman" pitchFamily="18" charset="0"/>
                <a:cs typeface="Times New Roman" pitchFamily="18" charset="0"/>
              </a:rPr>
              <a:t>Order</a:t>
            </a:r>
            <a:r>
              <a:rPr lang="en-US" b="0" kern="0" dirty="0" smtClean="0">
                <a:solidFill>
                  <a:srgbClr val="000000"/>
                </a:solidFill>
                <a:latin typeface="Times New Roman" pitchFamily="18" charset="0"/>
                <a:cs typeface="Times New Roman" pitchFamily="18" charset="0"/>
              </a:rPr>
              <a:t>(</a:t>
            </a:r>
            <a:r>
              <a:rPr lang="en-US" b="0" kern="0" dirty="0" err="1" smtClean="0">
                <a:solidFill>
                  <a:srgbClr val="000000"/>
                </a:solidFill>
                <a:latin typeface="Times New Roman" pitchFamily="18" charset="0"/>
                <a:cs typeface="Times New Roman" pitchFamily="18" charset="0"/>
              </a:rPr>
              <a:t>leftsubtree</a:t>
            </a:r>
            <a:r>
              <a:rPr lang="en-US" b="0" kern="0" dirty="0">
                <a:solidFill>
                  <a:srgbClr val="000000"/>
                </a:solidFill>
                <a:latin typeface="Times New Roman" pitchFamily="18" charset="0"/>
                <a:cs typeface="Times New Roman" pitchFamily="18" charset="0"/>
              </a:rPr>
              <a:t>)</a:t>
            </a:r>
          </a:p>
          <a:p>
            <a:pPr marL="514350" indent="-514350" eaLnBrk="0" hangingPunct="0">
              <a:spcBef>
                <a:spcPts val="575"/>
              </a:spcBef>
              <a:defRPr/>
            </a:pPr>
            <a:r>
              <a:rPr lang="en-US" kern="0" dirty="0">
                <a:solidFill>
                  <a:srgbClr val="CC3300"/>
                </a:solidFill>
                <a:latin typeface="Times New Roman" pitchFamily="18" charset="0"/>
                <a:cs typeface="Times New Roman" pitchFamily="18" charset="0"/>
              </a:rPr>
              <a:t>	2. end if</a:t>
            </a:r>
          </a:p>
          <a:p>
            <a:pPr marL="342900" indent="-342900" eaLnBrk="0" hangingPunct="0">
              <a:spcBef>
                <a:spcPts val="575"/>
              </a:spcBef>
              <a:defRPr/>
            </a:pPr>
            <a:r>
              <a:rPr lang="en-US" kern="0" dirty="0">
                <a:solidFill>
                  <a:srgbClr val="FF0000"/>
                </a:solidFill>
                <a:latin typeface="Times New Roman" pitchFamily="18" charset="0"/>
                <a:cs typeface="Times New Roman" pitchFamily="18" charset="0"/>
              </a:rPr>
              <a:t>end </a:t>
            </a:r>
            <a:r>
              <a:rPr lang="en-US" kern="0" dirty="0" err="1" smtClean="0">
                <a:solidFill>
                  <a:srgbClr val="FF0000"/>
                </a:solidFill>
                <a:latin typeface="Times New Roman" pitchFamily="18" charset="0"/>
                <a:cs typeface="Times New Roman" pitchFamily="18" charset="0"/>
              </a:rPr>
              <a:t>ConverseinOrder</a:t>
            </a:r>
            <a:endParaRPr lang="en-US" kern="0" dirty="0">
              <a:solidFill>
                <a:srgbClr val="FF0000"/>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457200" y="4505325"/>
            <a:ext cx="3048000" cy="235267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5562600" y="4514850"/>
            <a:ext cx="3362325" cy="2343150"/>
          </a:xfrm>
          <a:prstGeom prst="rect">
            <a:avLst/>
          </a:prstGeom>
          <a:noFill/>
          <a:ln w="9525">
            <a:noFill/>
            <a:miter lim="800000"/>
            <a:headEnd/>
            <a:tailEnd/>
          </a:ln>
          <a:effectLst/>
        </p:spPr>
      </p:pic>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6256427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ext Box 21"/>
          <p:cNvSpPr txBox="1">
            <a:spLocks noChangeArrowheads="1"/>
          </p:cNvSpPr>
          <p:nvPr/>
        </p:nvSpPr>
        <p:spPr bwMode="auto">
          <a:xfrm>
            <a:off x="8039100" y="6400800"/>
            <a:ext cx="184150" cy="366713"/>
          </a:xfrm>
          <a:prstGeom prst="rect">
            <a:avLst/>
          </a:prstGeom>
          <a:noFill/>
          <a:ln w="9525">
            <a:noFill/>
            <a:miter lim="800000"/>
            <a:headEnd/>
            <a:tailEnd/>
          </a:ln>
        </p:spPr>
        <p:txBody>
          <a:bodyPr wrap="none">
            <a:spAutoFit/>
          </a:bodyPr>
          <a:lstStyle/>
          <a:p>
            <a:endParaRPr lang="en-US">
              <a:latin typeface="Lucida Sans Unicode" pitchFamily="34" charset="0"/>
            </a:endParaRPr>
          </a:p>
        </p:txBody>
      </p:sp>
      <p:sp>
        <p:nvSpPr>
          <p:cNvPr id="2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BINARY TREE TRAVERSAL</a:t>
            </a:r>
            <a:endParaRPr lang="en-US" sz="3600" dirty="0">
              <a:latin typeface="Lucida Sans Unicode" pitchFamily="34" charset="0"/>
              <a:cs typeface="Arial" charset="0"/>
            </a:endParaRPr>
          </a:p>
        </p:txBody>
      </p:sp>
      <p:sp>
        <p:nvSpPr>
          <p:cNvPr id="34" name="Rectangle 3"/>
          <p:cNvSpPr txBox="1">
            <a:spLocks noChangeArrowheads="1"/>
          </p:cNvSpPr>
          <p:nvPr/>
        </p:nvSpPr>
        <p:spPr>
          <a:xfrm>
            <a:off x="381000" y="1295400"/>
            <a:ext cx="8229600" cy="4876800"/>
          </a:xfrm>
          <a:prstGeom prst="rect">
            <a:avLst/>
          </a:prstGeom>
        </p:spPr>
        <p: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defRPr/>
            </a:pPr>
            <a:endParaRPr kumimoji="0" lang="en-US" b="0" i="0" u="none" strike="noStrike" kern="1200" cap="none" spc="0" normalizeH="0" baseline="0" noProof="0" dirty="0" smtClean="0">
              <a:ln>
                <a:noFill/>
              </a:ln>
              <a:solidFill>
                <a:schemeClr val="tx1"/>
              </a:solidFill>
              <a:effectLst/>
              <a:uLnTx/>
              <a:uFillTx/>
              <a:latin typeface="Lucida Bright"/>
              <a:cs typeface="Times New Roman" pitchFamily="18" charset="0"/>
            </a:endParaRPr>
          </a:p>
        </p:txBody>
      </p:sp>
      <p:sp>
        <p:nvSpPr>
          <p:cNvPr id="9" name="Content Placeholder 2"/>
          <p:cNvSpPr txBox="1">
            <a:spLocks/>
          </p:cNvSpPr>
          <p:nvPr/>
        </p:nvSpPr>
        <p:spPr bwMode="auto">
          <a:xfrm>
            <a:off x="228600" y="914400"/>
            <a:ext cx="5486400" cy="3581400"/>
          </a:xfrm>
          <a:prstGeom prst="rect">
            <a:avLst/>
          </a:prstGeom>
          <a:noFill/>
          <a:ln w="9525">
            <a:solidFill>
              <a:schemeClr val="tx1"/>
            </a:solidFill>
            <a:round/>
            <a:headEnd/>
            <a:tailEnd/>
          </a:ln>
        </p:spPr>
        <p:txBody>
          <a:bodyPr lIns="90000" tIns="46800" rIns="90000" bIns="46800"/>
          <a:lstStyle/>
          <a:p>
            <a:pPr marL="342900" indent="-342900" eaLnBrk="0" hangingPunct="0">
              <a:spcBef>
                <a:spcPts val="575"/>
              </a:spcBef>
              <a:defRPr/>
            </a:pPr>
            <a:r>
              <a:rPr lang="en-US" kern="0" dirty="0">
                <a:solidFill>
                  <a:srgbClr val="FF0000"/>
                </a:solidFill>
                <a:latin typeface="Times New Roman" pitchFamily="18" charset="0"/>
                <a:cs typeface="Times New Roman" pitchFamily="18" charset="0"/>
              </a:rPr>
              <a:t>Algorithm </a:t>
            </a:r>
            <a:r>
              <a:rPr lang="en-US" kern="0" dirty="0" err="1">
                <a:solidFill>
                  <a:srgbClr val="FF0000"/>
                </a:solidFill>
                <a:latin typeface="Times New Roman" pitchFamily="18" charset="0"/>
                <a:cs typeface="Times New Roman" pitchFamily="18" charset="0"/>
              </a:rPr>
              <a:t>postOrder</a:t>
            </a:r>
            <a:r>
              <a:rPr lang="en-US" kern="0" dirty="0">
                <a:solidFill>
                  <a:srgbClr val="FF0000"/>
                </a:solidFill>
                <a:latin typeface="Times New Roman" pitchFamily="18" charset="0"/>
                <a:cs typeface="Times New Roman" pitchFamily="18" charset="0"/>
              </a:rPr>
              <a:t> (root)</a:t>
            </a:r>
          </a:p>
          <a:p>
            <a:pPr marL="342900" indent="-342900" eaLnBrk="0" hangingPunct="0">
              <a:spcBef>
                <a:spcPts val="575"/>
              </a:spcBef>
              <a:defRPr/>
            </a:pPr>
            <a:r>
              <a:rPr lang="en-US" b="0" kern="0" dirty="0">
                <a:solidFill>
                  <a:srgbClr val="000000"/>
                </a:solidFill>
                <a:latin typeface="Times New Roman" pitchFamily="18" charset="0"/>
                <a:cs typeface="Times New Roman" pitchFamily="18" charset="0"/>
              </a:rPr>
              <a:t>Traverse a binary tree in </a:t>
            </a:r>
            <a:r>
              <a:rPr lang="en-US" kern="0" dirty="0">
                <a:solidFill>
                  <a:srgbClr val="000000"/>
                </a:solidFill>
                <a:latin typeface="Times New Roman" pitchFamily="18" charset="0"/>
                <a:cs typeface="Times New Roman" pitchFamily="18" charset="0"/>
              </a:rPr>
              <a:t>left-right-root</a:t>
            </a:r>
          </a:p>
          <a:p>
            <a:pPr marL="342900" indent="-342900" eaLnBrk="0" hangingPunct="0">
              <a:spcBef>
                <a:spcPts val="575"/>
              </a:spcBef>
              <a:defRPr/>
            </a:pPr>
            <a:r>
              <a:rPr lang="en-US" kern="0" dirty="0">
                <a:solidFill>
                  <a:srgbClr val="000000"/>
                </a:solidFill>
                <a:latin typeface="Times New Roman" pitchFamily="18" charset="0"/>
                <a:cs typeface="Times New Roman" pitchFamily="18" charset="0"/>
              </a:rPr>
              <a:t>Pre Condition: </a:t>
            </a:r>
            <a:r>
              <a:rPr lang="en-US" b="0" kern="0" dirty="0">
                <a:solidFill>
                  <a:srgbClr val="000000"/>
                </a:solidFill>
                <a:latin typeface="Times New Roman" pitchFamily="18" charset="0"/>
                <a:cs typeface="Times New Roman" pitchFamily="18" charset="0"/>
              </a:rPr>
              <a:t>root is the entry node of a tree or subtree</a:t>
            </a:r>
          </a:p>
          <a:p>
            <a:pPr marL="342900" indent="-342900" eaLnBrk="0" hangingPunct="0">
              <a:spcBef>
                <a:spcPts val="575"/>
              </a:spcBef>
              <a:defRPr/>
            </a:pPr>
            <a:r>
              <a:rPr lang="en-US" kern="0" dirty="0">
                <a:solidFill>
                  <a:srgbClr val="000000"/>
                </a:solidFill>
                <a:latin typeface="Times New Roman" pitchFamily="18" charset="0"/>
                <a:cs typeface="Times New Roman" pitchFamily="18" charset="0"/>
              </a:rPr>
              <a:t>Post Condition: </a:t>
            </a:r>
            <a:r>
              <a:rPr lang="en-US" b="0" kern="0" dirty="0">
                <a:solidFill>
                  <a:srgbClr val="000000"/>
                </a:solidFill>
                <a:latin typeface="Times New Roman" pitchFamily="18" charset="0"/>
                <a:cs typeface="Times New Roman" pitchFamily="18" charset="0"/>
              </a:rPr>
              <a:t>each node has been processed </a:t>
            </a:r>
            <a:r>
              <a:rPr lang="en-US" kern="0" dirty="0">
                <a:solidFill>
                  <a:srgbClr val="000000"/>
                </a:solidFill>
                <a:latin typeface="Times New Roman" pitchFamily="18" charset="0"/>
                <a:cs typeface="Times New Roman" pitchFamily="18" charset="0"/>
              </a:rPr>
              <a:t>in order</a:t>
            </a:r>
          </a:p>
          <a:p>
            <a:pPr marL="514350" indent="-514350" eaLnBrk="0" hangingPunct="0">
              <a:spcBef>
                <a:spcPts val="575"/>
              </a:spcBef>
              <a:defRPr/>
            </a:pPr>
            <a:r>
              <a:rPr lang="en-US" kern="0" dirty="0">
                <a:solidFill>
                  <a:srgbClr val="CC3300"/>
                </a:solidFill>
                <a:latin typeface="Times New Roman" pitchFamily="18" charset="0"/>
                <a:cs typeface="Times New Roman" pitchFamily="18" charset="0"/>
              </a:rPr>
              <a:t>	1. if(root is not null)</a:t>
            </a:r>
          </a:p>
          <a:p>
            <a:pPr marL="514350" indent="-514350" eaLnBrk="0" hangingPunct="0">
              <a:spcBef>
                <a:spcPts val="575"/>
              </a:spcBef>
              <a:defRPr/>
            </a:pPr>
            <a:r>
              <a:rPr lang="en-US" b="0" kern="0" dirty="0">
                <a:solidFill>
                  <a:srgbClr val="000000"/>
                </a:solidFill>
                <a:latin typeface="Times New Roman" pitchFamily="18" charset="0"/>
                <a:cs typeface="Times New Roman" pitchFamily="18" charset="0"/>
              </a:rPr>
              <a:t>		1. </a:t>
            </a:r>
            <a:r>
              <a:rPr lang="en-US" b="0" kern="0" dirty="0" err="1">
                <a:solidFill>
                  <a:srgbClr val="000000"/>
                </a:solidFill>
                <a:latin typeface="Times New Roman" pitchFamily="18" charset="0"/>
                <a:cs typeface="Times New Roman" pitchFamily="18" charset="0"/>
              </a:rPr>
              <a:t>postOrder</a:t>
            </a:r>
            <a:r>
              <a:rPr lang="en-US" b="0" kern="0" dirty="0">
                <a:solidFill>
                  <a:srgbClr val="000000"/>
                </a:solidFill>
                <a:latin typeface="Times New Roman" pitchFamily="18" charset="0"/>
                <a:cs typeface="Times New Roman" pitchFamily="18" charset="0"/>
              </a:rPr>
              <a:t>(</a:t>
            </a:r>
            <a:r>
              <a:rPr lang="en-US" b="0" kern="0" dirty="0" err="1">
                <a:solidFill>
                  <a:srgbClr val="000000"/>
                </a:solidFill>
                <a:latin typeface="Times New Roman" pitchFamily="18" charset="0"/>
                <a:cs typeface="Times New Roman" pitchFamily="18" charset="0"/>
              </a:rPr>
              <a:t>leftsubtree</a:t>
            </a:r>
            <a:r>
              <a:rPr lang="en-US" b="0" kern="0" dirty="0">
                <a:solidFill>
                  <a:srgbClr val="000000"/>
                </a:solidFill>
                <a:latin typeface="Times New Roman" pitchFamily="18" charset="0"/>
                <a:cs typeface="Times New Roman" pitchFamily="18" charset="0"/>
              </a:rPr>
              <a:t>)</a:t>
            </a:r>
          </a:p>
          <a:p>
            <a:pPr marL="514350" indent="-514350" eaLnBrk="0" hangingPunct="0">
              <a:spcBef>
                <a:spcPts val="575"/>
              </a:spcBef>
              <a:defRPr/>
            </a:pPr>
            <a:r>
              <a:rPr lang="en-US" b="0" kern="0" dirty="0">
                <a:solidFill>
                  <a:srgbClr val="000000"/>
                </a:solidFill>
                <a:latin typeface="Times New Roman" pitchFamily="18" charset="0"/>
                <a:cs typeface="Times New Roman" pitchFamily="18" charset="0"/>
              </a:rPr>
              <a:t>		2. </a:t>
            </a:r>
            <a:r>
              <a:rPr lang="en-US" b="0" kern="0" dirty="0" err="1">
                <a:solidFill>
                  <a:srgbClr val="000000"/>
                </a:solidFill>
                <a:latin typeface="Times New Roman" pitchFamily="18" charset="0"/>
                <a:cs typeface="Times New Roman" pitchFamily="18" charset="0"/>
              </a:rPr>
              <a:t>postOrder</a:t>
            </a:r>
            <a:r>
              <a:rPr lang="en-US" b="0" kern="0" dirty="0">
                <a:solidFill>
                  <a:srgbClr val="000000"/>
                </a:solidFill>
                <a:latin typeface="Times New Roman" pitchFamily="18" charset="0"/>
                <a:cs typeface="Times New Roman" pitchFamily="18" charset="0"/>
              </a:rPr>
              <a:t>(</a:t>
            </a:r>
            <a:r>
              <a:rPr lang="en-US" b="0" kern="0" dirty="0" err="1">
                <a:solidFill>
                  <a:srgbClr val="000000"/>
                </a:solidFill>
                <a:latin typeface="Times New Roman" pitchFamily="18" charset="0"/>
                <a:cs typeface="Times New Roman" pitchFamily="18" charset="0"/>
              </a:rPr>
              <a:t>rightsubtree</a:t>
            </a:r>
            <a:r>
              <a:rPr lang="en-US" b="0" kern="0" dirty="0">
                <a:solidFill>
                  <a:srgbClr val="000000"/>
                </a:solidFill>
                <a:latin typeface="Times New Roman" pitchFamily="18" charset="0"/>
                <a:cs typeface="Times New Roman" pitchFamily="18" charset="0"/>
              </a:rPr>
              <a:t>)</a:t>
            </a:r>
          </a:p>
          <a:p>
            <a:pPr marL="514350" indent="-514350" eaLnBrk="0" hangingPunct="0">
              <a:spcBef>
                <a:spcPts val="575"/>
              </a:spcBef>
              <a:defRPr/>
            </a:pPr>
            <a:r>
              <a:rPr lang="en-US" b="0" kern="0" dirty="0">
                <a:solidFill>
                  <a:srgbClr val="000000"/>
                </a:solidFill>
                <a:latin typeface="Times New Roman" pitchFamily="18" charset="0"/>
                <a:cs typeface="Times New Roman" pitchFamily="18" charset="0"/>
              </a:rPr>
              <a:t>		3. process(root)</a:t>
            </a:r>
          </a:p>
          <a:p>
            <a:pPr marL="514350" indent="-514350" eaLnBrk="0" hangingPunct="0">
              <a:spcBef>
                <a:spcPts val="575"/>
              </a:spcBef>
              <a:defRPr/>
            </a:pPr>
            <a:r>
              <a:rPr lang="en-US" kern="0" dirty="0">
                <a:solidFill>
                  <a:srgbClr val="CC3300"/>
                </a:solidFill>
                <a:latin typeface="Times New Roman" pitchFamily="18" charset="0"/>
                <a:cs typeface="Times New Roman" pitchFamily="18" charset="0"/>
              </a:rPr>
              <a:t>	2. end if</a:t>
            </a:r>
          </a:p>
          <a:p>
            <a:pPr marL="342900" indent="-342900" eaLnBrk="0" hangingPunct="0">
              <a:spcBef>
                <a:spcPts val="575"/>
              </a:spcBef>
              <a:defRPr/>
            </a:pPr>
            <a:r>
              <a:rPr lang="en-US" kern="0" dirty="0">
                <a:solidFill>
                  <a:srgbClr val="FF0000"/>
                </a:solidFill>
                <a:latin typeface="Times New Roman" pitchFamily="18" charset="0"/>
                <a:cs typeface="Times New Roman" pitchFamily="18" charset="0"/>
              </a:rPr>
              <a:t>end </a:t>
            </a:r>
            <a:r>
              <a:rPr lang="en-US" kern="0" dirty="0" err="1">
                <a:solidFill>
                  <a:srgbClr val="FF0000"/>
                </a:solidFill>
                <a:latin typeface="Times New Roman" pitchFamily="18" charset="0"/>
                <a:cs typeface="Times New Roman" pitchFamily="18" charset="0"/>
              </a:rPr>
              <a:t>postOrder</a:t>
            </a:r>
            <a:endParaRPr lang="en-US" kern="0" dirty="0">
              <a:solidFill>
                <a:srgbClr val="FF0000"/>
              </a:solidFill>
              <a:latin typeface="Times New Roman" pitchFamily="18" charset="0"/>
              <a:cs typeface="Times New Roman" pitchFamily="18" charset="0"/>
            </a:endParaRPr>
          </a:p>
        </p:txBody>
      </p:sp>
      <p:pic>
        <p:nvPicPr>
          <p:cNvPr id="10" name="Picture 3"/>
          <p:cNvPicPr>
            <a:picLocks noChangeAspect="1" noChangeArrowheads="1"/>
          </p:cNvPicPr>
          <p:nvPr/>
        </p:nvPicPr>
        <p:blipFill>
          <a:blip r:embed="rId2" cstate="print"/>
          <a:srcRect/>
          <a:stretch>
            <a:fillRect/>
          </a:stretch>
        </p:blipFill>
        <p:spPr bwMode="auto">
          <a:xfrm>
            <a:off x="685801" y="4625926"/>
            <a:ext cx="2666999" cy="2232073"/>
          </a:xfrm>
          <a:prstGeom prst="rect">
            <a:avLst/>
          </a:prstGeom>
          <a:noFill/>
          <a:ln w="9525">
            <a:noFill/>
            <a:miter lim="800000"/>
            <a:headEnd/>
            <a:tailEnd/>
          </a:ln>
        </p:spPr>
      </p:pic>
      <p:pic>
        <p:nvPicPr>
          <p:cNvPr id="14" name="Picture 2"/>
          <p:cNvPicPr>
            <a:picLocks noChangeAspect="1" noChangeArrowheads="1"/>
          </p:cNvPicPr>
          <p:nvPr/>
        </p:nvPicPr>
        <p:blipFill>
          <a:blip r:embed="rId3" cstate="print"/>
          <a:srcRect/>
          <a:stretch>
            <a:fillRect/>
          </a:stretch>
        </p:blipFill>
        <p:spPr bwMode="auto">
          <a:xfrm>
            <a:off x="5181600" y="4636347"/>
            <a:ext cx="3124200" cy="2221653"/>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205779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ext Box 21"/>
          <p:cNvSpPr txBox="1">
            <a:spLocks noChangeArrowheads="1"/>
          </p:cNvSpPr>
          <p:nvPr/>
        </p:nvSpPr>
        <p:spPr bwMode="auto">
          <a:xfrm>
            <a:off x="8039100" y="6400800"/>
            <a:ext cx="184150" cy="366713"/>
          </a:xfrm>
          <a:prstGeom prst="rect">
            <a:avLst/>
          </a:prstGeom>
          <a:noFill/>
          <a:ln w="9525">
            <a:noFill/>
            <a:miter lim="800000"/>
            <a:headEnd/>
            <a:tailEnd/>
          </a:ln>
        </p:spPr>
        <p:txBody>
          <a:bodyPr wrap="none">
            <a:spAutoFit/>
          </a:bodyPr>
          <a:lstStyle/>
          <a:p>
            <a:endParaRPr lang="en-US">
              <a:latin typeface="Lucida Sans Unicode" pitchFamily="34" charset="0"/>
            </a:endParaRPr>
          </a:p>
        </p:txBody>
      </p:sp>
      <p:sp>
        <p:nvSpPr>
          <p:cNvPr id="2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BINARY TREE TRAVERSAL</a:t>
            </a:r>
            <a:endParaRPr lang="en-US" sz="3600" dirty="0">
              <a:latin typeface="Lucida Sans Unicode" pitchFamily="34" charset="0"/>
              <a:cs typeface="Arial" charset="0"/>
            </a:endParaRPr>
          </a:p>
        </p:txBody>
      </p:sp>
      <p:sp>
        <p:nvSpPr>
          <p:cNvPr id="34" name="Rectangle 3"/>
          <p:cNvSpPr txBox="1">
            <a:spLocks noChangeArrowheads="1"/>
          </p:cNvSpPr>
          <p:nvPr/>
        </p:nvSpPr>
        <p:spPr>
          <a:xfrm>
            <a:off x="381000" y="1295400"/>
            <a:ext cx="8229600" cy="4876800"/>
          </a:xfrm>
          <a:prstGeom prst="rect">
            <a:avLst/>
          </a:prstGeom>
        </p:spPr>
        <p: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defRPr/>
            </a:pPr>
            <a:endParaRPr kumimoji="0" lang="en-US" b="0" i="0" u="none" strike="noStrike" kern="1200" cap="none" spc="0" normalizeH="0" baseline="0" noProof="0" dirty="0" smtClean="0">
              <a:ln>
                <a:noFill/>
              </a:ln>
              <a:solidFill>
                <a:schemeClr val="tx1"/>
              </a:solidFill>
              <a:effectLst/>
              <a:uLnTx/>
              <a:uFillTx/>
              <a:latin typeface="Lucida Bright"/>
              <a:cs typeface="Times New Roman" pitchFamily="18" charset="0"/>
            </a:endParaRPr>
          </a:p>
        </p:txBody>
      </p:sp>
      <p:sp>
        <p:nvSpPr>
          <p:cNvPr id="9" name="Content Placeholder 2"/>
          <p:cNvSpPr txBox="1">
            <a:spLocks/>
          </p:cNvSpPr>
          <p:nvPr/>
        </p:nvSpPr>
        <p:spPr bwMode="auto">
          <a:xfrm>
            <a:off x="228600" y="914400"/>
            <a:ext cx="5486400" cy="3581400"/>
          </a:xfrm>
          <a:prstGeom prst="rect">
            <a:avLst/>
          </a:prstGeom>
          <a:noFill/>
          <a:ln w="9525">
            <a:solidFill>
              <a:schemeClr val="tx1"/>
            </a:solidFill>
            <a:round/>
            <a:headEnd/>
            <a:tailEnd/>
          </a:ln>
        </p:spPr>
        <p:txBody>
          <a:bodyPr lIns="90000" tIns="46800" rIns="90000" bIns="46800"/>
          <a:lstStyle/>
          <a:p>
            <a:pPr marL="342900" indent="-342900" eaLnBrk="0" hangingPunct="0">
              <a:spcBef>
                <a:spcPts val="575"/>
              </a:spcBef>
              <a:defRPr/>
            </a:pPr>
            <a:r>
              <a:rPr lang="en-US" kern="0" dirty="0">
                <a:solidFill>
                  <a:srgbClr val="FF0000"/>
                </a:solidFill>
                <a:latin typeface="Times New Roman" pitchFamily="18" charset="0"/>
                <a:cs typeface="Times New Roman" pitchFamily="18" charset="0"/>
              </a:rPr>
              <a:t>Algorithm </a:t>
            </a:r>
            <a:r>
              <a:rPr lang="en-US" kern="0" dirty="0" err="1" smtClean="0">
                <a:solidFill>
                  <a:srgbClr val="FF0000"/>
                </a:solidFill>
                <a:latin typeface="Times New Roman" pitchFamily="18" charset="0"/>
                <a:cs typeface="Times New Roman" pitchFamily="18" charset="0"/>
              </a:rPr>
              <a:t>ConversepostOrder</a:t>
            </a:r>
            <a:r>
              <a:rPr lang="en-US" kern="0" dirty="0" smtClean="0">
                <a:solidFill>
                  <a:srgbClr val="FF0000"/>
                </a:solidFill>
                <a:latin typeface="Times New Roman" pitchFamily="18" charset="0"/>
                <a:cs typeface="Times New Roman" pitchFamily="18" charset="0"/>
              </a:rPr>
              <a:t> </a:t>
            </a:r>
            <a:r>
              <a:rPr lang="en-US" kern="0" dirty="0">
                <a:solidFill>
                  <a:srgbClr val="FF0000"/>
                </a:solidFill>
                <a:latin typeface="Times New Roman" pitchFamily="18" charset="0"/>
                <a:cs typeface="Times New Roman" pitchFamily="18" charset="0"/>
              </a:rPr>
              <a:t>(root)</a:t>
            </a:r>
          </a:p>
          <a:p>
            <a:pPr marL="342900" indent="-342900" eaLnBrk="0" hangingPunct="0">
              <a:spcBef>
                <a:spcPts val="575"/>
              </a:spcBef>
              <a:defRPr/>
            </a:pPr>
            <a:r>
              <a:rPr lang="en-US" b="0" kern="0" dirty="0">
                <a:solidFill>
                  <a:srgbClr val="000000"/>
                </a:solidFill>
                <a:latin typeface="Times New Roman" pitchFamily="18" charset="0"/>
                <a:cs typeface="Times New Roman" pitchFamily="18" charset="0"/>
              </a:rPr>
              <a:t>Traverse a binary tree in </a:t>
            </a:r>
            <a:r>
              <a:rPr lang="en-US" kern="0" dirty="0">
                <a:solidFill>
                  <a:srgbClr val="000000"/>
                </a:solidFill>
                <a:latin typeface="Times New Roman" pitchFamily="18" charset="0"/>
                <a:cs typeface="Times New Roman" pitchFamily="18" charset="0"/>
              </a:rPr>
              <a:t>left-right-root</a:t>
            </a:r>
          </a:p>
          <a:p>
            <a:pPr marL="342900" indent="-342900" eaLnBrk="0" hangingPunct="0">
              <a:spcBef>
                <a:spcPts val="575"/>
              </a:spcBef>
              <a:defRPr/>
            </a:pPr>
            <a:r>
              <a:rPr lang="en-US" kern="0" dirty="0">
                <a:solidFill>
                  <a:srgbClr val="000000"/>
                </a:solidFill>
                <a:latin typeface="Times New Roman" pitchFamily="18" charset="0"/>
                <a:cs typeface="Times New Roman" pitchFamily="18" charset="0"/>
              </a:rPr>
              <a:t>Pre Condition: </a:t>
            </a:r>
            <a:r>
              <a:rPr lang="en-US" b="0" kern="0" dirty="0">
                <a:solidFill>
                  <a:srgbClr val="000000"/>
                </a:solidFill>
                <a:latin typeface="Times New Roman" pitchFamily="18" charset="0"/>
                <a:cs typeface="Times New Roman" pitchFamily="18" charset="0"/>
              </a:rPr>
              <a:t>root is the entry node of a tree or subtree</a:t>
            </a:r>
          </a:p>
          <a:p>
            <a:pPr marL="342900" indent="-342900" eaLnBrk="0" hangingPunct="0">
              <a:spcBef>
                <a:spcPts val="575"/>
              </a:spcBef>
              <a:defRPr/>
            </a:pPr>
            <a:r>
              <a:rPr lang="en-US" kern="0" dirty="0">
                <a:solidFill>
                  <a:srgbClr val="000000"/>
                </a:solidFill>
                <a:latin typeface="Times New Roman" pitchFamily="18" charset="0"/>
                <a:cs typeface="Times New Roman" pitchFamily="18" charset="0"/>
              </a:rPr>
              <a:t>Post Condition: </a:t>
            </a:r>
            <a:r>
              <a:rPr lang="en-US" b="0" kern="0" dirty="0">
                <a:solidFill>
                  <a:srgbClr val="000000"/>
                </a:solidFill>
                <a:latin typeface="Times New Roman" pitchFamily="18" charset="0"/>
                <a:cs typeface="Times New Roman" pitchFamily="18" charset="0"/>
              </a:rPr>
              <a:t>each node has been processed </a:t>
            </a:r>
            <a:r>
              <a:rPr lang="en-US" kern="0" dirty="0">
                <a:solidFill>
                  <a:srgbClr val="000000"/>
                </a:solidFill>
                <a:latin typeface="Times New Roman" pitchFamily="18" charset="0"/>
                <a:cs typeface="Times New Roman" pitchFamily="18" charset="0"/>
              </a:rPr>
              <a:t>in order</a:t>
            </a:r>
          </a:p>
          <a:p>
            <a:pPr marL="514350" indent="-514350" eaLnBrk="0" hangingPunct="0">
              <a:spcBef>
                <a:spcPts val="575"/>
              </a:spcBef>
              <a:defRPr/>
            </a:pPr>
            <a:r>
              <a:rPr lang="en-US" kern="0" dirty="0">
                <a:solidFill>
                  <a:srgbClr val="CC3300"/>
                </a:solidFill>
                <a:latin typeface="Times New Roman" pitchFamily="18" charset="0"/>
                <a:cs typeface="Times New Roman" pitchFamily="18" charset="0"/>
              </a:rPr>
              <a:t>	1. if(root is not null)</a:t>
            </a:r>
          </a:p>
          <a:p>
            <a:pPr marL="514350" indent="-514350" eaLnBrk="0" hangingPunct="0">
              <a:spcBef>
                <a:spcPts val="575"/>
              </a:spcBef>
              <a:defRPr/>
            </a:pPr>
            <a:r>
              <a:rPr lang="en-US" b="0" kern="0" dirty="0">
                <a:solidFill>
                  <a:srgbClr val="000000"/>
                </a:solidFill>
                <a:latin typeface="Times New Roman" pitchFamily="18" charset="0"/>
                <a:cs typeface="Times New Roman" pitchFamily="18" charset="0"/>
              </a:rPr>
              <a:t>		1. </a:t>
            </a:r>
            <a:r>
              <a:rPr lang="en-US" kern="0" dirty="0" err="1" smtClean="0">
                <a:solidFill>
                  <a:srgbClr val="FF0000"/>
                </a:solidFill>
                <a:latin typeface="Times New Roman" pitchFamily="18" charset="0"/>
                <a:cs typeface="Times New Roman" pitchFamily="18" charset="0"/>
              </a:rPr>
              <a:t>Converse</a:t>
            </a:r>
            <a:r>
              <a:rPr lang="en-US" b="0" kern="0" dirty="0" err="1" smtClean="0">
                <a:solidFill>
                  <a:srgbClr val="000000"/>
                </a:solidFill>
                <a:latin typeface="Times New Roman" pitchFamily="18" charset="0"/>
                <a:cs typeface="Times New Roman" pitchFamily="18" charset="0"/>
              </a:rPr>
              <a:t>postOrder</a:t>
            </a:r>
            <a:r>
              <a:rPr lang="en-US" b="0" kern="0" dirty="0" smtClean="0">
                <a:solidFill>
                  <a:srgbClr val="000000"/>
                </a:solidFill>
                <a:latin typeface="Times New Roman" pitchFamily="18" charset="0"/>
                <a:cs typeface="Times New Roman" pitchFamily="18" charset="0"/>
              </a:rPr>
              <a:t>(</a:t>
            </a:r>
            <a:r>
              <a:rPr lang="en-US" b="0" kern="0" dirty="0" err="1" smtClean="0">
                <a:solidFill>
                  <a:srgbClr val="000000"/>
                </a:solidFill>
                <a:latin typeface="Times New Roman" pitchFamily="18" charset="0"/>
                <a:cs typeface="Times New Roman" pitchFamily="18" charset="0"/>
              </a:rPr>
              <a:t>rightsubtree</a:t>
            </a:r>
            <a:r>
              <a:rPr lang="en-US" b="0" kern="0" dirty="0">
                <a:solidFill>
                  <a:srgbClr val="000000"/>
                </a:solidFill>
                <a:latin typeface="Times New Roman" pitchFamily="18" charset="0"/>
                <a:cs typeface="Times New Roman" pitchFamily="18" charset="0"/>
              </a:rPr>
              <a:t>)</a:t>
            </a:r>
          </a:p>
          <a:p>
            <a:pPr marL="514350" indent="-514350" eaLnBrk="0" hangingPunct="0">
              <a:spcBef>
                <a:spcPts val="575"/>
              </a:spcBef>
              <a:defRPr/>
            </a:pPr>
            <a:r>
              <a:rPr lang="en-US" b="0" kern="0" dirty="0">
                <a:solidFill>
                  <a:srgbClr val="000000"/>
                </a:solidFill>
                <a:latin typeface="Times New Roman" pitchFamily="18" charset="0"/>
                <a:cs typeface="Times New Roman" pitchFamily="18" charset="0"/>
              </a:rPr>
              <a:t>		2. </a:t>
            </a:r>
            <a:r>
              <a:rPr lang="en-US" kern="0" dirty="0" err="1" smtClean="0">
                <a:solidFill>
                  <a:srgbClr val="FF0000"/>
                </a:solidFill>
                <a:latin typeface="Times New Roman" pitchFamily="18" charset="0"/>
                <a:cs typeface="Times New Roman" pitchFamily="18" charset="0"/>
              </a:rPr>
              <a:t>Converse</a:t>
            </a:r>
            <a:r>
              <a:rPr lang="en-US" b="0" kern="0" dirty="0" err="1" smtClean="0">
                <a:solidFill>
                  <a:srgbClr val="000000"/>
                </a:solidFill>
                <a:latin typeface="Times New Roman" pitchFamily="18" charset="0"/>
                <a:cs typeface="Times New Roman" pitchFamily="18" charset="0"/>
              </a:rPr>
              <a:t>postOrder</a:t>
            </a:r>
            <a:r>
              <a:rPr lang="en-US" b="0" kern="0" dirty="0" smtClean="0">
                <a:solidFill>
                  <a:srgbClr val="000000"/>
                </a:solidFill>
                <a:latin typeface="Times New Roman" pitchFamily="18" charset="0"/>
                <a:cs typeface="Times New Roman" pitchFamily="18" charset="0"/>
              </a:rPr>
              <a:t>(</a:t>
            </a:r>
            <a:r>
              <a:rPr lang="en-US" kern="0" dirty="0" err="1" smtClean="0">
                <a:solidFill>
                  <a:srgbClr val="000000"/>
                </a:solidFill>
                <a:latin typeface="Times New Roman" pitchFamily="18" charset="0"/>
                <a:cs typeface="Times New Roman" pitchFamily="18" charset="0"/>
              </a:rPr>
              <a:t>left</a:t>
            </a:r>
            <a:r>
              <a:rPr lang="en-US" b="0" kern="0" dirty="0" err="1" smtClean="0">
                <a:solidFill>
                  <a:srgbClr val="000000"/>
                </a:solidFill>
                <a:latin typeface="Times New Roman" pitchFamily="18" charset="0"/>
                <a:cs typeface="Times New Roman" pitchFamily="18" charset="0"/>
              </a:rPr>
              <a:t>subtree</a:t>
            </a:r>
            <a:r>
              <a:rPr lang="en-US" b="0" kern="0" dirty="0">
                <a:solidFill>
                  <a:srgbClr val="000000"/>
                </a:solidFill>
                <a:latin typeface="Times New Roman" pitchFamily="18" charset="0"/>
                <a:cs typeface="Times New Roman" pitchFamily="18" charset="0"/>
              </a:rPr>
              <a:t>)</a:t>
            </a:r>
          </a:p>
          <a:p>
            <a:pPr marL="514350" indent="-514350" eaLnBrk="0" hangingPunct="0">
              <a:spcBef>
                <a:spcPts val="575"/>
              </a:spcBef>
              <a:defRPr/>
            </a:pPr>
            <a:r>
              <a:rPr lang="en-US" b="0" kern="0" dirty="0">
                <a:solidFill>
                  <a:srgbClr val="000000"/>
                </a:solidFill>
                <a:latin typeface="Times New Roman" pitchFamily="18" charset="0"/>
                <a:cs typeface="Times New Roman" pitchFamily="18" charset="0"/>
              </a:rPr>
              <a:t>		3. process(root)</a:t>
            </a:r>
          </a:p>
          <a:p>
            <a:pPr marL="514350" indent="-514350" eaLnBrk="0" hangingPunct="0">
              <a:spcBef>
                <a:spcPts val="575"/>
              </a:spcBef>
              <a:defRPr/>
            </a:pPr>
            <a:r>
              <a:rPr lang="en-US" kern="0" dirty="0">
                <a:solidFill>
                  <a:srgbClr val="CC3300"/>
                </a:solidFill>
                <a:latin typeface="Times New Roman" pitchFamily="18" charset="0"/>
                <a:cs typeface="Times New Roman" pitchFamily="18" charset="0"/>
              </a:rPr>
              <a:t>	2. end if</a:t>
            </a:r>
          </a:p>
          <a:p>
            <a:pPr marL="342900" indent="-342900" eaLnBrk="0" hangingPunct="0">
              <a:spcBef>
                <a:spcPts val="575"/>
              </a:spcBef>
              <a:defRPr/>
            </a:pPr>
            <a:r>
              <a:rPr lang="en-US" kern="0" dirty="0">
                <a:solidFill>
                  <a:srgbClr val="FF0000"/>
                </a:solidFill>
                <a:latin typeface="Times New Roman" pitchFamily="18" charset="0"/>
                <a:cs typeface="Times New Roman" pitchFamily="18" charset="0"/>
              </a:rPr>
              <a:t>end </a:t>
            </a:r>
            <a:r>
              <a:rPr lang="en-US" kern="0" dirty="0" err="1" smtClean="0">
                <a:solidFill>
                  <a:srgbClr val="FF0000"/>
                </a:solidFill>
                <a:latin typeface="Times New Roman" pitchFamily="18" charset="0"/>
                <a:cs typeface="Times New Roman" pitchFamily="18" charset="0"/>
              </a:rPr>
              <a:t>ConversepostOrder</a:t>
            </a:r>
            <a:endParaRPr lang="en-US" kern="0" dirty="0">
              <a:solidFill>
                <a:srgbClr val="FF0000"/>
              </a:solidFill>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srcRect/>
          <a:stretch>
            <a:fillRect/>
          </a:stretch>
        </p:blipFill>
        <p:spPr bwMode="auto">
          <a:xfrm>
            <a:off x="762000" y="4610100"/>
            <a:ext cx="2676525" cy="22479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5791200" y="4648200"/>
            <a:ext cx="3133725" cy="2209800"/>
          </a:xfrm>
          <a:prstGeom prst="rect">
            <a:avLst/>
          </a:prstGeom>
          <a:noFill/>
          <a:ln w="9525">
            <a:noFill/>
            <a:miter lim="800000"/>
            <a:headEnd/>
            <a:tailEnd/>
          </a:ln>
          <a:effectLst/>
        </p:spPr>
      </p:pic>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8406107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0291" name="Rectangle 3"/>
          <p:cNvSpPr>
            <a:spLocks noGrp="1" noChangeArrowheads="1"/>
          </p:cNvSpPr>
          <p:nvPr>
            <p:ph type="body" idx="1"/>
          </p:nvPr>
        </p:nvSpPr>
        <p:spPr>
          <a:xfrm>
            <a:off x="228600" y="1295400"/>
            <a:ext cx="8458200" cy="4876800"/>
          </a:xfrm>
        </p:spPr>
        <p:txBody>
          <a:bodyPr/>
          <a:lstStyle/>
          <a:p>
            <a:pPr>
              <a:buFontTx/>
              <a:buNone/>
            </a:pPr>
            <a:endParaRPr lang="en-US" dirty="0"/>
          </a:p>
          <a:p>
            <a:r>
              <a:rPr lang="en-US" dirty="0"/>
              <a:t>The element at the top of the hierarchy is the root.</a:t>
            </a:r>
          </a:p>
          <a:p>
            <a:r>
              <a:rPr lang="en-US" dirty="0"/>
              <a:t>Elements next in the hierarchy are the children of the root.</a:t>
            </a:r>
          </a:p>
          <a:p>
            <a:r>
              <a:rPr lang="en-US" dirty="0"/>
              <a:t>Elements next in the hierarchy are the grandchildren of the root, and so on.</a:t>
            </a:r>
          </a:p>
          <a:p>
            <a:r>
              <a:rPr lang="en-US" dirty="0"/>
              <a:t>Elements that have no children are leaves.</a:t>
            </a:r>
          </a:p>
        </p:txBody>
      </p:sp>
      <p:sp>
        <p:nvSpPr>
          <p:cNvPr id="7"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a:t>Hierarchical Data And Trees</a:t>
            </a:r>
            <a:endParaRPr lang="en-US" sz="3600" dirty="0">
              <a:latin typeface="Lucida Sans Unicode" pitchFamily="34" charset="0"/>
              <a:cs typeface="Arial" charset="0"/>
            </a:endParaRPr>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52613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02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02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029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02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BINARY TREE TRAVERSAL</a:t>
            </a:r>
            <a:endParaRPr lang="en-US" sz="3600" dirty="0">
              <a:latin typeface="Lucida Sans Unicode" pitchFamily="34" charset="0"/>
              <a:cs typeface="Arial" charset="0"/>
            </a:endParaRPr>
          </a:p>
        </p:txBody>
      </p:sp>
      <p:pic>
        <p:nvPicPr>
          <p:cNvPr id="1026" name="Picture 2"/>
          <p:cNvPicPr>
            <a:picLocks noChangeAspect="1" noChangeArrowheads="1"/>
          </p:cNvPicPr>
          <p:nvPr/>
        </p:nvPicPr>
        <p:blipFill>
          <a:blip r:embed="rId2"/>
          <a:srcRect/>
          <a:stretch>
            <a:fillRect/>
          </a:stretch>
        </p:blipFill>
        <p:spPr bwMode="auto">
          <a:xfrm>
            <a:off x="457200" y="1600200"/>
            <a:ext cx="8153400" cy="4495800"/>
          </a:xfrm>
          <a:prstGeom prst="rect">
            <a:avLst/>
          </a:prstGeom>
          <a:noFill/>
          <a:ln w="9525">
            <a:noFill/>
            <a:miter lim="800000"/>
            <a:headEnd/>
            <a:tailEnd/>
          </a:ln>
          <a:effectLst/>
        </p:spPr>
      </p:pic>
      <p:sp>
        <p:nvSpPr>
          <p:cNvPr id="4" name="TextBox 3"/>
          <p:cNvSpPr txBox="1"/>
          <p:nvPr/>
        </p:nvSpPr>
        <p:spPr>
          <a:xfrm>
            <a:off x="533400" y="990600"/>
            <a:ext cx="5943600" cy="400110"/>
          </a:xfrm>
          <a:prstGeom prst="rect">
            <a:avLst/>
          </a:prstGeom>
          <a:noFill/>
        </p:spPr>
        <p:txBody>
          <a:bodyPr wrap="square" rtlCol="0">
            <a:spAutoFit/>
          </a:bodyPr>
          <a:lstStyle/>
          <a:p>
            <a:r>
              <a:rPr lang="en-US" sz="2000" b="1" dirty="0" smtClean="0">
                <a:latin typeface="Lucida Bright" pitchFamily="18" charset="0"/>
              </a:rPr>
              <a:t>Binary tree with arithmetic expression</a:t>
            </a:r>
            <a:endParaRPr lang="en-US" sz="2000" b="1" dirty="0">
              <a:latin typeface="Lucida Bright" pitchFamily="18" charset="0"/>
            </a:endParaRPr>
          </a:p>
        </p:txBody>
      </p:sp>
      <p:sp>
        <p:nvSpPr>
          <p:cNvPr id="3" name="Footer Placeholder 2"/>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912235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90600"/>
            <a:ext cx="8839200" cy="6247864"/>
          </a:xfrm>
          <a:prstGeom prst="rect">
            <a:avLst/>
          </a:prstGeom>
          <a:noFill/>
        </p:spPr>
        <p:txBody>
          <a:bodyPr wrap="square" rtlCol="0">
            <a:spAutoFit/>
          </a:bodyPr>
          <a:lstStyle/>
          <a:p>
            <a:r>
              <a:rPr lang="en-US" sz="2000" b="1" dirty="0" err="1" smtClean="0">
                <a:latin typeface="Lucida Bright" pitchFamily="18" charset="0"/>
              </a:rPr>
              <a:t>Inorder</a:t>
            </a:r>
            <a:r>
              <a:rPr lang="en-US" sz="2000" b="1" dirty="0" smtClean="0">
                <a:latin typeface="Lucida Bright" pitchFamily="18" charset="0"/>
              </a:rPr>
              <a:t> traversal for the arithmetic expression is</a:t>
            </a:r>
          </a:p>
          <a:p>
            <a:r>
              <a:rPr lang="en-US" sz="2000" b="1" dirty="0" smtClean="0">
                <a:latin typeface="Lucida Bright" pitchFamily="18" charset="0"/>
              </a:rPr>
              <a:t>B  /  A  *  C  *  D  +  E</a:t>
            </a:r>
          </a:p>
          <a:p>
            <a:endParaRPr lang="en-US" sz="2000" b="1" dirty="0" smtClean="0">
              <a:latin typeface="Lucida Bright" pitchFamily="18" charset="0"/>
            </a:endParaRPr>
          </a:p>
          <a:p>
            <a:r>
              <a:rPr lang="en-US" sz="2000" b="1" dirty="0" smtClean="0">
                <a:latin typeface="Lucida Bright" pitchFamily="18" charset="0"/>
              </a:rPr>
              <a:t>Converse </a:t>
            </a:r>
            <a:r>
              <a:rPr lang="en-US" sz="2000" b="1" dirty="0" err="1" smtClean="0">
                <a:latin typeface="Lucida Bright" pitchFamily="18" charset="0"/>
              </a:rPr>
              <a:t>Inorder</a:t>
            </a:r>
            <a:r>
              <a:rPr lang="en-US" sz="2000" b="1" dirty="0" smtClean="0">
                <a:latin typeface="Lucida Bright" pitchFamily="18" charset="0"/>
              </a:rPr>
              <a:t> traversal for the arithmetic expression is</a:t>
            </a:r>
          </a:p>
          <a:p>
            <a:r>
              <a:rPr lang="en-US" sz="2000" b="1" dirty="0" smtClean="0">
                <a:latin typeface="Lucida Bright" pitchFamily="18" charset="0"/>
              </a:rPr>
              <a:t>E  +  D  *   C   *    B   /   A</a:t>
            </a:r>
          </a:p>
          <a:p>
            <a:endParaRPr lang="en-US" sz="2000" b="1" dirty="0" smtClean="0">
              <a:latin typeface="Lucida Bright" pitchFamily="18" charset="0"/>
            </a:endParaRPr>
          </a:p>
          <a:p>
            <a:r>
              <a:rPr lang="en-US" sz="2000" b="1" dirty="0" smtClean="0">
                <a:latin typeface="Lucida Bright" pitchFamily="18" charset="0"/>
              </a:rPr>
              <a:t>Preorder traversal for the arithmetic expression is</a:t>
            </a:r>
          </a:p>
          <a:p>
            <a:r>
              <a:rPr lang="en-US" sz="2000" b="1" dirty="0" smtClean="0">
                <a:latin typeface="Lucida Bright" pitchFamily="18" charset="0"/>
              </a:rPr>
              <a:t>+  *   *  /  A  B  C  D  E</a:t>
            </a:r>
          </a:p>
          <a:p>
            <a:endParaRPr lang="en-US" sz="2000" b="1" dirty="0" smtClean="0">
              <a:latin typeface="Lucida Bright" pitchFamily="18" charset="0"/>
            </a:endParaRPr>
          </a:p>
          <a:p>
            <a:r>
              <a:rPr lang="en-US" sz="2000" b="1" dirty="0" smtClean="0">
                <a:latin typeface="Lucida Bright" pitchFamily="18" charset="0"/>
              </a:rPr>
              <a:t>Converse Preorder traversal for the arithmetic expression is</a:t>
            </a:r>
          </a:p>
          <a:p>
            <a:r>
              <a:rPr lang="en-US" sz="2000" b="1" dirty="0" smtClean="0">
                <a:latin typeface="Lucida Bright" pitchFamily="18" charset="0"/>
              </a:rPr>
              <a:t>+  E   *   D   *   C    /    B   A</a:t>
            </a:r>
          </a:p>
          <a:p>
            <a:endParaRPr lang="en-US" sz="2000" b="1" dirty="0" smtClean="0">
              <a:latin typeface="Lucida Bright" pitchFamily="18" charset="0"/>
            </a:endParaRPr>
          </a:p>
          <a:p>
            <a:r>
              <a:rPr lang="en-US" sz="2000" b="1" dirty="0" err="1" smtClean="0">
                <a:latin typeface="Lucida Bright" pitchFamily="18" charset="0"/>
              </a:rPr>
              <a:t>Postrder</a:t>
            </a:r>
            <a:r>
              <a:rPr lang="en-US" sz="2000" b="1" dirty="0" smtClean="0">
                <a:latin typeface="Lucida Bright" pitchFamily="18" charset="0"/>
              </a:rPr>
              <a:t> traversal for the arithmetic expression is</a:t>
            </a:r>
          </a:p>
          <a:p>
            <a:r>
              <a:rPr lang="en-US" sz="2000" b="1" dirty="0" smtClean="0">
                <a:latin typeface="Lucida Bright" pitchFamily="18" charset="0"/>
              </a:rPr>
              <a:t>A  B  /   C   *   D  *   E   +</a:t>
            </a:r>
          </a:p>
          <a:p>
            <a:endParaRPr lang="en-US" sz="2000" b="1" dirty="0" smtClean="0">
              <a:latin typeface="Lucida Bright" pitchFamily="18" charset="0"/>
            </a:endParaRPr>
          </a:p>
          <a:p>
            <a:r>
              <a:rPr lang="en-US" sz="2000" b="1" dirty="0" smtClean="0">
                <a:latin typeface="Lucida Bright" pitchFamily="18" charset="0"/>
              </a:rPr>
              <a:t>Converse </a:t>
            </a:r>
            <a:r>
              <a:rPr lang="en-US" sz="2000" b="1" dirty="0" err="1" smtClean="0">
                <a:latin typeface="Lucida Bright" pitchFamily="18" charset="0"/>
              </a:rPr>
              <a:t>Postrder</a:t>
            </a:r>
            <a:r>
              <a:rPr lang="en-US" sz="2000" b="1" dirty="0" smtClean="0">
                <a:latin typeface="Lucida Bright" pitchFamily="18" charset="0"/>
              </a:rPr>
              <a:t> traversal for the arithmetic expression is</a:t>
            </a:r>
          </a:p>
          <a:p>
            <a:r>
              <a:rPr lang="en-US" sz="2000" b="1" dirty="0" smtClean="0">
                <a:latin typeface="Lucida Bright" pitchFamily="18" charset="0"/>
              </a:rPr>
              <a:t>E   D   C    B   A  /   *   *   +</a:t>
            </a:r>
          </a:p>
          <a:p>
            <a:endParaRPr lang="en-US" sz="2000" b="1" dirty="0" smtClean="0">
              <a:latin typeface="Lucida Bright" pitchFamily="18" charset="0"/>
            </a:endParaRPr>
          </a:p>
          <a:p>
            <a:endParaRPr lang="en-US" sz="2000" b="1" dirty="0" smtClean="0">
              <a:latin typeface="Lucida Bright" pitchFamily="18" charset="0"/>
            </a:endParaRPr>
          </a:p>
          <a:p>
            <a:endParaRPr lang="en-US" sz="2000" b="1" dirty="0">
              <a:latin typeface="Lucida Bright" pitchFamily="18" charset="0"/>
            </a:endParaRPr>
          </a:p>
        </p:txBody>
      </p:sp>
      <p:sp>
        <p:nvSpPr>
          <p:cNvPr id="3"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BINARY TREE TRAVERSAL</a:t>
            </a:r>
            <a:endParaRPr lang="en-US" sz="3600" dirty="0">
              <a:latin typeface="Lucida Sans Unicode" pitchFamily="34" charset="0"/>
              <a:cs typeface="Arial" charset="0"/>
            </a:endParaRPr>
          </a:p>
        </p:txBody>
      </p:sp>
      <p:sp>
        <p:nvSpPr>
          <p:cNvPr id="4" name="Footer Placeholder 3"/>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6426710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BINARY TREE TRAVERSAL</a:t>
            </a:r>
            <a:endParaRPr lang="en-US" sz="3600" dirty="0">
              <a:latin typeface="Lucida Sans Unicode" pitchFamily="34" charset="0"/>
              <a:cs typeface="Arial" charset="0"/>
            </a:endParaRPr>
          </a:p>
        </p:txBody>
      </p:sp>
      <p:sp>
        <p:nvSpPr>
          <p:cNvPr id="3" name="Rectangle 2"/>
          <p:cNvSpPr/>
          <p:nvPr/>
        </p:nvSpPr>
        <p:spPr>
          <a:xfrm>
            <a:off x="152400" y="1447800"/>
            <a:ext cx="4572000" cy="3970318"/>
          </a:xfrm>
          <a:prstGeom prst="rect">
            <a:avLst/>
          </a:prstGeom>
        </p:spPr>
        <p:txBody>
          <a:bodyPr wrap="square">
            <a:spAutoFit/>
          </a:bodyPr>
          <a:lstStyle/>
          <a:p>
            <a:r>
              <a:rPr lang="en-US" dirty="0" smtClean="0"/>
              <a:t>void </a:t>
            </a:r>
            <a:r>
              <a:rPr lang="en-US" dirty="0" err="1" smtClean="0"/>
              <a:t>non_inorder</a:t>
            </a:r>
            <a:r>
              <a:rPr lang="en-US" dirty="0" smtClean="0"/>
              <a:t>(</a:t>
            </a:r>
            <a:r>
              <a:rPr lang="en-US" dirty="0" err="1" smtClean="0"/>
              <a:t>struct</a:t>
            </a:r>
            <a:r>
              <a:rPr lang="en-US" dirty="0" smtClean="0"/>
              <a:t> BST *root)</a:t>
            </a:r>
          </a:p>
          <a:p>
            <a:r>
              <a:rPr lang="en-US" dirty="0" smtClean="0"/>
              <a:t>{</a:t>
            </a:r>
          </a:p>
          <a:p>
            <a:r>
              <a:rPr lang="en-US" dirty="0" smtClean="0"/>
              <a:t>        </a:t>
            </a:r>
            <a:r>
              <a:rPr lang="en-US" dirty="0" err="1" smtClean="0"/>
              <a:t>int</a:t>
            </a:r>
            <a:r>
              <a:rPr lang="en-US" dirty="0" smtClean="0"/>
              <a:t> top=0;</a:t>
            </a:r>
          </a:p>
          <a:p>
            <a:r>
              <a:rPr lang="en-US" dirty="0" smtClean="0"/>
              <a:t>        </a:t>
            </a:r>
            <a:r>
              <a:rPr lang="en-US" dirty="0" err="1" smtClean="0"/>
              <a:t>struct</a:t>
            </a:r>
            <a:r>
              <a:rPr lang="en-US" dirty="0" smtClean="0"/>
              <a:t> BST *s[20],*pt=root;</a:t>
            </a:r>
          </a:p>
          <a:p>
            <a:r>
              <a:rPr lang="en-US" dirty="0" smtClean="0"/>
              <a:t>        s[0]=NULL;</a:t>
            </a:r>
          </a:p>
          <a:p>
            <a:r>
              <a:rPr lang="en-US" dirty="0" smtClean="0"/>
              <a:t>        while(pt != NULL)</a:t>
            </a:r>
          </a:p>
          <a:p>
            <a:r>
              <a:rPr lang="en-US" dirty="0" smtClean="0"/>
              <a:t>        {</a:t>
            </a:r>
          </a:p>
          <a:p>
            <a:r>
              <a:rPr lang="en-US" dirty="0" smtClean="0"/>
              <a:t>                s[++top] = pt;</a:t>
            </a:r>
          </a:p>
          <a:p>
            <a:r>
              <a:rPr lang="en-US" dirty="0" smtClean="0"/>
              <a:t>                pt = pt-&gt;left;</a:t>
            </a:r>
          </a:p>
          <a:p>
            <a:r>
              <a:rPr lang="en-US" dirty="0" smtClean="0"/>
              <a:t>        }</a:t>
            </a:r>
          </a:p>
          <a:p>
            <a:r>
              <a:rPr lang="en-US" dirty="0" smtClean="0"/>
              <a:t>        pt = s[top--];</a:t>
            </a:r>
          </a:p>
          <a:p>
            <a:r>
              <a:rPr lang="en-US" dirty="0" smtClean="0"/>
              <a:t>        while(pt != NULL)</a:t>
            </a:r>
          </a:p>
          <a:p>
            <a:r>
              <a:rPr lang="en-US" dirty="0" smtClean="0"/>
              <a:t>        {</a:t>
            </a:r>
          </a:p>
          <a:p>
            <a:r>
              <a:rPr lang="en-US" dirty="0" smtClean="0"/>
              <a:t>                </a:t>
            </a:r>
            <a:r>
              <a:rPr lang="en-US" dirty="0" err="1" smtClean="0"/>
              <a:t>printf</a:t>
            </a:r>
            <a:r>
              <a:rPr lang="en-US" dirty="0" smtClean="0"/>
              <a:t>("%d\</a:t>
            </a:r>
            <a:r>
              <a:rPr lang="en-US" dirty="0" err="1" smtClean="0"/>
              <a:t>t",pt</a:t>
            </a:r>
            <a:r>
              <a:rPr lang="en-US" dirty="0" smtClean="0"/>
              <a:t>-&gt;data);</a:t>
            </a:r>
          </a:p>
        </p:txBody>
      </p:sp>
      <p:sp>
        <p:nvSpPr>
          <p:cNvPr id="4" name="TextBox 3"/>
          <p:cNvSpPr txBox="1"/>
          <p:nvPr/>
        </p:nvSpPr>
        <p:spPr>
          <a:xfrm>
            <a:off x="0" y="1066800"/>
            <a:ext cx="9144000" cy="369332"/>
          </a:xfrm>
          <a:prstGeom prst="rect">
            <a:avLst/>
          </a:prstGeom>
          <a:noFill/>
        </p:spPr>
        <p:txBody>
          <a:bodyPr wrap="square" rtlCol="0">
            <a:spAutoFit/>
          </a:bodyPr>
          <a:lstStyle/>
          <a:p>
            <a:r>
              <a:rPr lang="en-US" b="1" dirty="0" smtClean="0"/>
              <a:t>Algorithm for non recursive traversal of a binary search tree: </a:t>
            </a:r>
            <a:r>
              <a:rPr lang="en-US" b="1" dirty="0" err="1" smtClean="0"/>
              <a:t>inorder</a:t>
            </a:r>
            <a:r>
              <a:rPr lang="en-US" b="1" dirty="0" smtClean="0"/>
              <a:t> </a:t>
            </a:r>
            <a:endParaRPr lang="en-US" b="1" dirty="0"/>
          </a:p>
        </p:txBody>
      </p:sp>
      <p:sp>
        <p:nvSpPr>
          <p:cNvPr id="5" name="Rectangle 4"/>
          <p:cNvSpPr/>
          <p:nvPr/>
        </p:nvSpPr>
        <p:spPr>
          <a:xfrm>
            <a:off x="4572000" y="1905000"/>
            <a:ext cx="4572000" cy="3416320"/>
          </a:xfrm>
          <a:prstGeom prst="rect">
            <a:avLst/>
          </a:prstGeom>
        </p:spPr>
        <p:txBody>
          <a:bodyPr>
            <a:spAutoFit/>
          </a:bodyPr>
          <a:lstStyle/>
          <a:p>
            <a:r>
              <a:rPr lang="en-US" dirty="0" smtClean="0"/>
              <a:t> if(pt-&gt;right != NULL)</a:t>
            </a:r>
          </a:p>
          <a:p>
            <a:r>
              <a:rPr lang="en-US" dirty="0" smtClean="0"/>
              <a:t>                {</a:t>
            </a:r>
          </a:p>
          <a:p>
            <a:r>
              <a:rPr lang="en-US" dirty="0" smtClean="0"/>
              <a:t>                        pt = pt-&gt;right;</a:t>
            </a:r>
          </a:p>
          <a:p>
            <a:r>
              <a:rPr lang="en-US" dirty="0" smtClean="0"/>
              <a:t>                        while(pt != NULL)</a:t>
            </a:r>
          </a:p>
          <a:p>
            <a:r>
              <a:rPr lang="en-US" dirty="0" smtClean="0"/>
              <a:t>                        {</a:t>
            </a:r>
          </a:p>
          <a:p>
            <a:r>
              <a:rPr lang="en-US" dirty="0" smtClean="0"/>
              <a:t>                                s[++top] = pt;</a:t>
            </a:r>
          </a:p>
          <a:p>
            <a:r>
              <a:rPr lang="en-US" dirty="0" smtClean="0"/>
              <a:t>                                pt = pt-&gt;left;</a:t>
            </a:r>
          </a:p>
          <a:p>
            <a:r>
              <a:rPr lang="en-US" dirty="0" smtClean="0"/>
              <a:t>                        }</a:t>
            </a:r>
          </a:p>
          <a:p>
            <a:r>
              <a:rPr lang="en-US" dirty="0" smtClean="0"/>
              <a:t>                }</a:t>
            </a:r>
          </a:p>
          <a:p>
            <a:r>
              <a:rPr lang="en-US" dirty="0" smtClean="0"/>
              <a:t>                pt = s[top--];</a:t>
            </a:r>
          </a:p>
          <a:p>
            <a:r>
              <a:rPr lang="en-US" dirty="0" smtClean="0"/>
              <a:t>        }</a:t>
            </a:r>
          </a:p>
          <a:p>
            <a:r>
              <a:rPr lang="en-US" dirty="0" smtClean="0"/>
              <a:t>}</a:t>
            </a:r>
            <a:endParaRPr lang="en-US" dirty="0"/>
          </a:p>
        </p:txBody>
      </p:sp>
      <p:sp>
        <p:nvSpPr>
          <p:cNvPr id="6" name="Footer Placeholder 5"/>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586587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BINARY TREE TRAVERSAL</a:t>
            </a:r>
            <a:endParaRPr lang="en-US" sz="3600" dirty="0">
              <a:latin typeface="Lucida Sans Unicode" pitchFamily="34" charset="0"/>
              <a:cs typeface="Arial" charset="0"/>
            </a:endParaRPr>
          </a:p>
        </p:txBody>
      </p:sp>
      <p:sp>
        <p:nvSpPr>
          <p:cNvPr id="3" name="Rectangle 2"/>
          <p:cNvSpPr/>
          <p:nvPr/>
        </p:nvSpPr>
        <p:spPr>
          <a:xfrm>
            <a:off x="152400" y="1447800"/>
            <a:ext cx="4572000" cy="3970318"/>
          </a:xfrm>
          <a:prstGeom prst="rect">
            <a:avLst/>
          </a:prstGeom>
        </p:spPr>
        <p:txBody>
          <a:bodyPr wrap="square">
            <a:spAutoFit/>
          </a:bodyPr>
          <a:lstStyle/>
          <a:p>
            <a:r>
              <a:rPr lang="en-US" dirty="0" smtClean="0"/>
              <a:t>void </a:t>
            </a:r>
            <a:r>
              <a:rPr lang="en-US" dirty="0" err="1" smtClean="0"/>
              <a:t>non_inorder</a:t>
            </a:r>
            <a:r>
              <a:rPr lang="en-US" dirty="0" smtClean="0"/>
              <a:t>(</a:t>
            </a:r>
            <a:r>
              <a:rPr lang="en-US" dirty="0" err="1" smtClean="0"/>
              <a:t>struct</a:t>
            </a:r>
            <a:r>
              <a:rPr lang="en-US" dirty="0" smtClean="0"/>
              <a:t> BST *root)</a:t>
            </a:r>
          </a:p>
          <a:p>
            <a:r>
              <a:rPr lang="en-US" dirty="0" smtClean="0"/>
              <a:t>{</a:t>
            </a:r>
          </a:p>
          <a:p>
            <a:r>
              <a:rPr lang="en-US" dirty="0" smtClean="0"/>
              <a:t>        </a:t>
            </a:r>
            <a:r>
              <a:rPr lang="en-US" dirty="0" err="1" smtClean="0"/>
              <a:t>int</a:t>
            </a:r>
            <a:r>
              <a:rPr lang="en-US" dirty="0" smtClean="0"/>
              <a:t> top=0;</a:t>
            </a:r>
          </a:p>
          <a:p>
            <a:r>
              <a:rPr lang="en-US" dirty="0" smtClean="0"/>
              <a:t>        </a:t>
            </a:r>
            <a:r>
              <a:rPr lang="en-US" dirty="0" err="1" smtClean="0"/>
              <a:t>struct</a:t>
            </a:r>
            <a:r>
              <a:rPr lang="en-US" dirty="0" smtClean="0"/>
              <a:t> BST *s[20],*pt=root;</a:t>
            </a:r>
          </a:p>
          <a:p>
            <a:r>
              <a:rPr lang="en-US" dirty="0" smtClean="0"/>
              <a:t>        s[0]=NULL;</a:t>
            </a:r>
          </a:p>
          <a:p>
            <a:r>
              <a:rPr lang="en-US" dirty="0" smtClean="0"/>
              <a:t>        while(pt != NULL)</a:t>
            </a:r>
          </a:p>
          <a:p>
            <a:r>
              <a:rPr lang="en-US" dirty="0" smtClean="0"/>
              <a:t>        {</a:t>
            </a:r>
          </a:p>
          <a:p>
            <a:r>
              <a:rPr lang="en-US" dirty="0" smtClean="0"/>
              <a:t>                s[++top] = pt;</a:t>
            </a:r>
          </a:p>
          <a:p>
            <a:r>
              <a:rPr lang="en-US" dirty="0" smtClean="0"/>
              <a:t>                pt = pt-&gt;right;</a:t>
            </a:r>
          </a:p>
          <a:p>
            <a:r>
              <a:rPr lang="en-US" dirty="0" smtClean="0"/>
              <a:t>        }</a:t>
            </a:r>
          </a:p>
          <a:p>
            <a:r>
              <a:rPr lang="en-US" dirty="0" smtClean="0"/>
              <a:t>        pt = s[top--];</a:t>
            </a:r>
          </a:p>
          <a:p>
            <a:r>
              <a:rPr lang="en-US" dirty="0" smtClean="0"/>
              <a:t>        while(pt != NULL)</a:t>
            </a:r>
          </a:p>
          <a:p>
            <a:r>
              <a:rPr lang="en-US" dirty="0" smtClean="0"/>
              <a:t>        {</a:t>
            </a:r>
          </a:p>
          <a:p>
            <a:r>
              <a:rPr lang="en-US" dirty="0" smtClean="0"/>
              <a:t>                </a:t>
            </a:r>
            <a:r>
              <a:rPr lang="en-US" dirty="0" err="1" smtClean="0"/>
              <a:t>printf</a:t>
            </a:r>
            <a:r>
              <a:rPr lang="en-US" dirty="0" smtClean="0"/>
              <a:t>("%d\</a:t>
            </a:r>
            <a:r>
              <a:rPr lang="en-US" dirty="0" err="1" smtClean="0"/>
              <a:t>t",pt</a:t>
            </a:r>
            <a:r>
              <a:rPr lang="en-US" dirty="0" smtClean="0"/>
              <a:t>-&gt;data);</a:t>
            </a:r>
          </a:p>
        </p:txBody>
      </p:sp>
      <p:sp>
        <p:nvSpPr>
          <p:cNvPr id="4" name="TextBox 3"/>
          <p:cNvSpPr txBox="1"/>
          <p:nvPr/>
        </p:nvSpPr>
        <p:spPr>
          <a:xfrm>
            <a:off x="0" y="1066800"/>
            <a:ext cx="9144000" cy="369332"/>
          </a:xfrm>
          <a:prstGeom prst="rect">
            <a:avLst/>
          </a:prstGeom>
          <a:noFill/>
        </p:spPr>
        <p:txBody>
          <a:bodyPr wrap="square" rtlCol="0">
            <a:spAutoFit/>
          </a:bodyPr>
          <a:lstStyle/>
          <a:p>
            <a:r>
              <a:rPr lang="en-US" b="1" dirty="0" smtClean="0"/>
              <a:t>Algorithm for non recursive traversal of a binary search tree: Converse </a:t>
            </a:r>
            <a:r>
              <a:rPr lang="en-US" b="1" dirty="0" err="1" smtClean="0"/>
              <a:t>inorder</a:t>
            </a:r>
            <a:r>
              <a:rPr lang="en-US" b="1" dirty="0" smtClean="0"/>
              <a:t> </a:t>
            </a:r>
            <a:endParaRPr lang="en-US" b="1" dirty="0"/>
          </a:p>
        </p:txBody>
      </p:sp>
      <p:sp>
        <p:nvSpPr>
          <p:cNvPr id="5" name="Rectangle 4"/>
          <p:cNvSpPr/>
          <p:nvPr/>
        </p:nvSpPr>
        <p:spPr>
          <a:xfrm>
            <a:off x="4572000" y="1905000"/>
            <a:ext cx="4572000" cy="3416320"/>
          </a:xfrm>
          <a:prstGeom prst="rect">
            <a:avLst/>
          </a:prstGeom>
        </p:spPr>
        <p:txBody>
          <a:bodyPr>
            <a:spAutoFit/>
          </a:bodyPr>
          <a:lstStyle/>
          <a:p>
            <a:r>
              <a:rPr lang="en-US" dirty="0" smtClean="0"/>
              <a:t> if(pt-&gt;left!= NULL)</a:t>
            </a:r>
          </a:p>
          <a:p>
            <a:r>
              <a:rPr lang="en-US" dirty="0" smtClean="0"/>
              <a:t>                {</a:t>
            </a:r>
          </a:p>
          <a:p>
            <a:r>
              <a:rPr lang="en-US" dirty="0" smtClean="0"/>
              <a:t>                        pt = pt-&gt;left;</a:t>
            </a:r>
          </a:p>
          <a:p>
            <a:r>
              <a:rPr lang="en-US" dirty="0" smtClean="0"/>
              <a:t>                        while(pt != NULL)</a:t>
            </a:r>
          </a:p>
          <a:p>
            <a:r>
              <a:rPr lang="en-US" dirty="0" smtClean="0"/>
              <a:t>                        {</a:t>
            </a:r>
          </a:p>
          <a:p>
            <a:r>
              <a:rPr lang="en-US" dirty="0" smtClean="0"/>
              <a:t>                                s[++top] = pt;</a:t>
            </a:r>
          </a:p>
          <a:p>
            <a:r>
              <a:rPr lang="en-US" dirty="0" smtClean="0"/>
              <a:t>                                pt = pt-&gt;right;</a:t>
            </a:r>
          </a:p>
          <a:p>
            <a:r>
              <a:rPr lang="en-US" dirty="0" smtClean="0"/>
              <a:t>                        }</a:t>
            </a:r>
          </a:p>
          <a:p>
            <a:r>
              <a:rPr lang="en-US" dirty="0" smtClean="0"/>
              <a:t>                }</a:t>
            </a:r>
          </a:p>
          <a:p>
            <a:r>
              <a:rPr lang="en-US" dirty="0" smtClean="0"/>
              <a:t>                pt = s[top--];</a:t>
            </a:r>
          </a:p>
          <a:p>
            <a:r>
              <a:rPr lang="en-US" dirty="0" smtClean="0"/>
              <a:t>        }</a:t>
            </a:r>
          </a:p>
          <a:p>
            <a:r>
              <a:rPr lang="en-US" dirty="0" smtClean="0"/>
              <a:t>}</a:t>
            </a:r>
            <a:endParaRPr lang="en-US" dirty="0"/>
          </a:p>
        </p:txBody>
      </p:sp>
      <p:sp>
        <p:nvSpPr>
          <p:cNvPr id="6" name="Footer Placeholder 5"/>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41799833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BINARY TREE TRAVERSAL</a:t>
            </a:r>
            <a:endParaRPr lang="en-US" sz="3600" dirty="0">
              <a:latin typeface="Lucida Sans Unicode" pitchFamily="34" charset="0"/>
              <a:cs typeface="Arial" charset="0"/>
            </a:endParaRPr>
          </a:p>
        </p:txBody>
      </p:sp>
      <p:sp>
        <p:nvSpPr>
          <p:cNvPr id="4" name="TextBox 3"/>
          <p:cNvSpPr txBox="1"/>
          <p:nvPr/>
        </p:nvSpPr>
        <p:spPr>
          <a:xfrm>
            <a:off x="0" y="1066800"/>
            <a:ext cx="9144000" cy="369332"/>
          </a:xfrm>
          <a:prstGeom prst="rect">
            <a:avLst/>
          </a:prstGeom>
          <a:noFill/>
        </p:spPr>
        <p:txBody>
          <a:bodyPr wrap="square" rtlCol="0">
            <a:spAutoFit/>
          </a:bodyPr>
          <a:lstStyle/>
          <a:p>
            <a:r>
              <a:rPr lang="en-US" b="1" dirty="0" smtClean="0"/>
              <a:t>Algorithm for non recursive traversal of a binary search tree: preorder </a:t>
            </a:r>
            <a:endParaRPr lang="en-US" b="1" dirty="0"/>
          </a:p>
        </p:txBody>
      </p:sp>
      <p:sp>
        <p:nvSpPr>
          <p:cNvPr id="6" name="Rectangle 5"/>
          <p:cNvSpPr/>
          <p:nvPr/>
        </p:nvSpPr>
        <p:spPr>
          <a:xfrm>
            <a:off x="381000" y="1752600"/>
            <a:ext cx="6477000" cy="4524315"/>
          </a:xfrm>
          <a:prstGeom prst="rect">
            <a:avLst/>
          </a:prstGeom>
        </p:spPr>
        <p:txBody>
          <a:bodyPr wrap="square">
            <a:spAutoFit/>
          </a:bodyPr>
          <a:lstStyle/>
          <a:p>
            <a:r>
              <a:rPr lang="en-US" dirty="0" smtClean="0"/>
              <a:t>void </a:t>
            </a:r>
            <a:r>
              <a:rPr lang="en-US" dirty="0" err="1" smtClean="0"/>
              <a:t>non_preorder</a:t>
            </a:r>
            <a:r>
              <a:rPr lang="en-US" dirty="0" smtClean="0"/>
              <a:t>(</a:t>
            </a:r>
            <a:r>
              <a:rPr lang="en-US" dirty="0" err="1" smtClean="0"/>
              <a:t>struct</a:t>
            </a:r>
            <a:r>
              <a:rPr lang="en-US" dirty="0" smtClean="0"/>
              <a:t> BST *root)</a:t>
            </a:r>
          </a:p>
          <a:p>
            <a:r>
              <a:rPr lang="en-US" dirty="0" smtClean="0"/>
              <a:t>{</a:t>
            </a:r>
          </a:p>
          <a:p>
            <a:r>
              <a:rPr lang="en-US" dirty="0" smtClean="0"/>
              <a:t>        </a:t>
            </a:r>
            <a:r>
              <a:rPr lang="en-US" dirty="0" err="1" smtClean="0"/>
              <a:t>int</a:t>
            </a:r>
            <a:r>
              <a:rPr lang="en-US" dirty="0" smtClean="0"/>
              <a:t> top=0;</a:t>
            </a:r>
          </a:p>
          <a:p>
            <a:r>
              <a:rPr lang="en-US" dirty="0" smtClean="0"/>
              <a:t>        </a:t>
            </a:r>
            <a:r>
              <a:rPr lang="en-US" dirty="0" err="1" smtClean="0"/>
              <a:t>struct</a:t>
            </a:r>
            <a:r>
              <a:rPr lang="en-US" dirty="0" smtClean="0"/>
              <a:t> BST *s[20],*pt=root;</a:t>
            </a:r>
          </a:p>
          <a:p>
            <a:r>
              <a:rPr lang="en-US" dirty="0" smtClean="0"/>
              <a:t>        s[0]=NULL;</a:t>
            </a:r>
          </a:p>
          <a:p>
            <a:r>
              <a:rPr lang="en-US" dirty="0" smtClean="0"/>
              <a:t>        while(pt != NULL)</a:t>
            </a:r>
          </a:p>
          <a:p>
            <a:r>
              <a:rPr lang="en-US" dirty="0" smtClean="0"/>
              <a:t>        {</a:t>
            </a:r>
          </a:p>
          <a:p>
            <a:r>
              <a:rPr lang="en-US" dirty="0" smtClean="0"/>
              <a:t>                </a:t>
            </a:r>
            <a:r>
              <a:rPr lang="en-US" dirty="0" err="1" smtClean="0"/>
              <a:t>printf</a:t>
            </a:r>
            <a:r>
              <a:rPr lang="en-US" dirty="0" smtClean="0"/>
              <a:t>("%d\</a:t>
            </a:r>
            <a:r>
              <a:rPr lang="en-US" dirty="0" err="1" smtClean="0"/>
              <a:t>t",pt</a:t>
            </a:r>
            <a:r>
              <a:rPr lang="en-US" dirty="0" smtClean="0"/>
              <a:t>-&gt;data);</a:t>
            </a:r>
          </a:p>
          <a:p>
            <a:r>
              <a:rPr lang="en-US" dirty="0" smtClean="0"/>
              <a:t>                        if(pt-&gt;right != NULL)</a:t>
            </a:r>
          </a:p>
          <a:p>
            <a:r>
              <a:rPr lang="en-US" dirty="0" smtClean="0"/>
              <a:t>                                s[++top] = pt-&gt;right;</a:t>
            </a:r>
          </a:p>
          <a:p>
            <a:r>
              <a:rPr lang="en-US" dirty="0" smtClean="0"/>
              <a:t>                        if(pt-&gt;left!= NULL)</a:t>
            </a:r>
          </a:p>
          <a:p>
            <a:r>
              <a:rPr lang="en-US" dirty="0" smtClean="0"/>
              <a:t>                                pt = pt-&gt;left;</a:t>
            </a:r>
          </a:p>
          <a:p>
            <a:r>
              <a:rPr lang="en-US" dirty="0" smtClean="0"/>
              <a:t>                        else</a:t>
            </a:r>
          </a:p>
          <a:p>
            <a:r>
              <a:rPr lang="en-US" dirty="0" smtClean="0"/>
              <a:t>                                pt = s[top--];</a:t>
            </a:r>
          </a:p>
          <a:p>
            <a:r>
              <a:rPr lang="en-US" dirty="0" smtClean="0"/>
              <a:t>        }</a:t>
            </a:r>
          </a:p>
          <a:p>
            <a:r>
              <a:rPr lang="en-US" dirty="0" smtClean="0"/>
              <a:t>}</a:t>
            </a:r>
            <a:endParaRPr lang="en-US" dirty="0"/>
          </a:p>
        </p:txBody>
      </p:sp>
      <p:sp>
        <p:nvSpPr>
          <p:cNvPr id="3" name="Footer Placeholder 2"/>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3973260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BINARY TREE TRAVERSAL</a:t>
            </a:r>
            <a:endParaRPr lang="en-US" sz="3600" dirty="0">
              <a:latin typeface="Lucida Sans Unicode" pitchFamily="34" charset="0"/>
              <a:cs typeface="Arial" charset="0"/>
            </a:endParaRPr>
          </a:p>
        </p:txBody>
      </p:sp>
      <p:sp>
        <p:nvSpPr>
          <p:cNvPr id="4" name="TextBox 3"/>
          <p:cNvSpPr txBox="1"/>
          <p:nvPr/>
        </p:nvSpPr>
        <p:spPr>
          <a:xfrm>
            <a:off x="0" y="1066800"/>
            <a:ext cx="9144000" cy="369332"/>
          </a:xfrm>
          <a:prstGeom prst="rect">
            <a:avLst/>
          </a:prstGeom>
          <a:noFill/>
        </p:spPr>
        <p:txBody>
          <a:bodyPr wrap="square" rtlCol="0">
            <a:spAutoFit/>
          </a:bodyPr>
          <a:lstStyle/>
          <a:p>
            <a:r>
              <a:rPr lang="en-US" b="1" dirty="0" smtClean="0"/>
              <a:t>Algorithm for non recursive traversal of a binary search tree: Converse preorder </a:t>
            </a:r>
            <a:endParaRPr lang="en-US" b="1" dirty="0"/>
          </a:p>
        </p:txBody>
      </p:sp>
      <p:sp>
        <p:nvSpPr>
          <p:cNvPr id="6" name="Rectangle 5"/>
          <p:cNvSpPr/>
          <p:nvPr/>
        </p:nvSpPr>
        <p:spPr>
          <a:xfrm>
            <a:off x="381000" y="1752600"/>
            <a:ext cx="6477000" cy="4524315"/>
          </a:xfrm>
          <a:prstGeom prst="rect">
            <a:avLst/>
          </a:prstGeom>
        </p:spPr>
        <p:txBody>
          <a:bodyPr wrap="square">
            <a:spAutoFit/>
          </a:bodyPr>
          <a:lstStyle/>
          <a:p>
            <a:r>
              <a:rPr lang="en-US" dirty="0" smtClean="0"/>
              <a:t>void </a:t>
            </a:r>
            <a:r>
              <a:rPr lang="en-US" dirty="0" err="1" smtClean="0"/>
              <a:t>non_conpreorder</a:t>
            </a:r>
            <a:r>
              <a:rPr lang="en-US" dirty="0" smtClean="0"/>
              <a:t>(</a:t>
            </a:r>
            <a:r>
              <a:rPr lang="en-US" dirty="0" err="1" smtClean="0"/>
              <a:t>struct</a:t>
            </a:r>
            <a:r>
              <a:rPr lang="en-US" dirty="0" smtClean="0"/>
              <a:t> BST *root)</a:t>
            </a:r>
          </a:p>
          <a:p>
            <a:r>
              <a:rPr lang="en-US" dirty="0" smtClean="0"/>
              <a:t>{</a:t>
            </a:r>
          </a:p>
          <a:p>
            <a:r>
              <a:rPr lang="en-US" dirty="0" smtClean="0"/>
              <a:t>        </a:t>
            </a:r>
            <a:r>
              <a:rPr lang="en-US" dirty="0" err="1" smtClean="0"/>
              <a:t>int</a:t>
            </a:r>
            <a:r>
              <a:rPr lang="en-US" dirty="0" smtClean="0"/>
              <a:t> top=0;</a:t>
            </a:r>
          </a:p>
          <a:p>
            <a:r>
              <a:rPr lang="en-US" dirty="0" smtClean="0"/>
              <a:t>        </a:t>
            </a:r>
            <a:r>
              <a:rPr lang="en-US" dirty="0" err="1" smtClean="0"/>
              <a:t>struct</a:t>
            </a:r>
            <a:r>
              <a:rPr lang="en-US" dirty="0" smtClean="0"/>
              <a:t> BST *s[20],*pt=root;</a:t>
            </a:r>
          </a:p>
          <a:p>
            <a:r>
              <a:rPr lang="en-US" dirty="0" smtClean="0"/>
              <a:t>        s[0]=NULL;</a:t>
            </a:r>
          </a:p>
          <a:p>
            <a:r>
              <a:rPr lang="en-US" dirty="0" smtClean="0"/>
              <a:t>        while(pt != NULL)</a:t>
            </a:r>
          </a:p>
          <a:p>
            <a:r>
              <a:rPr lang="en-US" dirty="0" smtClean="0"/>
              <a:t>        {</a:t>
            </a:r>
          </a:p>
          <a:p>
            <a:r>
              <a:rPr lang="en-US" dirty="0" smtClean="0"/>
              <a:t>                </a:t>
            </a:r>
            <a:r>
              <a:rPr lang="en-US" dirty="0" err="1" smtClean="0"/>
              <a:t>printf</a:t>
            </a:r>
            <a:r>
              <a:rPr lang="en-US" dirty="0" smtClean="0"/>
              <a:t>("%d\</a:t>
            </a:r>
            <a:r>
              <a:rPr lang="en-US" dirty="0" err="1" smtClean="0"/>
              <a:t>t",pt</a:t>
            </a:r>
            <a:r>
              <a:rPr lang="en-US" dirty="0" smtClean="0"/>
              <a:t>-&gt;data);</a:t>
            </a:r>
          </a:p>
          <a:p>
            <a:r>
              <a:rPr lang="en-US" dirty="0" smtClean="0"/>
              <a:t>                        if(pt-&gt;left != NULL)</a:t>
            </a:r>
          </a:p>
          <a:p>
            <a:r>
              <a:rPr lang="en-US" dirty="0" smtClean="0"/>
              <a:t>                                s[++top] = pt-&gt;left;</a:t>
            </a:r>
          </a:p>
          <a:p>
            <a:r>
              <a:rPr lang="en-US" dirty="0" smtClean="0"/>
              <a:t>                        if(pt-&gt;right!= NULL)</a:t>
            </a:r>
          </a:p>
          <a:p>
            <a:r>
              <a:rPr lang="en-US" dirty="0" smtClean="0"/>
              <a:t>                                pt = pt-&gt;right;</a:t>
            </a:r>
          </a:p>
          <a:p>
            <a:r>
              <a:rPr lang="en-US" dirty="0" smtClean="0"/>
              <a:t>                        else</a:t>
            </a:r>
          </a:p>
          <a:p>
            <a:r>
              <a:rPr lang="en-US" dirty="0" smtClean="0"/>
              <a:t>                                pt = s[top--];</a:t>
            </a:r>
          </a:p>
          <a:p>
            <a:r>
              <a:rPr lang="en-US" dirty="0" smtClean="0"/>
              <a:t>        }</a:t>
            </a:r>
          </a:p>
          <a:p>
            <a:r>
              <a:rPr lang="en-US" dirty="0" smtClean="0"/>
              <a:t>}</a:t>
            </a:r>
            <a:endParaRPr lang="en-US" dirty="0"/>
          </a:p>
        </p:txBody>
      </p:sp>
      <p:sp>
        <p:nvSpPr>
          <p:cNvPr id="3" name="Footer Placeholder 2"/>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817535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BINARY TREE TRAVERSAL</a:t>
            </a:r>
            <a:endParaRPr lang="en-US" sz="3600" dirty="0">
              <a:latin typeface="Lucida Sans Unicode" pitchFamily="34" charset="0"/>
              <a:cs typeface="Arial" charset="0"/>
            </a:endParaRPr>
          </a:p>
        </p:txBody>
      </p:sp>
      <p:sp>
        <p:nvSpPr>
          <p:cNvPr id="4" name="TextBox 3"/>
          <p:cNvSpPr txBox="1"/>
          <p:nvPr/>
        </p:nvSpPr>
        <p:spPr>
          <a:xfrm>
            <a:off x="0" y="1066800"/>
            <a:ext cx="9144000" cy="369332"/>
          </a:xfrm>
          <a:prstGeom prst="rect">
            <a:avLst/>
          </a:prstGeom>
          <a:noFill/>
        </p:spPr>
        <p:txBody>
          <a:bodyPr wrap="square" rtlCol="0">
            <a:spAutoFit/>
          </a:bodyPr>
          <a:lstStyle/>
          <a:p>
            <a:r>
              <a:rPr lang="en-US" b="1" dirty="0" smtClean="0"/>
              <a:t>Algorithm for non recursive traversal of a binary search tree:  </a:t>
            </a:r>
            <a:r>
              <a:rPr lang="en-US" b="1" dirty="0" err="1" smtClean="0"/>
              <a:t>postorder</a:t>
            </a:r>
            <a:r>
              <a:rPr lang="en-US" b="1" dirty="0" smtClean="0"/>
              <a:t> </a:t>
            </a:r>
            <a:endParaRPr lang="en-US" b="1" dirty="0"/>
          </a:p>
        </p:txBody>
      </p:sp>
      <p:sp>
        <p:nvSpPr>
          <p:cNvPr id="5" name="Rectangle 4"/>
          <p:cNvSpPr/>
          <p:nvPr/>
        </p:nvSpPr>
        <p:spPr>
          <a:xfrm>
            <a:off x="152400" y="1447800"/>
            <a:ext cx="4572000" cy="3693319"/>
          </a:xfrm>
          <a:prstGeom prst="rect">
            <a:avLst/>
          </a:prstGeom>
        </p:spPr>
        <p:txBody>
          <a:bodyPr wrap="square">
            <a:spAutoFit/>
          </a:bodyPr>
          <a:lstStyle/>
          <a:p>
            <a:r>
              <a:rPr lang="en-US" dirty="0" smtClean="0"/>
              <a:t>void </a:t>
            </a:r>
            <a:r>
              <a:rPr lang="en-US" dirty="0" err="1" smtClean="0"/>
              <a:t>non_postorder</a:t>
            </a:r>
            <a:r>
              <a:rPr lang="en-US" dirty="0" smtClean="0"/>
              <a:t>(</a:t>
            </a:r>
            <a:r>
              <a:rPr lang="en-US" dirty="0" err="1" smtClean="0"/>
              <a:t>struct</a:t>
            </a:r>
            <a:r>
              <a:rPr lang="en-US" dirty="0" smtClean="0"/>
              <a:t> BST *root)</a:t>
            </a:r>
          </a:p>
          <a:p>
            <a:r>
              <a:rPr lang="en-US" dirty="0" smtClean="0"/>
              <a:t>{</a:t>
            </a:r>
          </a:p>
          <a:p>
            <a:r>
              <a:rPr lang="en-US" dirty="0" smtClean="0"/>
              <a:t>        </a:t>
            </a:r>
            <a:r>
              <a:rPr lang="en-US" dirty="0" err="1" smtClean="0"/>
              <a:t>int</a:t>
            </a:r>
            <a:r>
              <a:rPr lang="en-US" dirty="0" smtClean="0"/>
              <a:t> top=-1;</a:t>
            </a:r>
          </a:p>
          <a:p>
            <a:r>
              <a:rPr lang="en-US" dirty="0" smtClean="0"/>
              <a:t>        </a:t>
            </a:r>
            <a:r>
              <a:rPr lang="en-US" dirty="0" err="1" smtClean="0"/>
              <a:t>struct</a:t>
            </a:r>
            <a:r>
              <a:rPr lang="en-US" dirty="0" smtClean="0"/>
              <a:t> BST *s[20],*pt=root;</a:t>
            </a:r>
          </a:p>
          <a:p>
            <a:r>
              <a:rPr lang="en-US" dirty="0" smtClean="0"/>
              <a:t>        while(pt!=NULL)</a:t>
            </a:r>
          </a:p>
          <a:p>
            <a:r>
              <a:rPr lang="en-US" dirty="0" smtClean="0"/>
              <a:t>        {</a:t>
            </a:r>
          </a:p>
          <a:p>
            <a:r>
              <a:rPr lang="en-US" dirty="0" smtClean="0"/>
              <a:t>                while(pt!= NULL)</a:t>
            </a:r>
          </a:p>
          <a:p>
            <a:r>
              <a:rPr lang="en-US" dirty="0" smtClean="0"/>
              <a:t>                {</a:t>
            </a:r>
          </a:p>
          <a:p>
            <a:r>
              <a:rPr lang="en-US" dirty="0" smtClean="0"/>
              <a:t>                        s[++top] = pt;</a:t>
            </a:r>
          </a:p>
          <a:p>
            <a:r>
              <a:rPr lang="en-US" dirty="0" smtClean="0"/>
              <a:t>                        pt = pt-&gt;left;</a:t>
            </a:r>
          </a:p>
          <a:p>
            <a:r>
              <a:rPr lang="en-US" dirty="0" smtClean="0"/>
              <a:t>                }</a:t>
            </a:r>
          </a:p>
          <a:p>
            <a:r>
              <a:rPr lang="en-US" dirty="0" smtClean="0"/>
              <a:t>                </a:t>
            </a:r>
            <a:r>
              <a:rPr lang="en-US" dirty="0" err="1" smtClean="0"/>
              <a:t>label:pt</a:t>
            </a:r>
            <a:r>
              <a:rPr lang="en-US" dirty="0" smtClean="0"/>
              <a:t> =s[top];</a:t>
            </a:r>
          </a:p>
          <a:p>
            <a:r>
              <a:rPr lang="en-US" dirty="0" smtClean="0"/>
              <a:t>                        top--;</a:t>
            </a:r>
          </a:p>
        </p:txBody>
      </p:sp>
      <p:sp>
        <p:nvSpPr>
          <p:cNvPr id="7" name="Rectangle 6"/>
          <p:cNvSpPr/>
          <p:nvPr/>
        </p:nvSpPr>
        <p:spPr>
          <a:xfrm>
            <a:off x="4572000" y="1676400"/>
            <a:ext cx="4572000" cy="4524315"/>
          </a:xfrm>
          <a:prstGeom prst="rect">
            <a:avLst/>
          </a:prstGeom>
        </p:spPr>
        <p:txBody>
          <a:bodyPr>
            <a:spAutoFit/>
          </a:bodyPr>
          <a:lstStyle/>
          <a:p>
            <a:r>
              <a:rPr lang="en-US" dirty="0" smtClean="0"/>
              <a:t> if(pt-&gt;flag==1)</a:t>
            </a:r>
          </a:p>
          <a:p>
            <a:r>
              <a:rPr lang="en-US" dirty="0" smtClean="0"/>
              <a:t>                {</a:t>
            </a:r>
          </a:p>
          <a:p>
            <a:r>
              <a:rPr lang="en-US" dirty="0" smtClean="0"/>
              <a:t>                        </a:t>
            </a:r>
            <a:r>
              <a:rPr lang="en-US" dirty="0" err="1" smtClean="0"/>
              <a:t>printf</a:t>
            </a:r>
            <a:r>
              <a:rPr lang="en-US" dirty="0" smtClean="0"/>
              <a:t>("%d\</a:t>
            </a:r>
            <a:r>
              <a:rPr lang="en-US" dirty="0" err="1" smtClean="0"/>
              <a:t>t",pt</a:t>
            </a:r>
            <a:r>
              <a:rPr lang="en-US" dirty="0" smtClean="0"/>
              <a:t>-&gt;data);</a:t>
            </a:r>
          </a:p>
          <a:p>
            <a:r>
              <a:rPr lang="en-US" dirty="0" smtClean="0"/>
              <a:t>                        break;</a:t>
            </a:r>
          </a:p>
          <a:p>
            <a:r>
              <a:rPr lang="en-US" dirty="0" smtClean="0"/>
              <a:t>                }</a:t>
            </a:r>
          </a:p>
          <a:p>
            <a:r>
              <a:rPr lang="en-US" dirty="0" smtClean="0"/>
              <a:t>                else</a:t>
            </a:r>
          </a:p>
          <a:p>
            <a:r>
              <a:rPr lang="en-US" dirty="0" smtClean="0"/>
              <a:t>                {</a:t>
            </a:r>
          </a:p>
          <a:p>
            <a:r>
              <a:rPr lang="en-US" dirty="0" smtClean="0"/>
              <a:t>                pt-&gt;flag=1;</a:t>
            </a:r>
          </a:p>
          <a:p>
            <a:r>
              <a:rPr lang="en-US" dirty="0" smtClean="0"/>
              <a:t>                top++;</a:t>
            </a:r>
          </a:p>
          <a:p>
            <a:r>
              <a:rPr lang="en-US" dirty="0" smtClean="0"/>
              <a:t>                s[top] = pt;</a:t>
            </a:r>
          </a:p>
          <a:p>
            <a:r>
              <a:rPr lang="en-US" dirty="0" smtClean="0"/>
              <a:t>                pt=pt-&gt;right;</a:t>
            </a:r>
          </a:p>
          <a:p>
            <a:r>
              <a:rPr lang="en-US" dirty="0" smtClean="0"/>
              <a:t>                }</a:t>
            </a:r>
          </a:p>
          <a:p>
            <a:r>
              <a:rPr lang="en-US" dirty="0" smtClean="0"/>
              <a:t>        }</a:t>
            </a:r>
          </a:p>
          <a:p>
            <a:r>
              <a:rPr lang="en-US" dirty="0" smtClean="0"/>
              <a:t>        if(top&gt;=0)</a:t>
            </a:r>
          </a:p>
          <a:p>
            <a:r>
              <a:rPr lang="en-US" dirty="0" smtClean="0"/>
              <a:t>        </a:t>
            </a:r>
            <a:r>
              <a:rPr lang="en-US" dirty="0" err="1" smtClean="0"/>
              <a:t>goto</a:t>
            </a:r>
            <a:r>
              <a:rPr lang="en-US" dirty="0" smtClean="0"/>
              <a:t> label;</a:t>
            </a:r>
          </a:p>
          <a:p>
            <a:r>
              <a:rPr lang="en-US" dirty="0" smtClean="0"/>
              <a:t>}</a:t>
            </a:r>
            <a:endParaRPr lang="en-US" dirty="0"/>
          </a:p>
        </p:txBody>
      </p:sp>
      <p:sp>
        <p:nvSpPr>
          <p:cNvPr id="3" name="Footer Placeholder 2"/>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4146727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BINARY TREE TRAVERSAL</a:t>
            </a:r>
            <a:endParaRPr lang="en-US" sz="3600" dirty="0">
              <a:latin typeface="Lucida Sans Unicode" pitchFamily="34" charset="0"/>
              <a:cs typeface="Arial" charset="0"/>
            </a:endParaRPr>
          </a:p>
        </p:txBody>
      </p:sp>
      <p:sp>
        <p:nvSpPr>
          <p:cNvPr id="4" name="TextBox 3"/>
          <p:cNvSpPr txBox="1"/>
          <p:nvPr/>
        </p:nvSpPr>
        <p:spPr>
          <a:xfrm>
            <a:off x="0" y="1066800"/>
            <a:ext cx="9144000" cy="369332"/>
          </a:xfrm>
          <a:prstGeom prst="rect">
            <a:avLst/>
          </a:prstGeom>
          <a:noFill/>
        </p:spPr>
        <p:txBody>
          <a:bodyPr wrap="square" rtlCol="0">
            <a:spAutoFit/>
          </a:bodyPr>
          <a:lstStyle/>
          <a:p>
            <a:r>
              <a:rPr lang="en-US" b="1" dirty="0" smtClean="0"/>
              <a:t>Algorithm for non recursive traversal of a binary search tree:  converse </a:t>
            </a:r>
            <a:r>
              <a:rPr lang="en-US" b="1" dirty="0" err="1" smtClean="0"/>
              <a:t>postorder</a:t>
            </a:r>
            <a:r>
              <a:rPr lang="en-US" b="1" dirty="0" smtClean="0"/>
              <a:t> </a:t>
            </a:r>
            <a:endParaRPr lang="en-US" b="1" dirty="0"/>
          </a:p>
        </p:txBody>
      </p:sp>
      <p:sp>
        <p:nvSpPr>
          <p:cNvPr id="5" name="Rectangle 4"/>
          <p:cNvSpPr/>
          <p:nvPr/>
        </p:nvSpPr>
        <p:spPr>
          <a:xfrm>
            <a:off x="152400" y="1447800"/>
            <a:ext cx="4572000" cy="3693319"/>
          </a:xfrm>
          <a:prstGeom prst="rect">
            <a:avLst/>
          </a:prstGeom>
        </p:spPr>
        <p:txBody>
          <a:bodyPr wrap="square">
            <a:spAutoFit/>
          </a:bodyPr>
          <a:lstStyle/>
          <a:p>
            <a:r>
              <a:rPr lang="en-US" dirty="0" smtClean="0"/>
              <a:t>void </a:t>
            </a:r>
            <a:r>
              <a:rPr lang="en-US" dirty="0" err="1" smtClean="0"/>
              <a:t>non_postorder</a:t>
            </a:r>
            <a:r>
              <a:rPr lang="en-US" dirty="0" smtClean="0"/>
              <a:t>(</a:t>
            </a:r>
            <a:r>
              <a:rPr lang="en-US" dirty="0" err="1" smtClean="0"/>
              <a:t>struct</a:t>
            </a:r>
            <a:r>
              <a:rPr lang="en-US" dirty="0" smtClean="0"/>
              <a:t> BST *root)</a:t>
            </a:r>
          </a:p>
          <a:p>
            <a:r>
              <a:rPr lang="en-US" dirty="0" smtClean="0"/>
              <a:t>{</a:t>
            </a:r>
          </a:p>
          <a:p>
            <a:r>
              <a:rPr lang="en-US" dirty="0" smtClean="0"/>
              <a:t>        </a:t>
            </a:r>
            <a:r>
              <a:rPr lang="en-US" dirty="0" err="1" smtClean="0"/>
              <a:t>int</a:t>
            </a:r>
            <a:r>
              <a:rPr lang="en-US" dirty="0" smtClean="0"/>
              <a:t> top=-1;</a:t>
            </a:r>
          </a:p>
          <a:p>
            <a:r>
              <a:rPr lang="en-US" dirty="0" smtClean="0"/>
              <a:t>        </a:t>
            </a:r>
            <a:r>
              <a:rPr lang="en-US" dirty="0" err="1" smtClean="0"/>
              <a:t>struct</a:t>
            </a:r>
            <a:r>
              <a:rPr lang="en-US" dirty="0" smtClean="0"/>
              <a:t> BST *s[20],*pt=root;</a:t>
            </a:r>
          </a:p>
          <a:p>
            <a:r>
              <a:rPr lang="en-US" dirty="0" smtClean="0"/>
              <a:t>        while(pt!=NULL)</a:t>
            </a:r>
          </a:p>
          <a:p>
            <a:r>
              <a:rPr lang="en-US" dirty="0" smtClean="0"/>
              <a:t>        {</a:t>
            </a:r>
          </a:p>
          <a:p>
            <a:r>
              <a:rPr lang="en-US" dirty="0" smtClean="0"/>
              <a:t>                while(pt!= NULL)</a:t>
            </a:r>
          </a:p>
          <a:p>
            <a:r>
              <a:rPr lang="en-US" dirty="0" smtClean="0"/>
              <a:t>                {</a:t>
            </a:r>
          </a:p>
          <a:p>
            <a:r>
              <a:rPr lang="en-US" dirty="0" smtClean="0"/>
              <a:t>                        s[++top] = pt;</a:t>
            </a:r>
          </a:p>
          <a:p>
            <a:r>
              <a:rPr lang="en-US" dirty="0" smtClean="0"/>
              <a:t>                        pt = pt-&gt;right;</a:t>
            </a:r>
          </a:p>
          <a:p>
            <a:r>
              <a:rPr lang="en-US" dirty="0" smtClean="0"/>
              <a:t>                }</a:t>
            </a:r>
          </a:p>
          <a:p>
            <a:r>
              <a:rPr lang="en-US" dirty="0" smtClean="0"/>
              <a:t>                </a:t>
            </a:r>
            <a:r>
              <a:rPr lang="en-US" dirty="0" err="1" smtClean="0"/>
              <a:t>label:pt</a:t>
            </a:r>
            <a:r>
              <a:rPr lang="en-US" dirty="0" smtClean="0"/>
              <a:t> =s[top];</a:t>
            </a:r>
          </a:p>
          <a:p>
            <a:r>
              <a:rPr lang="en-US" dirty="0" smtClean="0"/>
              <a:t>                        top--;</a:t>
            </a:r>
          </a:p>
        </p:txBody>
      </p:sp>
      <p:sp>
        <p:nvSpPr>
          <p:cNvPr id="7" name="Rectangle 6"/>
          <p:cNvSpPr/>
          <p:nvPr/>
        </p:nvSpPr>
        <p:spPr>
          <a:xfrm>
            <a:off x="4572000" y="1676400"/>
            <a:ext cx="4572000" cy="4524315"/>
          </a:xfrm>
          <a:prstGeom prst="rect">
            <a:avLst/>
          </a:prstGeom>
        </p:spPr>
        <p:txBody>
          <a:bodyPr>
            <a:spAutoFit/>
          </a:bodyPr>
          <a:lstStyle/>
          <a:p>
            <a:r>
              <a:rPr lang="en-US" dirty="0" smtClean="0"/>
              <a:t> if(pt-&gt;flag==1)</a:t>
            </a:r>
          </a:p>
          <a:p>
            <a:r>
              <a:rPr lang="en-US" dirty="0" smtClean="0"/>
              <a:t>                {</a:t>
            </a:r>
          </a:p>
          <a:p>
            <a:r>
              <a:rPr lang="en-US" dirty="0" smtClean="0"/>
              <a:t>                        </a:t>
            </a:r>
            <a:r>
              <a:rPr lang="en-US" dirty="0" err="1" smtClean="0"/>
              <a:t>printf</a:t>
            </a:r>
            <a:r>
              <a:rPr lang="en-US" dirty="0" smtClean="0"/>
              <a:t>("%d\</a:t>
            </a:r>
            <a:r>
              <a:rPr lang="en-US" dirty="0" err="1" smtClean="0"/>
              <a:t>t",pt</a:t>
            </a:r>
            <a:r>
              <a:rPr lang="en-US" dirty="0" smtClean="0"/>
              <a:t>-&gt;data);</a:t>
            </a:r>
          </a:p>
          <a:p>
            <a:r>
              <a:rPr lang="en-US" dirty="0" smtClean="0"/>
              <a:t>                        break;</a:t>
            </a:r>
          </a:p>
          <a:p>
            <a:r>
              <a:rPr lang="en-US" dirty="0" smtClean="0"/>
              <a:t>                }</a:t>
            </a:r>
          </a:p>
          <a:p>
            <a:r>
              <a:rPr lang="en-US" dirty="0" smtClean="0"/>
              <a:t>                else</a:t>
            </a:r>
          </a:p>
          <a:p>
            <a:r>
              <a:rPr lang="en-US" dirty="0" smtClean="0"/>
              <a:t>                {</a:t>
            </a:r>
          </a:p>
          <a:p>
            <a:r>
              <a:rPr lang="en-US" dirty="0" smtClean="0"/>
              <a:t>                pt-&gt;flag=1;</a:t>
            </a:r>
          </a:p>
          <a:p>
            <a:r>
              <a:rPr lang="en-US" dirty="0" smtClean="0"/>
              <a:t>                top++;</a:t>
            </a:r>
          </a:p>
          <a:p>
            <a:r>
              <a:rPr lang="en-US" dirty="0" smtClean="0"/>
              <a:t>                s[top] = pt;</a:t>
            </a:r>
          </a:p>
          <a:p>
            <a:r>
              <a:rPr lang="en-US" dirty="0" smtClean="0"/>
              <a:t>                pt=pt-&gt;left;</a:t>
            </a:r>
          </a:p>
          <a:p>
            <a:r>
              <a:rPr lang="en-US" dirty="0" smtClean="0"/>
              <a:t>                }</a:t>
            </a:r>
          </a:p>
          <a:p>
            <a:r>
              <a:rPr lang="en-US" dirty="0" smtClean="0"/>
              <a:t>        }</a:t>
            </a:r>
          </a:p>
          <a:p>
            <a:r>
              <a:rPr lang="en-US" dirty="0" smtClean="0"/>
              <a:t>        if(top&gt;=0)</a:t>
            </a:r>
          </a:p>
          <a:p>
            <a:r>
              <a:rPr lang="en-US" dirty="0" smtClean="0"/>
              <a:t>        </a:t>
            </a:r>
            <a:r>
              <a:rPr lang="en-US" dirty="0" err="1" smtClean="0"/>
              <a:t>goto</a:t>
            </a:r>
            <a:r>
              <a:rPr lang="en-US" dirty="0" smtClean="0"/>
              <a:t> label;</a:t>
            </a:r>
          </a:p>
          <a:p>
            <a:r>
              <a:rPr lang="en-US" dirty="0" smtClean="0"/>
              <a:t>}</a:t>
            </a:r>
            <a:endParaRPr lang="en-US" dirty="0"/>
          </a:p>
        </p:txBody>
      </p:sp>
      <p:sp>
        <p:nvSpPr>
          <p:cNvPr id="3" name="Footer Placeholder 2"/>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8659275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noChangeArrowheads="1"/>
          </p:cNvSpPr>
          <p:nvPr>
            <p:ph type="title" idx="4294967295"/>
          </p:nvPr>
        </p:nvSpPr>
        <p:spPr>
          <a:xfrm>
            <a:off x="0" y="304800"/>
            <a:ext cx="9144000" cy="563563"/>
          </a:xfrm>
          <a:solidFill>
            <a:srgbClr val="FFFF00"/>
          </a:solidFill>
        </p:spPr>
        <p:txBody>
          <a:bodyPr>
            <a:normAutofit fontScale="90000"/>
          </a:bodyPr>
          <a:lstStyle/>
          <a:p>
            <a:pPr eaLnBrk="1" hangingPunct="1"/>
            <a:r>
              <a:rPr lang="en-US" altLang="zh-CN" sz="4000" smtClean="0"/>
              <a:t>Search Trees: Binary Search Tree </a:t>
            </a:r>
          </a:p>
        </p:txBody>
      </p:sp>
      <p:sp>
        <p:nvSpPr>
          <p:cNvPr id="15363" name="Content Placeholder 2"/>
          <p:cNvSpPr>
            <a:spLocks noGrp="1" noChangeArrowheads="1"/>
          </p:cNvSpPr>
          <p:nvPr>
            <p:ph idx="4294967295"/>
          </p:nvPr>
        </p:nvSpPr>
        <p:spPr>
          <a:xfrm>
            <a:off x="914400" y="868363"/>
            <a:ext cx="7832725" cy="5638800"/>
          </a:xfrm>
        </p:spPr>
        <p:txBody>
          <a:bodyPr/>
          <a:lstStyle/>
          <a:p>
            <a:pPr algn="just" eaLnBrk="1" hangingPunct="1"/>
            <a:r>
              <a:rPr lang="en-US" altLang="zh-CN" sz="2400" smtClean="0"/>
              <a:t>A </a:t>
            </a:r>
            <a:r>
              <a:rPr lang="en-US" altLang="zh-CN" sz="2400" b="1" smtClean="0">
                <a:solidFill>
                  <a:srgbClr val="FF0000"/>
                </a:solidFill>
              </a:rPr>
              <a:t>Binary Search Tree</a:t>
            </a:r>
            <a:r>
              <a:rPr lang="en-US" altLang="zh-CN" sz="2400" smtClean="0">
                <a:solidFill>
                  <a:srgbClr val="FF0000"/>
                </a:solidFill>
              </a:rPr>
              <a:t> </a:t>
            </a:r>
            <a:r>
              <a:rPr lang="en-US" altLang="zh-CN" sz="2400" smtClean="0"/>
              <a:t>is a binary tree that is either an empty or in which every node contain a key and satisfies the following conditions :</a:t>
            </a:r>
          </a:p>
          <a:p>
            <a:pPr lvl="1" eaLnBrk="1" hangingPunct="1"/>
            <a:r>
              <a:rPr lang="en-US" altLang="zh-CN" sz="2000" smtClean="0"/>
              <a:t>The key in the left child of a node (if it exists) is less than the key in its parent node .</a:t>
            </a:r>
          </a:p>
          <a:p>
            <a:pPr lvl="1" eaLnBrk="1" hangingPunct="1"/>
            <a:r>
              <a:rPr lang="en-US" altLang="zh-CN" sz="2000" smtClean="0"/>
              <a:t>The key in the right child of a node (if it exists) is greater than or equal to the key in its parent node .</a:t>
            </a:r>
          </a:p>
          <a:p>
            <a:pPr algn="just" eaLnBrk="1" hangingPunct="1"/>
            <a:r>
              <a:rPr lang="en-US" altLang="zh-CN" sz="2400" smtClean="0"/>
              <a:t>The left and right sub trees of the root are again binary search tree.</a:t>
            </a:r>
          </a:p>
          <a:p>
            <a:pPr eaLnBrk="1" hangingPunct="1">
              <a:buFont typeface="Arial" charset="0"/>
              <a:buNone/>
            </a:pPr>
            <a:endParaRPr lang="en-US" altLang="zh-CN" sz="2400" smtClean="0"/>
          </a:p>
          <a:p>
            <a:pPr eaLnBrk="1" hangingPunct="1">
              <a:buFont typeface="Arial" charset="0"/>
              <a:buNone/>
            </a:pPr>
            <a:endParaRPr lang="en-US" altLang="zh-CN" sz="2400" smtClean="0"/>
          </a:p>
        </p:txBody>
      </p:sp>
      <p:grpSp>
        <p:nvGrpSpPr>
          <p:cNvPr id="15364" name="Group 4"/>
          <p:cNvGrpSpPr>
            <a:grpSpLocks/>
          </p:cNvGrpSpPr>
          <p:nvPr/>
        </p:nvGrpSpPr>
        <p:grpSpPr bwMode="auto">
          <a:xfrm>
            <a:off x="990600" y="4098925"/>
            <a:ext cx="3101975" cy="2671763"/>
            <a:chOff x="0" y="0"/>
            <a:chExt cx="2028" cy="1780"/>
          </a:xfrm>
        </p:grpSpPr>
        <p:sp>
          <p:nvSpPr>
            <p:cNvPr id="15370" name="Rectangle 7"/>
            <p:cNvSpPr>
              <a:spLocks noChangeArrowheads="1"/>
            </p:cNvSpPr>
            <p:nvPr/>
          </p:nvSpPr>
          <p:spPr bwMode="auto">
            <a:xfrm>
              <a:off x="0" y="1534"/>
              <a:ext cx="1618"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en-US">
                  <a:solidFill>
                    <a:srgbClr val="000000"/>
                  </a:solidFill>
                  <a:latin typeface="Calibri" pitchFamily="34" charset="0"/>
                  <a:sym typeface="Calibri" pitchFamily="34" charset="0"/>
                </a:rPr>
                <a:t>       Arbitrary binary tree</a:t>
              </a:r>
              <a:endParaRPr lang="en-US" altLang="en-US"/>
            </a:p>
          </p:txBody>
        </p:sp>
        <p:pic>
          <p:nvPicPr>
            <p:cNvPr id="15371"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 y="0"/>
              <a:ext cx="1968"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65" name="Group 7"/>
          <p:cNvGrpSpPr>
            <a:grpSpLocks/>
          </p:cNvGrpSpPr>
          <p:nvPr/>
        </p:nvGrpSpPr>
        <p:grpSpPr bwMode="auto">
          <a:xfrm>
            <a:off x="5181600" y="4098925"/>
            <a:ext cx="2868613" cy="2695575"/>
            <a:chOff x="0" y="0"/>
            <a:chExt cx="1968" cy="1829"/>
          </a:xfrm>
        </p:grpSpPr>
        <p:sp>
          <p:nvSpPr>
            <p:cNvPr id="15368" name="Rectangle 4"/>
            <p:cNvSpPr>
              <a:spLocks noChangeArrowheads="1"/>
            </p:cNvSpPr>
            <p:nvPr/>
          </p:nvSpPr>
          <p:spPr bwMode="auto">
            <a:xfrm>
              <a:off x="0" y="1578"/>
              <a:ext cx="169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en-US">
                  <a:solidFill>
                    <a:srgbClr val="000000"/>
                  </a:solidFill>
                  <a:latin typeface="Calibri" pitchFamily="34" charset="0"/>
                  <a:sym typeface="Calibri" pitchFamily="34" charset="0"/>
                </a:rPr>
                <a:t>           Binary search tree</a:t>
              </a:r>
              <a:endParaRPr lang="en-US" altLang="en-US"/>
            </a:p>
          </p:txBody>
        </p:sp>
        <p:pic>
          <p:nvPicPr>
            <p:cNvPr id="153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 y="0"/>
              <a:ext cx="1920" cy="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Footer Placeholder 1"/>
          <p:cNvSpPr>
            <a:spLocks noGrp="1"/>
          </p:cNvSpPr>
          <p:nvPr>
            <p:ph type="ftr" sz="quarter" idx="11"/>
          </p:nvPr>
        </p:nvSpPr>
        <p:spPr/>
        <p:txBody>
          <a:bodyPr/>
          <a:lstStyle/>
          <a:p>
            <a:pPr>
              <a:defRPr/>
            </a:pPr>
            <a:r>
              <a:rPr lang="en-US" smtClean="0"/>
              <a:t>Dr.L.Lakshmi</a:t>
            </a:r>
            <a:endParaRPr lang="en-US"/>
          </a:p>
        </p:txBody>
      </p:sp>
    </p:spTree>
    <p:extLst>
      <p:ext uri="{BB962C8B-B14F-4D97-AF65-F5344CB8AC3E}">
        <p14:creationId xmlns:p14="http://schemas.microsoft.com/office/powerpoint/2010/main" val="28964532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noChangeArrowheads="1"/>
          </p:cNvSpPr>
          <p:nvPr>
            <p:ph type="title" idx="4294967295"/>
          </p:nvPr>
        </p:nvSpPr>
        <p:spPr>
          <a:xfrm>
            <a:off x="0" y="304800"/>
            <a:ext cx="9144000" cy="563563"/>
          </a:xfrm>
          <a:solidFill>
            <a:srgbClr val="FFFF00"/>
          </a:solidFill>
        </p:spPr>
        <p:txBody>
          <a:bodyPr>
            <a:normAutofit fontScale="90000"/>
          </a:bodyPr>
          <a:lstStyle/>
          <a:p>
            <a:pPr eaLnBrk="1" hangingPunct="1"/>
            <a:r>
              <a:rPr lang="en-US" altLang="zh-CN" sz="4000" smtClean="0"/>
              <a:t>Binary Search Tree (ADT)</a:t>
            </a:r>
          </a:p>
        </p:txBody>
      </p:sp>
      <p:sp>
        <p:nvSpPr>
          <p:cNvPr id="16387" name="Content Placeholder 2"/>
          <p:cNvSpPr>
            <a:spLocks noGrp="1" noChangeArrowheads="1"/>
          </p:cNvSpPr>
          <p:nvPr>
            <p:ph idx="4294967295"/>
          </p:nvPr>
        </p:nvSpPr>
        <p:spPr>
          <a:xfrm>
            <a:off x="228600" y="990600"/>
            <a:ext cx="8686800" cy="5638800"/>
          </a:xfrm>
        </p:spPr>
        <p:txBody>
          <a:bodyPr/>
          <a:lstStyle/>
          <a:p>
            <a:pPr eaLnBrk="1" hangingPunct="1">
              <a:buFont typeface="Arial" charset="0"/>
              <a:buNone/>
            </a:pPr>
            <a:r>
              <a:rPr lang="en-US" altLang="zh-CN" smtClean="0"/>
              <a:t>ADT Implementation of BST:</a:t>
            </a:r>
          </a:p>
          <a:p>
            <a:pPr eaLnBrk="1" hangingPunct="1">
              <a:buFont typeface="Arial" charset="0"/>
              <a:buNone/>
            </a:pPr>
            <a:r>
              <a:rPr lang="en-US" altLang="zh-CN" sz="1800" smtClean="0">
                <a:latin typeface="Times New Roman" pitchFamily="18" charset="0"/>
                <a:sym typeface="Times New Roman" pitchFamily="18" charset="0"/>
              </a:rPr>
              <a:t> class BSTNode</a:t>
            </a:r>
          </a:p>
          <a:p>
            <a:pPr eaLnBrk="1" hangingPunct="1">
              <a:buFont typeface="Arial" charset="0"/>
              <a:buNone/>
            </a:pPr>
            <a:r>
              <a:rPr lang="en-US" altLang="zh-CN" sz="1800" smtClean="0">
                <a:latin typeface="Times New Roman" pitchFamily="18" charset="0"/>
                <a:sym typeface="Times New Roman" pitchFamily="18" charset="0"/>
              </a:rPr>
              <a:t>{</a:t>
            </a:r>
          </a:p>
          <a:p>
            <a:pPr eaLnBrk="1" hangingPunct="1">
              <a:buFont typeface="Arial" charset="0"/>
              <a:buNone/>
            </a:pPr>
            <a:r>
              <a:rPr lang="en-US" altLang="zh-CN" sz="1800" smtClean="0">
                <a:latin typeface="Times New Roman" pitchFamily="18" charset="0"/>
                <a:sym typeface="Times New Roman" pitchFamily="18" charset="0"/>
              </a:rPr>
              <a:t>  public: int data;</a:t>
            </a:r>
          </a:p>
          <a:p>
            <a:pPr eaLnBrk="1" hangingPunct="1">
              <a:buFont typeface="Arial" charset="0"/>
              <a:buNone/>
            </a:pPr>
            <a:r>
              <a:rPr lang="en-US" altLang="zh-CN" sz="1800" smtClean="0">
                <a:latin typeface="Times New Roman" pitchFamily="18" charset="0"/>
                <a:sym typeface="Times New Roman" pitchFamily="18" charset="0"/>
              </a:rPr>
              <a:t>              BSTNode  *left;</a:t>
            </a:r>
          </a:p>
          <a:p>
            <a:pPr eaLnBrk="1" hangingPunct="1">
              <a:buFont typeface="Arial" charset="0"/>
              <a:buNone/>
            </a:pPr>
            <a:r>
              <a:rPr lang="en-US" altLang="zh-CN" sz="1800" smtClean="0">
                <a:latin typeface="Times New Roman" pitchFamily="18" charset="0"/>
                <a:sym typeface="Times New Roman" pitchFamily="18" charset="0"/>
              </a:rPr>
              <a:t>              BSTNode  *right;</a:t>
            </a:r>
          </a:p>
          <a:p>
            <a:pPr eaLnBrk="1" hangingPunct="1">
              <a:buFont typeface="Arial" charset="0"/>
              <a:buNone/>
            </a:pPr>
            <a:r>
              <a:rPr lang="en-US" altLang="zh-CN" sz="1800" smtClean="0">
                <a:latin typeface="Times New Roman" pitchFamily="18" charset="0"/>
                <a:sym typeface="Times New Roman" pitchFamily="18" charset="0"/>
              </a:rPr>
              <a:t>              BSTNode (int d)       //constructor</a:t>
            </a:r>
          </a:p>
          <a:p>
            <a:pPr eaLnBrk="1" hangingPunct="1">
              <a:buFont typeface="Arial" charset="0"/>
              <a:buNone/>
            </a:pPr>
            <a:r>
              <a:rPr lang="en-US" altLang="zh-CN" sz="1800" smtClean="0">
                <a:latin typeface="Times New Roman" pitchFamily="18" charset="0"/>
                <a:sym typeface="Times New Roman" pitchFamily="18" charset="0"/>
              </a:rPr>
              <a:t>                      {   data=d;</a:t>
            </a:r>
          </a:p>
          <a:p>
            <a:pPr eaLnBrk="1" hangingPunct="1">
              <a:buFont typeface="Arial" charset="0"/>
              <a:buNone/>
            </a:pPr>
            <a:r>
              <a:rPr lang="en-US" altLang="zh-CN" sz="1800" smtClean="0">
                <a:latin typeface="Times New Roman" pitchFamily="18" charset="0"/>
                <a:sym typeface="Times New Roman" pitchFamily="18" charset="0"/>
              </a:rPr>
              <a:t>                           left=right=NULL;  }  </a:t>
            </a:r>
          </a:p>
          <a:p>
            <a:pPr eaLnBrk="1" hangingPunct="1">
              <a:buFont typeface="Arial" charset="0"/>
              <a:buNone/>
            </a:pPr>
            <a:r>
              <a:rPr lang="en-US" altLang="zh-CN" sz="2000" smtClean="0"/>
              <a:t>};</a:t>
            </a:r>
          </a:p>
          <a:p>
            <a:pPr algn="just" eaLnBrk="1" hangingPunct="1">
              <a:buFont typeface="Arial" charset="0"/>
              <a:buNone/>
            </a:pPr>
            <a:r>
              <a:rPr lang="en-US" altLang="zh-CN" sz="2000" b="1" smtClean="0">
                <a:latin typeface="Times New Roman" pitchFamily="18" charset="0"/>
                <a:sym typeface="Times New Roman" pitchFamily="18" charset="0"/>
              </a:rPr>
              <a:t>      BSTs can be implemented using either arrays or linked lists. However, linked list structures are more common and more efficient. The implementation uses nodes with two pointers namely, left and right. </a:t>
            </a:r>
          </a:p>
          <a:p>
            <a:pPr eaLnBrk="1" hangingPunct="1">
              <a:buFont typeface="Arial" charset="0"/>
              <a:buNone/>
            </a:pPr>
            <a:endParaRPr lang="en-US" altLang="zh-CN" sz="2000" smtClean="0"/>
          </a:p>
        </p:txBody>
      </p:sp>
      <p:sp>
        <p:nvSpPr>
          <p:cNvPr id="2" name="Footer Placeholder 1"/>
          <p:cNvSpPr>
            <a:spLocks noGrp="1"/>
          </p:cNvSpPr>
          <p:nvPr>
            <p:ph type="ftr" sz="quarter" idx="11"/>
          </p:nvPr>
        </p:nvSpPr>
        <p:spPr/>
        <p:txBody>
          <a:bodyPr/>
          <a:lstStyle/>
          <a:p>
            <a:pPr>
              <a:defRPr/>
            </a:pPr>
            <a:r>
              <a:rPr lang="en-US" smtClean="0"/>
              <a:t>Dr.L.Lakshmi</a:t>
            </a:r>
            <a:endParaRPr lang="en-US"/>
          </a:p>
        </p:txBody>
      </p:sp>
    </p:spTree>
    <p:extLst>
      <p:ext uri="{BB962C8B-B14F-4D97-AF65-F5344CB8AC3E}">
        <p14:creationId xmlns:p14="http://schemas.microsoft.com/office/powerpoint/2010/main" val="3943970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68"/>
          <p:cNvGrpSpPr>
            <a:grpSpLocks/>
          </p:cNvGrpSpPr>
          <p:nvPr/>
        </p:nvGrpSpPr>
        <p:grpSpPr bwMode="auto">
          <a:xfrm>
            <a:off x="990600" y="5486400"/>
            <a:ext cx="7543800" cy="1295400"/>
            <a:chOff x="672" y="3504"/>
            <a:chExt cx="4752" cy="816"/>
          </a:xfrm>
        </p:grpSpPr>
        <p:sp>
          <p:nvSpPr>
            <p:cNvPr id="141357" name="Text Box 1069"/>
            <p:cNvSpPr txBox="1">
              <a:spLocks noChangeArrowheads="1"/>
            </p:cNvSpPr>
            <p:nvPr/>
          </p:nvSpPr>
          <p:spPr bwMode="auto">
            <a:xfrm>
              <a:off x="3264" y="3984"/>
              <a:ext cx="2160" cy="296"/>
            </a:xfrm>
            <a:prstGeom prst="rect">
              <a:avLst/>
            </a:prstGeom>
            <a:noFill/>
            <a:ln w="12700">
              <a:solidFill>
                <a:schemeClr val="accent2"/>
              </a:solidFill>
              <a:miter lim="800000"/>
              <a:headEnd type="none" w="sm" len="sm"/>
              <a:tailEnd type="none" w="sm" len="sm"/>
            </a:ln>
            <a:effectLst/>
          </p:spPr>
          <p:txBody>
            <a:bodyPr>
              <a:spAutoFit/>
            </a:bodyPr>
            <a:lstStyle/>
            <a:p>
              <a:pPr>
                <a:spcBef>
                  <a:spcPct val="50000"/>
                </a:spcBef>
              </a:pPr>
              <a:r>
                <a:rPr lang="en-US" sz="2400">
                  <a:solidFill>
                    <a:schemeClr val="hlink"/>
                  </a:solidFill>
                </a:rPr>
                <a:t>great grand child of root</a:t>
              </a:r>
            </a:p>
          </p:txBody>
        </p:sp>
        <p:sp>
          <p:nvSpPr>
            <p:cNvPr id="141358" name="Rectangle 1070"/>
            <p:cNvSpPr>
              <a:spLocks noChangeArrowheads="1"/>
            </p:cNvSpPr>
            <p:nvPr/>
          </p:nvSpPr>
          <p:spPr bwMode="auto">
            <a:xfrm>
              <a:off x="672" y="3504"/>
              <a:ext cx="4608" cy="816"/>
            </a:xfrm>
            <a:prstGeom prst="rect">
              <a:avLst/>
            </a:prstGeom>
            <a:noFill/>
            <a:ln w="12700">
              <a:solidFill>
                <a:schemeClr val="folHlink"/>
              </a:solidFill>
              <a:miter lim="800000"/>
              <a:headEnd type="none" w="sm" len="sm"/>
              <a:tailEnd type="none" w="sm" len="sm"/>
            </a:ln>
            <a:effectLst/>
          </p:spPr>
          <p:txBody>
            <a:bodyPr wrap="none" anchor="ctr"/>
            <a:lstStyle/>
            <a:p>
              <a:endParaRPr lang="en-US"/>
            </a:p>
          </p:txBody>
        </p:sp>
      </p:grpSp>
      <p:grpSp>
        <p:nvGrpSpPr>
          <p:cNvPr id="3" name="Group 1056"/>
          <p:cNvGrpSpPr>
            <a:grpSpLocks/>
          </p:cNvGrpSpPr>
          <p:nvPr/>
        </p:nvGrpSpPr>
        <p:grpSpPr bwMode="auto">
          <a:xfrm>
            <a:off x="0" y="3962400"/>
            <a:ext cx="8915400" cy="1308100"/>
            <a:chOff x="144" y="2352"/>
            <a:chExt cx="5616" cy="824"/>
          </a:xfrm>
        </p:grpSpPr>
        <p:sp>
          <p:nvSpPr>
            <p:cNvPr id="141345" name="Text Box 1057"/>
            <p:cNvSpPr txBox="1">
              <a:spLocks noChangeArrowheads="1"/>
            </p:cNvSpPr>
            <p:nvPr/>
          </p:nvSpPr>
          <p:spPr bwMode="auto">
            <a:xfrm>
              <a:off x="3888" y="2880"/>
              <a:ext cx="1872" cy="296"/>
            </a:xfrm>
            <a:prstGeom prst="rect">
              <a:avLst/>
            </a:prstGeom>
            <a:noFill/>
            <a:ln w="12700">
              <a:solidFill>
                <a:schemeClr val="accent2"/>
              </a:solidFill>
              <a:miter lim="800000"/>
              <a:headEnd type="none" w="sm" len="sm"/>
              <a:tailEnd type="none" w="sm" len="sm"/>
            </a:ln>
            <a:effectLst/>
          </p:spPr>
          <p:txBody>
            <a:bodyPr>
              <a:spAutoFit/>
            </a:bodyPr>
            <a:lstStyle/>
            <a:p>
              <a:pPr>
                <a:spcBef>
                  <a:spcPct val="50000"/>
                </a:spcBef>
              </a:pPr>
              <a:r>
                <a:rPr lang="en-US" sz="2400">
                  <a:solidFill>
                    <a:schemeClr val="bg1"/>
                  </a:solidFill>
                </a:rPr>
                <a:t>grand children of root</a:t>
              </a:r>
            </a:p>
          </p:txBody>
        </p:sp>
        <p:sp>
          <p:nvSpPr>
            <p:cNvPr id="141346" name="Rectangle 1058"/>
            <p:cNvSpPr>
              <a:spLocks noChangeArrowheads="1"/>
            </p:cNvSpPr>
            <p:nvPr/>
          </p:nvSpPr>
          <p:spPr bwMode="auto">
            <a:xfrm>
              <a:off x="144" y="2352"/>
              <a:ext cx="5616" cy="816"/>
            </a:xfrm>
            <a:prstGeom prst="rect">
              <a:avLst/>
            </a:prstGeom>
            <a:noFill/>
            <a:ln w="12700">
              <a:solidFill>
                <a:schemeClr val="folHlink"/>
              </a:solidFill>
              <a:miter lim="800000"/>
              <a:headEnd type="none" w="sm" len="sm"/>
              <a:tailEnd type="none" w="sm" len="sm"/>
            </a:ln>
            <a:effectLst/>
          </p:spPr>
          <p:txBody>
            <a:bodyPr wrap="none" anchor="ctr"/>
            <a:lstStyle/>
            <a:p>
              <a:endParaRPr lang="en-US"/>
            </a:p>
          </p:txBody>
        </p:sp>
      </p:grpSp>
      <p:grpSp>
        <p:nvGrpSpPr>
          <p:cNvPr id="4" name="Group 1049"/>
          <p:cNvGrpSpPr>
            <a:grpSpLocks/>
          </p:cNvGrpSpPr>
          <p:nvPr/>
        </p:nvGrpSpPr>
        <p:grpSpPr bwMode="auto">
          <a:xfrm>
            <a:off x="381000" y="1905000"/>
            <a:ext cx="8763000" cy="1371600"/>
            <a:chOff x="240" y="2304"/>
            <a:chExt cx="5520" cy="864"/>
          </a:xfrm>
        </p:grpSpPr>
        <p:sp>
          <p:nvSpPr>
            <p:cNvPr id="141338" name="Text Box 1050"/>
            <p:cNvSpPr txBox="1">
              <a:spLocks noChangeArrowheads="1"/>
            </p:cNvSpPr>
            <p:nvPr/>
          </p:nvSpPr>
          <p:spPr bwMode="auto">
            <a:xfrm>
              <a:off x="4320" y="2304"/>
              <a:ext cx="1440" cy="296"/>
            </a:xfrm>
            <a:prstGeom prst="rect">
              <a:avLst/>
            </a:prstGeom>
            <a:noFill/>
            <a:ln w="12700">
              <a:solidFill>
                <a:schemeClr val="accent2"/>
              </a:solidFill>
              <a:miter lim="800000"/>
              <a:headEnd type="none" w="sm" len="sm"/>
              <a:tailEnd type="none" w="sm" len="sm"/>
            </a:ln>
            <a:effectLst/>
          </p:spPr>
          <p:txBody>
            <a:bodyPr>
              <a:spAutoFit/>
            </a:bodyPr>
            <a:lstStyle/>
            <a:p>
              <a:pPr>
                <a:spcBef>
                  <a:spcPct val="50000"/>
                </a:spcBef>
              </a:pPr>
              <a:r>
                <a:rPr lang="en-US" sz="2400">
                  <a:solidFill>
                    <a:schemeClr val="accent1"/>
                  </a:solidFill>
                </a:rPr>
                <a:t>children of root</a:t>
              </a:r>
            </a:p>
          </p:txBody>
        </p:sp>
        <p:sp>
          <p:nvSpPr>
            <p:cNvPr id="141339" name="Rectangle 1051"/>
            <p:cNvSpPr>
              <a:spLocks noChangeArrowheads="1"/>
            </p:cNvSpPr>
            <p:nvPr/>
          </p:nvSpPr>
          <p:spPr bwMode="auto">
            <a:xfrm>
              <a:off x="240" y="2352"/>
              <a:ext cx="5376" cy="816"/>
            </a:xfrm>
            <a:prstGeom prst="rect">
              <a:avLst/>
            </a:prstGeom>
            <a:noFill/>
            <a:ln w="12700">
              <a:solidFill>
                <a:schemeClr val="folHlink"/>
              </a:solidFill>
              <a:miter lim="800000"/>
              <a:headEnd type="none" w="sm" len="sm"/>
              <a:tailEnd type="none" w="sm" len="sm"/>
            </a:ln>
            <a:effectLst/>
          </p:spPr>
          <p:txBody>
            <a:bodyPr wrap="none" anchor="ctr"/>
            <a:lstStyle/>
            <a:p>
              <a:endParaRPr lang="en-US"/>
            </a:p>
          </p:txBody>
        </p:sp>
      </p:grpSp>
      <p:sp>
        <p:nvSpPr>
          <p:cNvPr id="141314" name="Rectangle 1026"/>
          <p:cNvSpPr>
            <a:spLocks noGrp="1" noChangeArrowheads="1"/>
          </p:cNvSpPr>
          <p:nvPr>
            <p:ph type="ctrTitle"/>
          </p:nvPr>
        </p:nvSpPr>
        <p:spPr>
          <a:xfrm>
            <a:off x="0" y="0"/>
            <a:ext cx="9144000" cy="762000"/>
          </a:xfrm>
        </p:spPr>
        <p:txBody>
          <a:bodyPr/>
          <a:lstStyle/>
          <a:p>
            <a:r>
              <a:rPr lang="en-US"/>
              <a:t>Example Tree</a:t>
            </a:r>
          </a:p>
        </p:txBody>
      </p:sp>
      <p:grpSp>
        <p:nvGrpSpPr>
          <p:cNvPr id="5" name="Group 1077"/>
          <p:cNvGrpSpPr>
            <a:grpSpLocks/>
          </p:cNvGrpSpPr>
          <p:nvPr/>
        </p:nvGrpSpPr>
        <p:grpSpPr bwMode="auto">
          <a:xfrm>
            <a:off x="76200" y="1143000"/>
            <a:ext cx="8077200" cy="5181600"/>
            <a:chOff x="48" y="720"/>
            <a:chExt cx="5088" cy="3264"/>
          </a:xfrm>
        </p:grpSpPr>
        <p:sp>
          <p:nvSpPr>
            <p:cNvPr id="141316" name="Rectangle 1028"/>
            <p:cNvSpPr>
              <a:spLocks noChangeArrowheads="1"/>
            </p:cNvSpPr>
            <p:nvPr/>
          </p:nvSpPr>
          <p:spPr bwMode="auto">
            <a:xfrm>
              <a:off x="2112" y="720"/>
              <a:ext cx="912" cy="384"/>
            </a:xfrm>
            <a:prstGeom prst="rect">
              <a:avLst/>
            </a:prstGeom>
            <a:solidFill>
              <a:srgbClr val="996600"/>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President</a:t>
              </a:r>
            </a:p>
          </p:txBody>
        </p:sp>
        <p:sp>
          <p:nvSpPr>
            <p:cNvPr id="141317" name="Rectangle 1029"/>
            <p:cNvSpPr>
              <a:spLocks noChangeArrowheads="1"/>
            </p:cNvSpPr>
            <p:nvPr/>
          </p:nvSpPr>
          <p:spPr bwMode="auto">
            <a:xfrm>
              <a:off x="576" y="1536"/>
              <a:ext cx="912" cy="38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VP1</a:t>
              </a:r>
            </a:p>
          </p:txBody>
        </p:sp>
        <p:sp>
          <p:nvSpPr>
            <p:cNvPr id="141318" name="Rectangle 1030"/>
            <p:cNvSpPr>
              <a:spLocks noChangeArrowheads="1"/>
            </p:cNvSpPr>
            <p:nvPr/>
          </p:nvSpPr>
          <p:spPr bwMode="auto">
            <a:xfrm>
              <a:off x="2160" y="1536"/>
              <a:ext cx="912" cy="38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VP2</a:t>
              </a:r>
            </a:p>
          </p:txBody>
        </p:sp>
        <p:sp>
          <p:nvSpPr>
            <p:cNvPr id="141319" name="Rectangle 1031"/>
            <p:cNvSpPr>
              <a:spLocks noChangeArrowheads="1"/>
            </p:cNvSpPr>
            <p:nvPr/>
          </p:nvSpPr>
          <p:spPr bwMode="auto">
            <a:xfrm>
              <a:off x="3792" y="1488"/>
              <a:ext cx="1104" cy="38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VP3</a:t>
              </a:r>
            </a:p>
          </p:txBody>
        </p:sp>
        <p:sp>
          <p:nvSpPr>
            <p:cNvPr id="141320" name="Rectangle 1032"/>
            <p:cNvSpPr>
              <a:spLocks noChangeArrowheads="1"/>
            </p:cNvSpPr>
            <p:nvPr/>
          </p:nvSpPr>
          <p:spPr bwMode="auto">
            <a:xfrm>
              <a:off x="48" y="2736"/>
              <a:ext cx="912" cy="384"/>
            </a:xfrm>
            <a:prstGeom prst="rect">
              <a:avLst/>
            </a:prstGeom>
            <a:solidFill>
              <a:schemeClr val="bg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Manager1</a:t>
              </a:r>
            </a:p>
          </p:txBody>
        </p:sp>
        <p:sp>
          <p:nvSpPr>
            <p:cNvPr id="141321" name="Rectangle 1033"/>
            <p:cNvSpPr>
              <a:spLocks noChangeArrowheads="1"/>
            </p:cNvSpPr>
            <p:nvPr/>
          </p:nvSpPr>
          <p:spPr bwMode="auto">
            <a:xfrm>
              <a:off x="1056" y="2736"/>
              <a:ext cx="912" cy="384"/>
            </a:xfrm>
            <a:prstGeom prst="rect">
              <a:avLst/>
            </a:prstGeom>
            <a:solidFill>
              <a:schemeClr val="bg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Manager2</a:t>
              </a:r>
            </a:p>
          </p:txBody>
        </p:sp>
        <p:sp>
          <p:nvSpPr>
            <p:cNvPr id="141322" name="Rectangle 1034"/>
            <p:cNvSpPr>
              <a:spLocks noChangeArrowheads="1"/>
            </p:cNvSpPr>
            <p:nvPr/>
          </p:nvSpPr>
          <p:spPr bwMode="auto">
            <a:xfrm>
              <a:off x="2160" y="2736"/>
              <a:ext cx="912" cy="384"/>
            </a:xfrm>
            <a:prstGeom prst="rect">
              <a:avLst/>
            </a:prstGeom>
            <a:solidFill>
              <a:schemeClr val="bg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a:t>
              </a:r>
            </a:p>
          </p:txBody>
        </p:sp>
        <p:sp>
          <p:nvSpPr>
            <p:cNvPr id="141323" name="Rectangle 1035"/>
            <p:cNvSpPr>
              <a:spLocks noChangeArrowheads="1"/>
            </p:cNvSpPr>
            <p:nvPr/>
          </p:nvSpPr>
          <p:spPr bwMode="auto">
            <a:xfrm>
              <a:off x="3648" y="2688"/>
              <a:ext cx="1488" cy="384"/>
            </a:xfrm>
            <a:prstGeom prst="rect">
              <a:avLst/>
            </a:prstGeom>
            <a:solidFill>
              <a:schemeClr val="bg1"/>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Manager</a:t>
              </a:r>
            </a:p>
          </p:txBody>
        </p:sp>
        <p:sp>
          <p:nvSpPr>
            <p:cNvPr id="141324" name="Rectangle 1036"/>
            <p:cNvSpPr>
              <a:spLocks noChangeArrowheads="1"/>
            </p:cNvSpPr>
            <p:nvPr/>
          </p:nvSpPr>
          <p:spPr bwMode="auto">
            <a:xfrm>
              <a:off x="1968" y="3600"/>
              <a:ext cx="1488" cy="384"/>
            </a:xfrm>
            <a:prstGeom prst="rect">
              <a:avLst/>
            </a:prstGeom>
            <a:solidFill>
              <a:srgbClr val="FFFF00"/>
            </a:solidFill>
            <a:ln w="12700">
              <a:solidFill>
                <a:schemeClr val="tx1"/>
              </a:solidFill>
              <a:miter lim="800000"/>
              <a:headEnd type="none" w="sm" len="sm"/>
              <a:tailEnd type="none" w="sm" len="sm"/>
            </a:ln>
            <a:effectLst/>
          </p:spPr>
          <p:txBody>
            <a:bodyPr wrap="none" anchor="ctr"/>
            <a:lstStyle/>
            <a:p>
              <a:pPr algn="ctr"/>
              <a:r>
                <a:rPr lang="en-US" sz="2400">
                  <a:solidFill>
                    <a:schemeClr val="tx1"/>
                  </a:solidFill>
                </a:rPr>
                <a:t>Worker Bee</a:t>
              </a:r>
            </a:p>
          </p:txBody>
        </p:sp>
        <p:sp>
          <p:nvSpPr>
            <p:cNvPr id="141325" name="Line 1037"/>
            <p:cNvSpPr>
              <a:spLocks noChangeShapeType="1"/>
            </p:cNvSpPr>
            <p:nvPr/>
          </p:nvSpPr>
          <p:spPr bwMode="auto">
            <a:xfrm>
              <a:off x="2544" y="1104"/>
              <a:ext cx="0" cy="432"/>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1326" name="Line 1038"/>
            <p:cNvSpPr>
              <a:spLocks noChangeShapeType="1"/>
            </p:cNvSpPr>
            <p:nvPr/>
          </p:nvSpPr>
          <p:spPr bwMode="auto">
            <a:xfrm flipH="1">
              <a:off x="1488" y="1104"/>
              <a:ext cx="624" cy="432"/>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1327" name="Line 1039"/>
            <p:cNvSpPr>
              <a:spLocks noChangeShapeType="1"/>
            </p:cNvSpPr>
            <p:nvPr/>
          </p:nvSpPr>
          <p:spPr bwMode="auto">
            <a:xfrm>
              <a:off x="3024" y="1104"/>
              <a:ext cx="768" cy="384"/>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1328" name="Line 1040"/>
            <p:cNvSpPr>
              <a:spLocks noChangeShapeType="1"/>
            </p:cNvSpPr>
            <p:nvPr/>
          </p:nvSpPr>
          <p:spPr bwMode="auto">
            <a:xfrm flipH="1">
              <a:off x="336" y="1920"/>
              <a:ext cx="480" cy="816"/>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1329" name="Line 1041"/>
            <p:cNvSpPr>
              <a:spLocks noChangeShapeType="1"/>
            </p:cNvSpPr>
            <p:nvPr/>
          </p:nvSpPr>
          <p:spPr bwMode="auto">
            <a:xfrm>
              <a:off x="1200" y="1920"/>
              <a:ext cx="288" cy="816"/>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1330" name="Line 1042"/>
            <p:cNvSpPr>
              <a:spLocks noChangeShapeType="1"/>
            </p:cNvSpPr>
            <p:nvPr/>
          </p:nvSpPr>
          <p:spPr bwMode="auto">
            <a:xfrm>
              <a:off x="2544" y="1920"/>
              <a:ext cx="0" cy="816"/>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1331" name="Line 1043"/>
            <p:cNvSpPr>
              <a:spLocks noChangeShapeType="1"/>
            </p:cNvSpPr>
            <p:nvPr/>
          </p:nvSpPr>
          <p:spPr bwMode="auto">
            <a:xfrm>
              <a:off x="4320" y="1872"/>
              <a:ext cx="0" cy="816"/>
            </a:xfrm>
            <a:prstGeom prst="line">
              <a:avLst/>
            </a:prstGeom>
            <a:noFill/>
            <a:ln w="38100">
              <a:solidFill>
                <a:schemeClr val="hlink"/>
              </a:solidFill>
              <a:round/>
              <a:headEnd type="none" w="sm" len="sm"/>
              <a:tailEnd type="triangle" w="med" len="med"/>
            </a:ln>
            <a:effectLst/>
          </p:spPr>
          <p:txBody>
            <a:bodyPr/>
            <a:lstStyle/>
            <a:p>
              <a:endParaRPr lang="en-US"/>
            </a:p>
          </p:txBody>
        </p:sp>
        <p:sp>
          <p:nvSpPr>
            <p:cNvPr id="141332" name="Line 1044"/>
            <p:cNvSpPr>
              <a:spLocks noChangeShapeType="1"/>
            </p:cNvSpPr>
            <p:nvPr/>
          </p:nvSpPr>
          <p:spPr bwMode="auto">
            <a:xfrm>
              <a:off x="2544" y="3120"/>
              <a:ext cx="0" cy="480"/>
            </a:xfrm>
            <a:prstGeom prst="line">
              <a:avLst/>
            </a:prstGeom>
            <a:noFill/>
            <a:ln w="38100">
              <a:solidFill>
                <a:schemeClr val="hlink"/>
              </a:solidFill>
              <a:round/>
              <a:headEnd type="none" w="sm" len="sm"/>
              <a:tailEnd type="triangle" w="med" len="med"/>
            </a:ln>
            <a:effectLst/>
          </p:spPr>
          <p:txBody>
            <a:bodyPr/>
            <a:lstStyle/>
            <a:p>
              <a:endParaRPr lang="en-US"/>
            </a:p>
          </p:txBody>
        </p:sp>
      </p:grpSp>
      <p:grpSp>
        <p:nvGrpSpPr>
          <p:cNvPr id="6" name="Group 1074"/>
          <p:cNvGrpSpPr>
            <a:grpSpLocks/>
          </p:cNvGrpSpPr>
          <p:nvPr/>
        </p:nvGrpSpPr>
        <p:grpSpPr bwMode="auto">
          <a:xfrm>
            <a:off x="2438400" y="838200"/>
            <a:ext cx="3657600" cy="1066800"/>
            <a:chOff x="2688" y="2256"/>
            <a:chExt cx="2304" cy="672"/>
          </a:xfrm>
        </p:grpSpPr>
        <p:sp>
          <p:nvSpPr>
            <p:cNvPr id="141363" name="Text Box 1075"/>
            <p:cNvSpPr txBox="1">
              <a:spLocks noChangeArrowheads="1"/>
            </p:cNvSpPr>
            <p:nvPr/>
          </p:nvSpPr>
          <p:spPr bwMode="auto">
            <a:xfrm>
              <a:off x="4416" y="2592"/>
              <a:ext cx="528" cy="296"/>
            </a:xfrm>
            <a:prstGeom prst="rect">
              <a:avLst/>
            </a:prstGeom>
            <a:noFill/>
            <a:ln w="12700">
              <a:solidFill>
                <a:schemeClr val="accent2"/>
              </a:solidFill>
              <a:miter lim="800000"/>
              <a:headEnd type="none" w="sm" len="sm"/>
              <a:tailEnd type="none" w="sm" len="sm"/>
            </a:ln>
            <a:effectLst/>
          </p:spPr>
          <p:txBody>
            <a:bodyPr>
              <a:spAutoFit/>
            </a:bodyPr>
            <a:lstStyle/>
            <a:p>
              <a:pPr>
                <a:spcBef>
                  <a:spcPct val="50000"/>
                </a:spcBef>
              </a:pPr>
              <a:r>
                <a:rPr lang="en-US" sz="2400">
                  <a:solidFill>
                    <a:srgbClr val="996600"/>
                  </a:solidFill>
                </a:rPr>
                <a:t>root</a:t>
              </a:r>
            </a:p>
          </p:txBody>
        </p:sp>
        <p:sp>
          <p:nvSpPr>
            <p:cNvPr id="141364" name="Rectangle 1076"/>
            <p:cNvSpPr>
              <a:spLocks noChangeArrowheads="1"/>
            </p:cNvSpPr>
            <p:nvPr/>
          </p:nvSpPr>
          <p:spPr bwMode="auto">
            <a:xfrm>
              <a:off x="2688" y="2256"/>
              <a:ext cx="2304" cy="672"/>
            </a:xfrm>
            <a:prstGeom prst="rect">
              <a:avLst/>
            </a:prstGeom>
            <a:noFill/>
            <a:ln w="12700">
              <a:solidFill>
                <a:schemeClr val="folHlink"/>
              </a:solidFill>
              <a:miter lim="800000"/>
              <a:headEnd type="none" w="sm" len="sm"/>
              <a:tailEnd type="none" w="sm" len="sm"/>
            </a:ln>
            <a:effectLst/>
          </p:spPr>
          <p:txBody>
            <a:bodyPr wrap="none" anchor="ctr"/>
            <a:lstStyle/>
            <a:p>
              <a:endParaRPr lang="en-US"/>
            </a:p>
          </p:txBody>
        </p:sp>
      </p:grpSp>
      <p:sp>
        <p:nvSpPr>
          <p:cNvPr id="7" name="Footer Placeholder 6"/>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87406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noChangeArrowheads="1"/>
          </p:cNvSpPr>
          <p:nvPr>
            <p:ph type="title" idx="4294967295"/>
          </p:nvPr>
        </p:nvSpPr>
        <p:spPr>
          <a:xfrm>
            <a:off x="0" y="304800"/>
            <a:ext cx="9144000" cy="563563"/>
          </a:xfrm>
          <a:solidFill>
            <a:srgbClr val="FFFF00"/>
          </a:solidFill>
        </p:spPr>
        <p:txBody>
          <a:bodyPr>
            <a:normAutofit fontScale="90000"/>
          </a:bodyPr>
          <a:lstStyle/>
          <a:p>
            <a:pPr eaLnBrk="1" hangingPunct="1"/>
            <a:r>
              <a:rPr lang="en-US" altLang="zh-CN" sz="4000" smtClean="0"/>
              <a:t>Binary Search Tree (ADT)</a:t>
            </a:r>
          </a:p>
        </p:txBody>
      </p:sp>
      <p:pic>
        <p:nvPicPr>
          <p:cNvPr id="17411" name="Picture 5"/>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28600" y="1905000"/>
            <a:ext cx="8686800" cy="3149600"/>
          </a:xfrm>
        </p:spPr>
      </p:pic>
      <p:sp>
        <p:nvSpPr>
          <p:cNvPr id="17412" name="Rectangle 4"/>
          <p:cNvSpPr>
            <a:spLocks noChangeArrowheads="1"/>
          </p:cNvSpPr>
          <p:nvPr/>
        </p:nvSpPr>
        <p:spPr bwMode="auto">
          <a:xfrm>
            <a:off x="228600" y="990600"/>
            <a:ext cx="2895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charset="0"/>
              <a:buNone/>
            </a:pPr>
            <a:r>
              <a:rPr lang="en-US" altLang="en-US">
                <a:solidFill>
                  <a:srgbClr val="000000"/>
                </a:solidFill>
                <a:latin typeface="Times New Roman" pitchFamily="18" charset="0"/>
                <a:sym typeface="Times New Roman" pitchFamily="18" charset="0"/>
              </a:rPr>
              <a:t>A BST implementation</a:t>
            </a:r>
            <a:endParaRPr lang="en-US" altLang="en-US">
              <a:solidFill>
                <a:srgbClr val="000000"/>
              </a:solidFill>
              <a:latin typeface="Calibri" pitchFamily="34" charset="0"/>
              <a:sym typeface="Calibri" pitchFamily="34" charset="0"/>
            </a:endParaRPr>
          </a:p>
        </p:txBody>
      </p:sp>
      <p:sp>
        <p:nvSpPr>
          <p:cNvPr id="2" name="Footer Placeholder 1"/>
          <p:cNvSpPr>
            <a:spLocks noGrp="1"/>
          </p:cNvSpPr>
          <p:nvPr>
            <p:ph type="ftr" sz="quarter" idx="11"/>
          </p:nvPr>
        </p:nvSpPr>
        <p:spPr/>
        <p:txBody>
          <a:bodyPr/>
          <a:lstStyle/>
          <a:p>
            <a:pPr>
              <a:defRPr/>
            </a:pPr>
            <a:r>
              <a:rPr lang="en-US" smtClean="0"/>
              <a:t>Dr.L.Lakshmi</a:t>
            </a:r>
            <a:endParaRPr lang="en-US"/>
          </a:p>
        </p:txBody>
      </p:sp>
    </p:spTree>
    <p:extLst>
      <p:ext uri="{BB962C8B-B14F-4D97-AF65-F5344CB8AC3E}">
        <p14:creationId xmlns:p14="http://schemas.microsoft.com/office/powerpoint/2010/main" val="36848601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noChangeArrowheads="1"/>
          </p:cNvSpPr>
          <p:nvPr>
            <p:ph type="title" idx="4294967295"/>
          </p:nvPr>
        </p:nvSpPr>
        <p:spPr>
          <a:xfrm>
            <a:off x="0" y="0"/>
            <a:ext cx="9144000" cy="990600"/>
          </a:xfrm>
          <a:solidFill>
            <a:srgbClr val="FFFF00"/>
          </a:solidFill>
        </p:spPr>
        <p:txBody>
          <a:bodyPr>
            <a:normAutofit fontScale="90000"/>
          </a:bodyPr>
          <a:lstStyle/>
          <a:p>
            <a:pPr eaLnBrk="1" hangingPunct="1"/>
            <a:r>
              <a:rPr lang="en-US" altLang="zh-CN" sz="3100" smtClean="0"/>
              <a:t>BST Operations- Traversal, Searching, Insertion and Deletion</a:t>
            </a:r>
            <a:endParaRPr lang="en-US" altLang="zh-CN" smtClean="0"/>
          </a:p>
        </p:txBody>
      </p:sp>
      <p:sp>
        <p:nvSpPr>
          <p:cNvPr id="18435" name="Content Placeholder 2"/>
          <p:cNvSpPr>
            <a:spLocks noGrp="1" noChangeArrowheads="1"/>
          </p:cNvSpPr>
          <p:nvPr>
            <p:ph idx="4294967295"/>
          </p:nvPr>
        </p:nvSpPr>
        <p:spPr>
          <a:xfrm>
            <a:off x="473075" y="990600"/>
            <a:ext cx="8382000" cy="5638800"/>
          </a:xfrm>
        </p:spPr>
        <p:txBody>
          <a:bodyPr/>
          <a:lstStyle/>
          <a:p>
            <a:pPr eaLnBrk="1" hangingPunct="1"/>
            <a:r>
              <a:rPr lang="en-US" altLang="zh-CN" sz="2400" i="1" smtClean="0"/>
              <a:t>There are four basic BST operations: traversal, search, insert, and delete.</a:t>
            </a:r>
          </a:p>
          <a:p>
            <a:pPr eaLnBrk="1" hangingPunct="1">
              <a:buFont typeface="Arial" charset="0"/>
              <a:buNone/>
            </a:pPr>
            <a:endParaRPr lang="en-US" altLang="zh-CN" sz="2400" i="1" smtClean="0"/>
          </a:p>
          <a:p>
            <a:pPr marL="342900" lvl="1" indent="-342900" eaLnBrk="1" hangingPunct="1">
              <a:buFont typeface="Arial" charset="0"/>
              <a:buChar char="•"/>
            </a:pPr>
            <a:r>
              <a:rPr lang="en-US" altLang="zh-CN" sz="2000" smtClean="0">
                <a:solidFill>
                  <a:schemeClr val="folHlink"/>
                </a:solidFill>
                <a:latin typeface="Times New Roman" pitchFamily="18" charset="0"/>
                <a:sym typeface="Times New Roman" pitchFamily="18" charset="0"/>
              </a:rPr>
              <a:t>Traversals:</a:t>
            </a:r>
          </a:p>
          <a:p>
            <a:pPr marL="342900" lvl="1" indent="-342900" eaLnBrk="1" hangingPunct="1">
              <a:buFont typeface="Arial" charset="0"/>
              <a:buNone/>
            </a:pPr>
            <a:r>
              <a:rPr lang="en-US" altLang="zh-CN" sz="2000" smtClean="0">
                <a:solidFill>
                  <a:schemeClr val="folHlink"/>
                </a:solidFill>
                <a:latin typeface="Times New Roman" pitchFamily="18" charset="0"/>
                <a:sym typeface="Times New Roman" pitchFamily="18" charset="0"/>
              </a:rPr>
              <a:t>	</a:t>
            </a:r>
            <a:r>
              <a:rPr lang="en-US" altLang="zh-CN" sz="2000" smtClean="0">
                <a:latin typeface="Times New Roman" pitchFamily="18" charset="0"/>
                <a:sym typeface="Times New Roman" pitchFamily="18" charset="0"/>
              </a:rPr>
              <a:t>Traverse the items in a binary search tree in preorder, inorder, or postorder</a:t>
            </a:r>
            <a:endParaRPr lang="en-US" altLang="zh-CN" sz="2000" smtClean="0">
              <a:solidFill>
                <a:schemeClr val="folHlink"/>
              </a:solidFill>
              <a:latin typeface="Times New Roman" pitchFamily="18" charset="0"/>
              <a:sym typeface="Times New Roman" pitchFamily="18" charset="0"/>
            </a:endParaRPr>
          </a:p>
          <a:p>
            <a:pPr marL="342900" lvl="1" indent="-342900" eaLnBrk="1" hangingPunct="1">
              <a:buFont typeface="Arial" charset="0"/>
              <a:buChar char="•"/>
            </a:pPr>
            <a:endParaRPr lang="en-US" altLang="zh-CN" sz="2000" smtClean="0">
              <a:solidFill>
                <a:schemeClr val="folHlink"/>
              </a:solidFill>
              <a:latin typeface="Times New Roman" pitchFamily="18" charset="0"/>
              <a:sym typeface="Times New Roman" pitchFamily="18" charset="0"/>
            </a:endParaRPr>
          </a:p>
          <a:p>
            <a:pPr marL="342900" lvl="1" indent="-342900" eaLnBrk="1" hangingPunct="1">
              <a:buFont typeface="Arial" charset="0"/>
              <a:buChar char="•"/>
            </a:pPr>
            <a:r>
              <a:rPr lang="en-US" altLang="zh-CN" sz="2000" smtClean="0">
                <a:solidFill>
                  <a:schemeClr val="folHlink"/>
                </a:solidFill>
                <a:latin typeface="Times New Roman" pitchFamily="18" charset="0"/>
                <a:sym typeface="Times New Roman" pitchFamily="18" charset="0"/>
              </a:rPr>
              <a:t> Searches:</a:t>
            </a:r>
          </a:p>
          <a:p>
            <a:pPr marL="342900" lvl="1" indent="-342900" eaLnBrk="1" hangingPunct="1">
              <a:buFont typeface="Arial" charset="0"/>
              <a:buNone/>
            </a:pPr>
            <a:r>
              <a:rPr lang="en-US" altLang="zh-CN" sz="2000" smtClean="0">
                <a:solidFill>
                  <a:schemeClr val="folHlink"/>
                </a:solidFill>
                <a:latin typeface="Times New Roman" pitchFamily="18" charset="0"/>
                <a:sym typeface="Times New Roman" pitchFamily="18" charset="0"/>
              </a:rPr>
              <a:t>	</a:t>
            </a:r>
            <a:r>
              <a:rPr lang="en-US" altLang="zh-CN" sz="2000" smtClean="0">
                <a:latin typeface="Times New Roman" pitchFamily="18" charset="0"/>
                <a:sym typeface="Times New Roman" pitchFamily="18" charset="0"/>
              </a:rPr>
              <a:t>Retrieve the item with a given search key from a binary search tree</a:t>
            </a:r>
          </a:p>
          <a:p>
            <a:pPr marL="342900" lvl="1" indent="-342900" eaLnBrk="1" hangingPunct="1">
              <a:buFont typeface="Arial" charset="0"/>
              <a:buChar char="•"/>
            </a:pPr>
            <a:endParaRPr lang="en-US" altLang="zh-CN" sz="2000" smtClean="0">
              <a:solidFill>
                <a:schemeClr val="folHlink"/>
              </a:solidFill>
              <a:latin typeface="Times New Roman" pitchFamily="18" charset="0"/>
              <a:sym typeface="Times New Roman" pitchFamily="18" charset="0"/>
            </a:endParaRPr>
          </a:p>
          <a:p>
            <a:pPr marL="342900" lvl="1" indent="-342900" eaLnBrk="1" hangingPunct="1">
              <a:buFont typeface="Arial" charset="0"/>
              <a:buChar char="•"/>
            </a:pPr>
            <a:r>
              <a:rPr lang="en-US" altLang="zh-CN" sz="2000" smtClean="0">
                <a:solidFill>
                  <a:schemeClr val="folHlink"/>
                </a:solidFill>
                <a:latin typeface="Times New Roman" pitchFamily="18" charset="0"/>
                <a:sym typeface="Times New Roman" pitchFamily="18" charset="0"/>
              </a:rPr>
              <a:t> Insertion:</a:t>
            </a:r>
          </a:p>
          <a:p>
            <a:pPr marL="342900" lvl="1" indent="-342900" eaLnBrk="1" hangingPunct="1">
              <a:buFont typeface="Arial" charset="0"/>
              <a:buNone/>
            </a:pPr>
            <a:r>
              <a:rPr lang="en-US" altLang="zh-CN" sz="2000" smtClean="0">
                <a:solidFill>
                  <a:schemeClr val="folHlink"/>
                </a:solidFill>
                <a:latin typeface="Times New Roman" pitchFamily="18" charset="0"/>
                <a:sym typeface="Times New Roman" pitchFamily="18" charset="0"/>
              </a:rPr>
              <a:t>	</a:t>
            </a:r>
            <a:r>
              <a:rPr lang="en-US" altLang="zh-CN" sz="2000" smtClean="0">
                <a:latin typeface="Times New Roman" pitchFamily="18" charset="0"/>
                <a:sym typeface="Times New Roman" pitchFamily="18" charset="0"/>
              </a:rPr>
              <a:t>Insert a new item into a binary search tree</a:t>
            </a:r>
          </a:p>
          <a:p>
            <a:pPr marL="342900" lvl="1" indent="-342900" eaLnBrk="1" hangingPunct="1">
              <a:buFont typeface="Arial" charset="0"/>
              <a:buNone/>
            </a:pPr>
            <a:endParaRPr lang="en-US" altLang="zh-CN" sz="2000" smtClean="0">
              <a:latin typeface="Times New Roman" pitchFamily="18" charset="0"/>
              <a:sym typeface="Times New Roman" pitchFamily="18" charset="0"/>
            </a:endParaRPr>
          </a:p>
          <a:p>
            <a:pPr marL="342900" lvl="1" indent="-342900" eaLnBrk="1" hangingPunct="1">
              <a:buFont typeface="Arial" charset="0"/>
              <a:buChar char="•"/>
            </a:pPr>
            <a:r>
              <a:rPr lang="en-US" altLang="zh-CN" sz="2000" smtClean="0">
                <a:solidFill>
                  <a:schemeClr val="folHlink"/>
                </a:solidFill>
                <a:latin typeface="Times New Roman" pitchFamily="18" charset="0"/>
                <a:sym typeface="Times New Roman" pitchFamily="18" charset="0"/>
              </a:rPr>
              <a:t> Deletion</a:t>
            </a:r>
          </a:p>
          <a:p>
            <a:pPr marL="342900" lvl="1" indent="-342900" eaLnBrk="1" hangingPunct="1">
              <a:buFont typeface="Arial" charset="0"/>
              <a:buNone/>
            </a:pPr>
            <a:r>
              <a:rPr lang="en-US" altLang="zh-CN" sz="2000" smtClean="0">
                <a:solidFill>
                  <a:schemeClr val="folHlink"/>
                </a:solidFill>
                <a:latin typeface="Times New Roman" pitchFamily="18" charset="0"/>
                <a:sym typeface="Times New Roman" pitchFamily="18" charset="0"/>
              </a:rPr>
              <a:t>	</a:t>
            </a:r>
            <a:r>
              <a:rPr lang="en-US" altLang="zh-CN" sz="2000" smtClean="0">
                <a:latin typeface="Times New Roman" pitchFamily="18" charset="0"/>
                <a:sym typeface="Times New Roman" pitchFamily="18" charset="0"/>
              </a:rPr>
              <a:t>Delete the item with a given search key from a binary search tree</a:t>
            </a:r>
          </a:p>
          <a:p>
            <a:pPr eaLnBrk="1" hangingPunct="1"/>
            <a:endParaRPr lang="en-US" altLang="zh-CN" sz="2000" smtClean="0"/>
          </a:p>
          <a:p>
            <a:pPr eaLnBrk="1" hangingPunct="1">
              <a:buFont typeface="Arial" charset="0"/>
              <a:buNone/>
            </a:pPr>
            <a:endParaRPr lang="en-US" altLang="zh-CN" sz="2000" smtClean="0"/>
          </a:p>
        </p:txBody>
      </p:sp>
      <p:sp>
        <p:nvSpPr>
          <p:cNvPr id="2" name="Footer Placeholder 1"/>
          <p:cNvSpPr>
            <a:spLocks noGrp="1"/>
          </p:cNvSpPr>
          <p:nvPr>
            <p:ph type="ftr" sz="quarter" idx="11"/>
          </p:nvPr>
        </p:nvSpPr>
        <p:spPr/>
        <p:txBody>
          <a:bodyPr/>
          <a:lstStyle/>
          <a:p>
            <a:pPr>
              <a:defRPr/>
            </a:pPr>
            <a:r>
              <a:rPr lang="en-US" smtClean="0"/>
              <a:t>Dr.L.Lakshmi</a:t>
            </a:r>
            <a:endParaRPr lang="en-US"/>
          </a:p>
        </p:txBody>
      </p:sp>
    </p:spTree>
    <p:extLst>
      <p:ext uri="{BB962C8B-B14F-4D97-AF65-F5344CB8AC3E}">
        <p14:creationId xmlns:p14="http://schemas.microsoft.com/office/powerpoint/2010/main" val="16247071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noChangeArrowheads="1"/>
          </p:cNvSpPr>
          <p:nvPr>
            <p:ph type="title" idx="4294967295"/>
          </p:nvPr>
        </p:nvSpPr>
        <p:spPr>
          <a:xfrm>
            <a:off x="-14288" y="52388"/>
            <a:ext cx="9144001" cy="563562"/>
          </a:xfrm>
          <a:solidFill>
            <a:srgbClr val="FFFF00"/>
          </a:solidFill>
        </p:spPr>
        <p:txBody>
          <a:bodyPr>
            <a:normAutofit fontScale="90000"/>
          </a:bodyPr>
          <a:lstStyle/>
          <a:p>
            <a:pPr eaLnBrk="1" hangingPunct="1"/>
            <a:r>
              <a:rPr lang="en-US" altLang="zh-CN" sz="4000" smtClean="0">
                <a:solidFill>
                  <a:schemeClr val="folHlink"/>
                </a:solidFill>
                <a:latin typeface="Times New Roman" pitchFamily="18" charset="0"/>
                <a:sym typeface="Times New Roman" pitchFamily="18" charset="0"/>
              </a:rPr>
              <a:t>Traversals</a:t>
            </a:r>
            <a:endParaRPr lang="en-US" altLang="zh-CN" sz="4000" smtClean="0"/>
          </a:p>
        </p:txBody>
      </p:sp>
      <p:sp>
        <p:nvSpPr>
          <p:cNvPr id="24579" name="Content Placeholder 2"/>
          <p:cNvSpPr>
            <a:spLocks noGrp="1" noChangeArrowheads="1"/>
          </p:cNvSpPr>
          <p:nvPr>
            <p:ph idx="4294967295"/>
          </p:nvPr>
        </p:nvSpPr>
        <p:spPr>
          <a:xfrm>
            <a:off x="0" y="652463"/>
            <a:ext cx="9144000" cy="6205537"/>
          </a:xfrm>
        </p:spPr>
        <p:txBody>
          <a:bodyPr/>
          <a:lstStyle/>
          <a:p>
            <a:pPr marL="342900" lvl="1" indent="-342900" eaLnBrk="1" hangingPunct="1">
              <a:buFont typeface="Arial" charset="0"/>
              <a:buNone/>
              <a:defRPr/>
            </a:pPr>
            <a:r>
              <a:rPr lang="en-US" altLang="zh-CN" sz="2400" dirty="0" err="1" smtClean="0">
                <a:latin typeface="Times New Roman" pitchFamily="18" charset="0"/>
                <a:cs typeface="Times New Roman" pitchFamily="18" charset="0"/>
                <a:sym typeface="Times New Roman" pitchFamily="18" charset="0"/>
              </a:rPr>
              <a:t>Traversals:Traverse</a:t>
            </a:r>
            <a:r>
              <a:rPr lang="en-US" altLang="zh-CN" sz="2400" dirty="0" smtClean="0">
                <a:latin typeface="Times New Roman" pitchFamily="18" charset="0"/>
                <a:cs typeface="Times New Roman" pitchFamily="18" charset="0"/>
                <a:sym typeface="Times New Roman" pitchFamily="18" charset="0"/>
              </a:rPr>
              <a:t> the items in a binary search tree in preorder, </a:t>
            </a:r>
            <a:r>
              <a:rPr lang="en-US" altLang="zh-CN" sz="2400" dirty="0" err="1" smtClean="0">
                <a:latin typeface="Times New Roman" pitchFamily="18" charset="0"/>
                <a:cs typeface="Times New Roman" pitchFamily="18" charset="0"/>
                <a:sym typeface="Times New Roman" pitchFamily="18" charset="0"/>
              </a:rPr>
              <a:t>inorder</a:t>
            </a:r>
            <a:r>
              <a:rPr lang="en-US" altLang="zh-CN" sz="2400" dirty="0" smtClean="0">
                <a:latin typeface="Times New Roman" pitchFamily="18" charset="0"/>
                <a:cs typeface="Times New Roman" pitchFamily="18" charset="0"/>
                <a:sym typeface="Times New Roman" pitchFamily="18" charset="0"/>
              </a:rPr>
              <a:t>, or </a:t>
            </a:r>
            <a:r>
              <a:rPr lang="en-US" altLang="zh-CN" sz="2400" dirty="0" err="1" smtClean="0">
                <a:latin typeface="Times New Roman" pitchFamily="18" charset="0"/>
                <a:cs typeface="Times New Roman" pitchFamily="18" charset="0"/>
                <a:sym typeface="Times New Roman" pitchFamily="18" charset="0"/>
              </a:rPr>
              <a:t>postorder</a:t>
            </a:r>
            <a:endParaRPr lang="en-US" altLang="zh-CN" sz="2400" dirty="0" smtClean="0">
              <a:latin typeface="Times New Roman" pitchFamily="18" charset="0"/>
              <a:cs typeface="Times New Roman" pitchFamily="18" charset="0"/>
              <a:sym typeface="Times New Roman" pitchFamily="18" charset="0"/>
            </a:endParaRPr>
          </a:p>
          <a:p>
            <a:pPr>
              <a:defRPr/>
            </a:pPr>
            <a:r>
              <a:rPr lang="en-US" sz="2400" dirty="0" smtClean="0">
                <a:latin typeface="Times New Roman" pitchFamily="18" charset="0"/>
                <a:cs typeface="Times New Roman" pitchFamily="18" charset="0"/>
              </a:rPr>
              <a:t>There are 3 types of traversals:</a:t>
            </a:r>
          </a:p>
          <a:p>
            <a:pPr lvl="1">
              <a:buFont typeface="Wingdings" pitchFamily="2" charset="2"/>
              <a:buChar char="Ø"/>
              <a:defRPr/>
            </a:pPr>
            <a:r>
              <a:rPr lang="en-US" sz="2400" dirty="0" smtClean="0">
                <a:latin typeface="Times New Roman" pitchFamily="18" charset="0"/>
                <a:cs typeface="Times New Roman" pitchFamily="18" charset="0"/>
              </a:rPr>
              <a:t>1. Pre-Order</a:t>
            </a:r>
          </a:p>
          <a:p>
            <a:pPr lvl="1">
              <a:buFont typeface="Wingdings" pitchFamily="2" charset="2"/>
              <a:buChar char="Ø"/>
              <a:defRPr/>
            </a:pPr>
            <a:r>
              <a:rPr lang="en-US" sz="2400" dirty="0" smtClean="0">
                <a:latin typeface="Times New Roman" pitchFamily="18" charset="0"/>
                <a:cs typeface="Times New Roman" pitchFamily="18" charset="0"/>
              </a:rPr>
              <a:t>2. In-Order</a:t>
            </a:r>
          </a:p>
          <a:p>
            <a:pPr lvl="1">
              <a:buFont typeface="Wingdings" pitchFamily="2" charset="2"/>
              <a:buChar char="Ø"/>
              <a:defRPr/>
            </a:pPr>
            <a:r>
              <a:rPr lang="en-US" sz="2400" dirty="0" smtClean="0">
                <a:latin typeface="Times New Roman" pitchFamily="18" charset="0"/>
                <a:cs typeface="Times New Roman" pitchFamily="18" charset="0"/>
              </a:rPr>
              <a:t>3. Post-Order</a:t>
            </a:r>
          </a:p>
          <a:p>
            <a:pPr marL="342900" lvl="1" indent="-342900" eaLnBrk="1" hangingPunct="1">
              <a:buFont typeface="Arial" charset="0"/>
              <a:buNone/>
              <a:defRPr/>
            </a:pPr>
            <a:endParaRPr lang="en-US" altLang="zh-CN" dirty="0" smtClean="0"/>
          </a:p>
        </p:txBody>
      </p:sp>
      <p:sp>
        <p:nvSpPr>
          <p:cNvPr id="2" name="Footer Placeholder 1"/>
          <p:cNvSpPr>
            <a:spLocks noGrp="1"/>
          </p:cNvSpPr>
          <p:nvPr>
            <p:ph type="ftr" sz="quarter" idx="11"/>
          </p:nvPr>
        </p:nvSpPr>
        <p:spPr/>
        <p:txBody>
          <a:bodyPr/>
          <a:lstStyle/>
          <a:p>
            <a:pPr>
              <a:defRPr/>
            </a:pPr>
            <a:r>
              <a:rPr lang="en-US" smtClean="0"/>
              <a:t>Dr.L.Lakshmi</a:t>
            </a:r>
            <a:endParaRPr lang="en-US"/>
          </a:p>
        </p:txBody>
      </p:sp>
    </p:spTree>
    <p:extLst>
      <p:ext uri="{BB962C8B-B14F-4D97-AF65-F5344CB8AC3E}">
        <p14:creationId xmlns:p14="http://schemas.microsoft.com/office/powerpoint/2010/main" val="27324424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noChangeArrowheads="1"/>
          </p:cNvSpPr>
          <p:nvPr>
            <p:ph type="title" idx="4294967295"/>
          </p:nvPr>
        </p:nvSpPr>
        <p:spPr>
          <a:xfrm>
            <a:off x="0" y="0"/>
            <a:ext cx="9144000" cy="563563"/>
          </a:xfrm>
          <a:solidFill>
            <a:srgbClr val="FFFF00"/>
          </a:solidFill>
        </p:spPr>
        <p:txBody>
          <a:bodyPr>
            <a:normAutofit fontScale="90000"/>
          </a:bodyPr>
          <a:lstStyle/>
          <a:p>
            <a:pPr eaLnBrk="1" hangingPunct="1"/>
            <a:r>
              <a:rPr lang="en-US" altLang="en-US" smtClean="0">
                <a:ea typeface="MS Mincho" pitchFamily="49" charset="-128"/>
              </a:rPr>
              <a:t/>
            </a:r>
            <a:br>
              <a:rPr lang="en-US" altLang="en-US" smtClean="0">
                <a:ea typeface="MS Mincho" pitchFamily="49" charset="-128"/>
              </a:rPr>
            </a:br>
            <a:r>
              <a:rPr lang="en-US" altLang="en-US" smtClean="0">
                <a:ea typeface="MS Mincho" pitchFamily="49" charset="-128"/>
              </a:rPr>
              <a:t>Inorder Traversal</a:t>
            </a:r>
            <a:br>
              <a:rPr lang="en-US" altLang="en-US" smtClean="0">
                <a:ea typeface="MS Mincho" pitchFamily="49" charset="-128"/>
              </a:rPr>
            </a:br>
            <a:endParaRPr lang="en-US" altLang="en-US" smtClean="0"/>
          </a:p>
        </p:txBody>
      </p:sp>
      <p:sp>
        <p:nvSpPr>
          <p:cNvPr id="6" name="Content Placeholder 2"/>
          <p:cNvSpPr txBox="1">
            <a:spLocks noChangeArrowheads="1"/>
          </p:cNvSpPr>
          <p:nvPr/>
        </p:nvSpPr>
        <p:spPr bwMode="auto">
          <a:xfrm>
            <a:off x="593725" y="622300"/>
            <a:ext cx="8229600" cy="6203950"/>
          </a:xfrm>
          <a:prstGeom prst="rect">
            <a:avLst/>
          </a:prstGeom>
          <a:noFill/>
          <a:ln w="9525">
            <a:noFill/>
            <a:miter lim="800000"/>
            <a:headEnd/>
            <a:tailEnd/>
          </a:ln>
        </p:spPr>
        <p:txBody>
          <a:bodyPr/>
          <a:lstStyle/>
          <a:p>
            <a:pPr eaLnBrk="1" hangingPunct="1">
              <a:buFont typeface="Arial" charset="0"/>
              <a:buNone/>
              <a:defRPr/>
            </a:pPr>
            <a:r>
              <a:rPr lang="en-US" dirty="0">
                <a:latin typeface="Times New Roman" pitchFamily="18" charset="0"/>
                <a:cs typeface="Times New Roman" pitchFamily="18" charset="0"/>
              </a:rPr>
              <a:t>To traverse a non-empty binary tree using  in order, perform the following operations recursively at each node, starting with the root node:</a:t>
            </a:r>
          </a:p>
          <a:p>
            <a:pPr lvl="1" eaLnBrk="1" hangingPunct="1">
              <a:buFont typeface="Impact" pitchFamily="34" charset="0"/>
              <a:buAutoNum type="arabicPeriod"/>
              <a:defRPr/>
            </a:pPr>
            <a:r>
              <a:rPr lang="en-US" dirty="0">
                <a:latin typeface="Times New Roman" pitchFamily="18" charset="0"/>
                <a:cs typeface="Times New Roman" pitchFamily="18" charset="0"/>
              </a:rPr>
              <a:t>Traverse the left sub tree.</a:t>
            </a:r>
          </a:p>
          <a:p>
            <a:pPr lvl="1" eaLnBrk="1" hangingPunct="1">
              <a:buFont typeface="Impact" pitchFamily="34" charset="0"/>
              <a:buAutoNum type="arabicPeriod"/>
              <a:defRPr/>
            </a:pPr>
            <a:r>
              <a:rPr lang="en-US" dirty="0">
                <a:latin typeface="Times New Roman" pitchFamily="18" charset="0"/>
                <a:cs typeface="Times New Roman" pitchFamily="18" charset="0"/>
              </a:rPr>
              <a:t>Visit the root.</a:t>
            </a:r>
          </a:p>
          <a:p>
            <a:pPr lvl="1" eaLnBrk="1" hangingPunct="1">
              <a:buFont typeface="Impact" pitchFamily="34" charset="0"/>
              <a:buAutoNum type="arabicPeriod"/>
              <a:defRPr/>
            </a:pPr>
            <a:r>
              <a:rPr lang="en-US" dirty="0">
                <a:latin typeface="Times New Roman" pitchFamily="18" charset="0"/>
                <a:cs typeface="Times New Roman" pitchFamily="18" charset="0"/>
              </a:rPr>
              <a:t>Traverse the right sub tree.</a:t>
            </a:r>
          </a:p>
          <a:p>
            <a:pPr eaLnBrk="1" hangingPunct="1">
              <a:buFont typeface="Arial" charset="0"/>
              <a:buNone/>
              <a:defRPr/>
            </a:pPr>
            <a:r>
              <a:rPr lang="en-US" dirty="0">
                <a:latin typeface="Times New Roman" pitchFamily="18" charset="0"/>
                <a:cs typeface="Times New Roman" pitchFamily="18" charset="0"/>
              </a:rPr>
              <a:t> </a:t>
            </a:r>
          </a:p>
          <a:p>
            <a:pPr lvl="1" eaLnBrk="1" hangingPunct="1">
              <a:buFont typeface="Arial" charset="0"/>
              <a:buNone/>
              <a:defRPr/>
            </a:pPr>
            <a:endParaRPr lang="en-US" dirty="0">
              <a:latin typeface="Times New Roman" pitchFamily="18" charset="0"/>
              <a:ea typeface="MS Mincho" charset="-128"/>
              <a:cs typeface="Times New Roman" pitchFamily="18" charset="0"/>
            </a:endParaRPr>
          </a:p>
          <a:p>
            <a:pPr eaLnBrk="1" hangingPunct="1">
              <a:lnSpc>
                <a:spcPct val="90000"/>
              </a:lnSpc>
              <a:buFont typeface="Arial" charset="0"/>
              <a:buNone/>
              <a:defRPr/>
            </a:pPr>
            <a:r>
              <a:rPr lang="en-US" dirty="0">
                <a:latin typeface="Times New Roman" pitchFamily="18" charset="0"/>
                <a:ea typeface="MS Mincho" charset="-128"/>
                <a:cs typeface="Times New Roman" pitchFamily="18" charset="0"/>
              </a:rPr>
              <a:t>Visit the nodes in the left </a:t>
            </a:r>
            <a:r>
              <a:rPr lang="en-US" dirty="0" err="1">
                <a:latin typeface="Times New Roman" pitchFamily="18" charset="0"/>
                <a:ea typeface="MS Mincho" charset="-128"/>
                <a:cs typeface="Times New Roman" pitchFamily="18" charset="0"/>
              </a:rPr>
              <a:t>subtree</a:t>
            </a:r>
            <a:r>
              <a:rPr lang="en-US" dirty="0">
                <a:latin typeface="Times New Roman" pitchFamily="18" charset="0"/>
                <a:ea typeface="MS Mincho" charset="-128"/>
                <a:cs typeface="Times New Roman" pitchFamily="18" charset="0"/>
              </a:rPr>
              <a:t>, then visit the root of the tree, then visit the nodes in the right </a:t>
            </a:r>
            <a:r>
              <a:rPr lang="en-US" dirty="0" err="1">
                <a:latin typeface="Times New Roman" pitchFamily="18" charset="0"/>
                <a:ea typeface="MS Mincho" charset="-128"/>
                <a:cs typeface="Times New Roman" pitchFamily="18" charset="0"/>
              </a:rPr>
              <a:t>subtree</a:t>
            </a:r>
            <a:r>
              <a:rPr lang="en-US" dirty="0">
                <a:latin typeface="Times New Roman" pitchFamily="18" charset="0"/>
                <a:ea typeface="MS Mincho" charset="-128"/>
                <a:cs typeface="Times New Roman" pitchFamily="18" charset="0"/>
              </a:rPr>
              <a:t> </a:t>
            </a:r>
          </a:p>
          <a:p>
            <a:pPr lvl="2" eaLnBrk="1" hangingPunct="1">
              <a:lnSpc>
                <a:spcPct val="70000"/>
              </a:lnSpc>
              <a:defRPr/>
            </a:pPr>
            <a:endParaRPr lang="en-US" sz="1600" dirty="0">
              <a:latin typeface="Times New Roman" pitchFamily="18" charset="0"/>
              <a:ea typeface="MS Mincho" charset="-128"/>
              <a:cs typeface="Times New Roman" pitchFamily="18" charset="0"/>
            </a:endParaRPr>
          </a:p>
          <a:p>
            <a:pPr lvl="2" eaLnBrk="1" hangingPunct="1">
              <a:lnSpc>
                <a:spcPct val="70000"/>
              </a:lnSpc>
              <a:defRPr/>
            </a:pPr>
            <a:r>
              <a:rPr lang="en-US" dirty="0">
                <a:solidFill>
                  <a:srgbClr val="FF9900"/>
                </a:solidFill>
                <a:latin typeface="Times New Roman" pitchFamily="18" charset="0"/>
                <a:cs typeface="Times New Roman" pitchFamily="18" charset="0"/>
              </a:rPr>
              <a:t>Inorder</a:t>
            </a:r>
            <a:r>
              <a:rPr lang="en-US" dirty="0">
                <a:latin typeface="Times New Roman" pitchFamily="18" charset="0"/>
                <a:cs typeface="Times New Roman" pitchFamily="18" charset="0"/>
              </a:rPr>
              <a:t>(tree)</a:t>
            </a:r>
          </a:p>
          <a:p>
            <a:pPr lvl="2" eaLnBrk="1" hangingPunct="1">
              <a:lnSpc>
                <a:spcPct val="70000"/>
              </a:lnSpc>
              <a:defRPr/>
            </a:pPr>
            <a:r>
              <a:rPr lang="en-US" dirty="0">
                <a:latin typeface="Times New Roman" pitchFamily="18" charset="0"/>
                <a:cs typeface="Times New Roman" pitchFamily="18" charset="0"/>
              </a:rPr>
              <a:t> </a:t>
            </a:r>
          </a:p>
          <a:p>
            <a:pPr lvl="2" eaLnBrk="1" hangingPunct="1">
              <a:lnSpc>
                <a:spcPct val="70000"/>
              </a:lnSpc>
              <a:defRPr/>
            </a:pPr>
            <a:r>
              <a:rPr lang="en-US" dirty="0">
                <a:latin typeface="Times New Roman" pitchFamily="18" charset="0"/>
                <a:cs typeface="Times New Roman" pitchFamily="18" charset="0"/>
              </a:rPr>
              <a:t>If tree is not NULL</a:t>
            </a:r>
          </a:p>
          <a:p>
            <a:pPr lvl="2" eaLnBrk="1" hangingPunct="1">
              <a:lnSpc>
                <a:spcPct val="70000"/>
              </a:lnSpc>
              <a:defRPr/>
            </a:pPr>
            <a:r>
              <a:rPr lang="en-US" dirty="0">
                <a:latin typeface="Times New Roman" pitchFamily="18" charset="0"/>
                <a:cs typeface="Times New Roman" pitchFamily="18" charset="0"/>
              </a:rPr>
              <a:t>  Inorder(Left(tree))</a:t>
            </a:r>
          </a:p>
          <a:p>
            <a:pPr lvl="2" eaLnBrk="1" hangingPunct="1">
              <a:lnSpc>
                <a:spcPct val="70000"/>
              </a:lnSpc>
              <a:defRPr/>
            </a:pPr>
            <a:r>
              <a:rPr lang="en-US" dirty="0">
                <a:latin typeface="Times New Roman" pitchFamily="18" charset="0"/>
                <a:cs typeface="Times New Roman" pitchFamily="18" charset="0"/>
              </a:rPr>
              <a:t>  Visit Info(tree)</a:t>
            </a:r>
          </a:p>
          <a:p>
            <a:pPr lvl="2" eaLnBrk="1" hangingPunct="1">
              <a:lnSpc>
                <a:spcPct val="70000"/>
              </a:lnSpc>
              <a:defRPr/>
            </a:pPr>
            <a:r>
              <a:rPr lang="en-US" dirty="0">
                <a:latin typeface="Times New Roman" pitchFamily="18" charset="0"/>
                <a:ea typeface="MS Mincho" charset="-128"/>
                <a:cs typeface="Times New Roman" pitchFamily="18" charset="0"/>
              </a:rPr>
              <a:t>  Inorder(Right(tree)) </a:t>
            </a:r>
          </a:p>
          <a:p>
            <a:pPr lvl="2" eaLnBrk="1" hangingPunct="1">
              <a:lnSpc>
                <a:spcPct val="70000"/>
              </a:lnSpc>
              <a:defRPr/>
            </a:pPr>
            <a:r>
              <a:rPr lang="en-US" dirty="0">
                <a:latin typeface="Times New Roman" pitchFamily="18" charset="0"/>
                <a:ea typeface="MS Mincho" charset="-128"/>
                <a:cs typeface="Times New Roman" pitchFamily="18" charset="0"/>
              </a:rPr>
              <a:t> </a:t>
            </a:r>
          </a:p>
          <a:p>
            <a:pPr lvl="2" eaLnBrk="1" hangingPunct="1">
              <a:lnSpc>
                <a:spcPct val="70000"/>
              </a:lnSpc>
              <a:defRPr/>
            </a:pPr>
            <a:endParaRPr lang="en-US" sz="1600" dirty="0">
              <a:latin typeface="Times New Roman" pitchFamily="18" charset="0"/>
              <a:ea typeface="MS Mincho" charset="-128"/>
              <a:cs typeface="Times New Roman" pitchFamily="18" charset="0"/>
            </a:endParaRPr>
          </a:p>
          <a:p>
            <a:pPr eaLnBrk="1" hangingPunct="1">
              <a:lnSpc>
                <a:spcPct val="70000"/>
              </a:lnSpc>
              <a:defRPr/>
            </a:pPr>
            <a:endParaRPr lang="en-US" sz="1600" dirty="0">
              <a:latin typeface="Times New Roman" pitchFamily="18" charset="0"/>
              <a:cs typeface="Times New Roman" pitchFamily="18" charset="0"/>
            </a:endParaRPr>
          </a:p>
          <a:p>
            <a:pPr eaLnBrk="1" hangingPunct="1">
              <a:lnSpc>
                <a:spcPct val="70000"/>
              </a:lnSpc>
              <a:defRPr/>
            </a:pPr>
            <a:endParaRPr lang="en-US" sz="1600" dirty="0">
              <a:latin typeface="Times New Roman" pitchFamily="18" charset="0"/>
              <a:cs typeface="Times New Roman" pitchFamily="18" charset="0"/>
            </a:endParaRPr>
          </a:p>
          <a:p>
            <a:pPr eaLnBrk="1" hangingPunct="1">
              <a:lnSpc>
                <a:spcPct val="70000"/>
              </a:lnSpc>
              <a:defRPr/>
            </a:pPr>
            <a:endParaRPr lang="en-US" sz="1600" dirty="0">
              <a:latin typeface="Times New Roman" pitchFamily="18" charset="0"/>
              <a:cs typeface="Times New Roman" pitchFamily="18" charset="0"/>
            </a:endParaRPr>
          </a:p>
          <a:p>
            <a:pPr eaLnBrk="1" hangingPunct="1">
              <a:lnSpc>
                <a:spcPct val="70000"/>
              </a:lnSpc>
              <a:defRPr/>
            </a:pPr>
            <a:endParaRPr lang="en-US" sz="1600" dirty="0">
              <a:latin typeface="Times New Roman" pitchFamily="18" charset="0"/>
              <a:cs typeface="Times New Roman" pitchFamily="18" charset="0"/>
            </a:endParaRPr>
          </a:p>
          <a:p>
            <a:pPr eaLnBrk="1" hangingPunct="1">
              <a:lnSpc>
                <a:spcPct val="70000"/>
              </a:lnSpc>
              <a:defRPr/>
            </a:pPr>
            <a:endParaRPr lang="en-US" sz="1600" dirty="0">
              <a:latin typeface="Times New Roman" pitchFamily="18" charset="0"/>
              <a:cs typeface="Times New Roman" pitchFamily="18" charset="0"/>
            </a:endParaRPr>
          </a:p>
          <a:p>
            <a:pPr eaLnBrk="1" hangingPunct="1">
              <a:lnSpc>
                <a:spcPct val="70000"/>
              </a:lnSpc>
              <a:defRPr/>
            </a:pPr>
            <a:endParaRPr lang="en-US" sz="1600" dirty="0">
              <a:latin typeface="Times New Roman" pitchFamily="18" charset="0"/>
              <a:cs typeface="Times New Roman" pitchFamily="18" charset="0"/>
            </a:endParaRPr>
          </a:p>
          <a:p>
            <a:pPr eaLnBrk="1" hangingPunct="1">
              <a:lnSpc>
                <a:spcPct val="70000"/>
              </a:lnSpc>
              <a:defRPr/>
            </a:pPr>
            <a:endParaRPr lang="en-US" sz="1600" dirty="0">
              <a:latin typeface="Times New Roman" pitchFamily="18" charset="0"/>
              <a:cs typeface="Times New Roman" pitchFamily="18" charset="0"/>
            </a:endParaRPr>
          </a:p>
          <a:p>
            <a:pPr eaLnBrk="1" hangingPunct="1">
              <a:lnSpc>
                <a:spcPct val="70000"/>
              </a:lnSpc>
              <a:defRPr/>
            </a:pPr>
            <a:endParaRPr lang="en-US" sz="1600" dirty="0">
              <a:latin typeface="Times New Roman" pitchFamily="18" charset="0"/>
              <a:cs typeface="Times New Roman" pitchFamily="18" charset="0"/>
            </a:endParaRPr>
          </a:p>
          <a:p>
            <a:pPr eaLnBrk="1" hangingPunct="1">
              <a:lnSpc>
                <a:spcPct val="70000"/>
              </a:lnSpc>
              <a:defRPr/>
            </a:pPr>
            <a:endParaRPr lang="en-US" sz="1600" dirty="0">
              <a:latin typeface="Times New Roman" pitchFamily="18" charset="0"/>
              <a:cs typeface="Times New Roman" pitchFamily="18" charset="0"/>
            </a:endParaRPr>
          </a:p>
          <a:p>
            <a:pPr eaLnBrk="1" hangingPunct="1">
              <a:lnSpc>
                <a:spcPct val="70000"/>
              </a:lnSpc>
              <a:defRPr/>
            </a:pPr>
            <a:r>
              <a:rPr lang="en-US" dirty="0">
                <a:latin typeface="Times New Roman" pitchFamily="18" charset="0"/>
                <a:cs typeface="Times New Roman" pitchFamily="18" charset="0"/>
              </a:rPr>
              <a:t>("visit" means that the algorithm does something with the values in the node, </a:t>
            </a:r>
            <a:r>
              <a:rPr lang="es-ES_tradnl" dirty="0" err="1">
                <a:latin typeface="Times New Roman" pitchFamily="18" charset="0"/>
                <a:cs typeface="Times New Roman" pitchFamily="18" charset="0"/>
              </a:rPr>
              <a:t>e.g.</a:t>
            </a:r>
            <a:r>
              <a:rPr lang="es-ES_tradnl" dirty="0">
                <a:latin typeface="Times New Roman" pitchFamily="18" charset="0"/>
                <a:cs typeface="Times New Roman" pitchFamily="18" charset="0"/>
              </a:rPr>
              <a:t>, </a:t>
            </a:r>
            <a:r>
              <a:rPr lang="es-ES_tradnl" dirty="0" err="1">
                <a:latin typeface="Times New Roman" pitchFamily="18" charset="0"/>
                <a:cs typeface="Times New Roman" pitchFamily="18" charset="0"/>
              </a:rPr>
              <a:t>print</a:t>
            </a:r>
            <a:r>
              <a:rPr lang="es-ES_tradnl" dirty="0">
                <a:latin typeface="Times New Roman" pitchFamily="18" charset="0"/>
                <a:cs typeface="Times New Roman" pitchFamily="18" charset="0"/>
              </a:rPr>
              <a:t> </a:t>
            </a:r>
            <a:r>
              <a:rPr lang="es-ES_tradnl" dirty="0" err="1">
                <a:latin typeface="Times New Roman" pitchFamily="18" charset="0"/>
                <a:cs typeface="Times New Roman" pitchFamily="18" charset="0"/>
              </a:rPr>
              <a:t>the</a:t>
            </a:r>
            <a:r>
              <a:rPr lang="es-ES_tradnl" dirty="0">
                <a:latin typeface="Times New Roman" pitchFamily="18" charset="0"/>
                <a:cs typeface="Times New Roman" pitchFamily="18" charset="0"/>
              </a:rPr>
              <a:t> </a:t>
            </a:r>
            <a:r>
              <a:rPr lang="es-ES_tradnl" dirty="0" err="1">
                <a:latin typeface="Times New Roman" pitchFamily="18" charset="0"/>
                <a:cs typeface="Times New Roman" pitchFamily="18" charset="0"/>
              </a:rPr>
              <a:t>value</a:t>
            </a:r>
            <a:r>
              <a:rPr lang="es-ES_tradnl" dirty="0">
                <a:latin typeface="Times New Roman" pitchFamily="18" charset="0"/>
                <a:cs typeface="Times New Roman" pitchFamily="18" charset="0"/>
              </a:rPr>
              <a:t>)</a:t>
            </a:r>
            <a:r>
              <a:rPr lang="en-US" dirty="0">
                <a:latin typeface="Times New Roman" pitchFamily="18" charset="0"/>
                <a:ea typeface="MS Mincho" charset="-128"/>
                <a:cs typeface="Times New Roman" pitchFamily="18" charset="0"/>
              </a:rPr>
              <a:t> </a:t>
            </a:r>
          </a:p>
          <a:p>
            <a:pPr eaLnBrk="1" hangingPunct="1">
              <a:lnSpc>
                <a:spcPct val="70000"/>
              </a:lnSpc>
              <a:defRPr/>
            </a:pPr>
            <a:endParaRPr lang="en-US" sz="1600" dirty="0">
              <a:latin typeface="Times New Roman" pitchFamily="18" charset="0"/>
              <a:ea typeface="MS Mincho" charset="-128"/>
              <a:cs typeface="Times New Roman" pitchFamily="18" charset="0"/>
            </a:endParaRPr>
          </a:p>
          <a:p>
            <a:pPr eaLnBrk="1" hangingPunct="1">
              <a:lnSpc>
                <a:spcPct val="70000"/>
              </a:lnSpc>
              <a:defRPr/>
            </a:pPr>
            <a:endParaRPr lang="en-US" sz="2800" dirty="0">
              <a:ea typeface="MS Mincho" charset="-128"/>
            </a:endParaRPr>
          </a:p>
          <a:p>
            <a:pPr lvl="1" eaLnBrk="1" hangingPunct="1">
              <a:lnSpc>
                <a:spcPct val="70000"/>
              </a:lnSpc>
              <a:defRPr/>
            </a:pPr>
            <a:endParaRPr lang="en-US" sz="2400" dirty="0">
              <a:ea typeface="MS Mincho" charset="-128"/>
            </a:endParaRPr>
          </a:p>
          <a:p>
            <a:pPr marL="742950" lvl="1" indent="-285750">
              <a:spcBef>
                <a:spcPct val="20000"/>
              </a:spcBef>
              <a:buFont typeface="Arial" charset="0"/>
              <a:buNone/>
              <a:defRPr/>
            </a:pPr>
            <a:endParaRPr lang="en-US" sz="2400" kern="0" dirty="0">
              <a:latin typeface="+mn-lt"/>
              <a:ea typeface="MS Mincho" charset="-128"/>
              <a:sym typeface="Calibri" pitchFamily="34" charset="0"/>
            </a:endParaRPr>
          </a:p>
          <a:p>
            <a:pPr marL="342900" lvl="1" indent="-342900" eaLnBrk="1" hangingPunct="1">
              <a:spcBef>
                <a:spcPct val="20000"/>
              </a:spcBef>
              <a:buFont typeface="Arial" charset="0"/>
              <a:buNone/>
              <a:defRPr/>
            </a:pPr>
            <a:endParaRPr lang="en-US" altLang="zh-CN" sz="2800" kern="0" dirty="0">
              <a:latin typeface="+mn-lt"/>
              <a:ea typeface="+mn-ea"/>
              <a:sym typeface="Calibri" pitchFamily="34" charset="0"/>
            </a:endParaRPr>
          </a:p>
        </p:txBody>
      </p:sp>
      <p:pic>
        <p:nvPicPr>
          <p:cNvPr id="2048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6288" y="3597275"/>
            <a:ext cx="3657600"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Dr.L.Lakshmi</a:t>
            </a:r>
            <a:endParaRPr lang="en-US"/>
          </a:p>
        </p:txBody>
      </p:sp>
    </p:spTree>
    <p:extLst>
      <p:ext uri="{BB962C8B-B14F-4D97-AF65-F5344CB8AC3E}">
        <p14:creationId xmlns:p14="http://schemas.microsoft.com/office/powerpoint/2010/main" val="31293524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p:cNvSpPr>
            <a:spLocks noChangeArrowheads="1"/>
          </p:cNvSpPr>
          <p:nvPr/>
        </p:nvSpPr>
        <p:spPr bwMode="auto">
          <a:xfrm>
            <a:off x="96838" y="79375"/>
            <a:ext cx="88630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en-US"/>
              <a:t>Inorder Traversal  :                  A E H J M T Y                                                                 </a:t>
            </a:r>
            <a:endParaRPr lang="en-IN" altLang="en-US"/>
          </a:p>
        </p:txBody>
      </p:sp>
      <p:sp>
        <p:nvSpPr>
          <p:cNvPr id="21507" name="Oval 2"/>
          <p:cNvSpPr>
            <a:spLocks noChangeArrowheads="1"/>
          </p:cNvSpPr>
          <p:nvPr/>
        </p:nvSpPr>
        <p:spPr bwMode="auto">
          <a:xfrm>
            <a:off x="4795838" y="2830513"/>
            <a:ext cx="3798887" cy="2471737"/>
          </a:xfrm>
          <a:prstGeom prst="ellipse">
            <a:avLst/>
          </a:prstGeom>
          <a:solidFill>
            <a:srgbClr val="FFCC99"/>
          </a:solidFill>
          <a:ln w="12700">
            <a:solidFill>
              <a:schemeClr val="tx1"/>
            </a:solidFill>
            <a:round/>
            <a:headEnd/>
            <a:tailEnd/>
          </a:ln>
        </p:spPr>
        <p:txBody>
          <a:bodyPr wrap="none" anchor="ctr"/>
          <a:lstStyle/>
          <a:p>
            <a:pPr eaLnBrk="1" hangingPunct="1">
              <a:buFont typeface="Arial" charset="0"/>
              <a:buNone/>
            </a:pPr>
            <a:endParaRPr lang="en-IN" altLang="en-US"/>
          </a:p>
        </p:txBody>
      </p:sp>
      <p:sp>
        <p:nvSpPr>
          <p:cNvPr id="21508" name="Oval 3"/>
          <p:cNvSpPr>
            <a:spLocks noChangeArrowheads="1"/>
          </p:cNvSpPr>
          <p:nvPr/>
        </p:nvSpPr>
        <p:spPr bwMode="auto">
          <a:xfrm>
            <a:off x="2717800" y="1271588"/>
            <a:ext cx="3514725" cy="1766887"/>
          </a:xfrm>
          <a:prstGeom prst="ellipse">
            <a:avLst/>
          </a:prstGeom>
          <a:solidFill>
            <a:srgbClr val="FFCC99"/>
          </a:solidFill>
          <a:ln w="12700">
            <a:solidFill>
              <a:schemeClr val="tx1"/>
            </a:solidFill>
            <a:round/>
            <a:headEnd/>
            <a:tailEnd/>
          </a:ln>
        </p:spPr>
        <p:txBody>
          <a:bodyPr wrap="none" anchor="ctr"/>
          <a:lstStyle/>
          <a:p>
            <a:pPr eaLnBrk="1" hangingPunct="1">
              <a:buFont typeface="Arial" charset="0"/>
              <a:buNone/>
            </a:pPr>
            <a:endParaRPr lang="en-IN" altLang="en-US"/>
          </a:p>
        </p:txBody>
      </p:sp>
      <p:sp>
        <p:nvSpPr>
          <p:cNvPr id="21509" name="Oval 4"/>
          <p:cNvSpPr>
            <a:spLocks noChangeArrowheads="1"/>
          </p:cNvSpPr>
          <p:nvPr/>
        </p:nvSpPr>
        <p:spPr bwMode="auto">
          <a:xfrm>
            <a:off x="396875" y="2940050"/>
            <a:ext cx="3798888" cy="2362200"/>
          </a:xfrm>
          <a:prstGeom prst="ellipse">
            <a:avLst/>
          </a:prstGeom>
          <a:solidFill>
            <a:srgbClr val="FFCC99"/>
          </a:solidFill>
          <a:ln w="12700">
            <a:solidFill>
              <a:schemeClr val="tx1"/>
            </a:solidFill>
            <a:round/>
            <a:headEnd/>
            <a:tailEnd/>
          </a:ln>
        </p:spPr>
        <p:txBody>
          <a:bodyPr wrap="none" anchor="ctr"/>
          <a:lstStyle/>
          <a:p>
            <a:pPr eaLnBrk="1" hangingPunct="1">
              <a:buFont typeface="Arial" charset="0"/>
              <a:buNone/>
            </a:pPr>
            <a:endParaRPr lang="en-IN" altLang="en-US"/>
          </a:p>
        </p:txBody>
      </p:sp>
      <p:sp>
        <p:nvSpPr>
          <p:cNvPr id="21510" name="Rectangle 7"/>
          <p:cNvSpPr>
            <a:spLocks noChangeArrowheads="1"/>
          </p:cNvSpPr>
          <p:nvPr/>
        </p:nvSpPr>
        <p:spPr bwMode="auto">
          <a:xfrm>
            <a:off x="2035175" y="3189288"/>
            <a:ext cx="957263" cy="387350"/>
          </a:xfrm>
          <a:prstGeom prst="rect">
            <a:avLst/>
          </a:prstGeom>
          <a:solidFill>
            <a:schemeClr val="accent1"/>
          </a:solidFill>
          <a:ln w="12700">
            <a:solidFill>
              <a:schemeClr val="tx1"/>
            </a:solidFill>
            <a:miter lim="800000"/>
            <a:headEnd/>
            <a:tailEnd/>
          </a:ln>
        </p:spPr>
        <p:txBody>
          <a:bodyPr wrap="none" anchor="ctr"/>
          <a:lstStyle/>
          <a:p>
            <a:pPr eaLnBrk="1" hangingPunct="1">
              <a:buFont typeface="Arial" charset="0"/>
              <a:buNone/>
            </a:pPr>
            <a:endParaRPr lang="en-IN" altLang="en-US"/>
          </a:p>
        </p:txBody>
      </p:sp>
      <p:sp>
        <p:nvSpPr>
          <p:cNvPr id="21511" name="Rectangle 8"/>
          <p:cNvSpPr>
            <a:spLocks noChangeArrowheads="1"/>
          </p:cNvSpPr>
          <p:nvPr/>
        </p:nvSpPr>
        <p:spPr bwMode="auto">
          <a:xfrm>
            <a:off x="1182688" y="3970338"/>
            <a:ext cx="846137" cy="373062"/>
          </a:xfrm>
          <a:prstGeom prst="rect">
            <a:avLst/>
          </a:prstGeom>
          <a:solidFill>
            <a:schemeClr val="accent1"/>
          </a:solidFill>
          <a:ln w="12700">
            <a:solidFill>
              <a:schemeClr val="tx1"/>
            </a:solidFill>
            <a:miter lim="800000"/>
            <a:headEnd/>
            <a:tailEnd/>
          </a:ln>
        </p:spPr>
        <p:txBody>
          <a:bodyPr wrap="none" anchor="ctr"/>
          <a:lstStyle/>
          <a:p>
            <a:pPr eaLnBrk="1" hangingPunct="1">
              <a:buFont typeface="Arial" charset="0"/>
              <a:buNone/>
            </a:pPr>
            <a:endParaRPr lang="en-IN" altLang="en-US"/>
          </a:p>
        </p:txBody>
      </p:sp>
      <p:sp>
        <p:nvSpPr>
          <p:cNvPr id="21512" name="Rectangle 9"/>
          <p:cNvSpPr>
            <a:spLocks noChangeArrowheads="1"/>
          </p:cNvSpPr>
          <p:nvPr/>
        </p:nvSpPr>
        <p:spPr bwMode="auto">
          <a:xfrm>
            <a:off x="2605088" y="3952875"/>
            <a:ext cx="865187" cy="404813"/>
          </a:xfrm>
          <a:prstGeom prst="rect">
            <a:avLst/>
          </a:prstGeom>
          <a:solidFill>
            <a:schemeClr val="accent1"/>
          </a:solidFill>
          <a:ln w="12700">
            <a:solidFill>
              <a:schemeClr val="tx1"/>
            </a:solidFill>
            <a:miter lim="800000"/>
            <a:headEnd/>
            <a:tailEnd/>
          </a:ln>
        </p:spPr>
        <p:txBody>
          <a:bodyPr wrap="none" anchor="ctr"/>
          <a:lstStyle/>
          <a:p>
            <a:pPr eaLnBrk="1" hangingPunct="1">
              <a:buFont typeface="Arial" charset="0"/>
              <a:buNone/>
            </a:pPr>
            <a:endParaRPr lang="en-IN" altLang="en-US"/>
          </a:p>
        </p:txBody>
      </p:sp>
      <p:grpSp>
        <p:nvGrpSpPr>
          <p:cNvPr id="21513" name="Group 10"/>
          <p:cNvGrpSpPr>
            <a:grpSpLocks/>
          </p:cNvGrpSpPr>
          <p:nvPr/>
        </p:nvGrpSpPr>
        <p:grpSpPr bwMode="auto">
          <a:xfrm>
            <a:off x="4162425" y="2370138"/>
            <a:ext cx="927100" cy="457200"/>
            <a:chOff x="2622" y="1812"/>
            <a:chExt cx="584" cy="288"/>
          </a:xfrm>
        </p:grpSpPr>
        <p:sp>
          <p:nvSpPr>
            <p:cNvPr id="21537" name="Rectangle 11"/>
            <p:cNvSpPr>
              <a:spLocks noChangeArrowheads="1"/>
            </p:cNvSpPr>
            <p:nvPr/>
          </p:nvSpPr>
          <p:spPr bwMode="auto">
            <a:xfrm>
              <a:off x="2622" y="1815"/>
              <a:ext cx="584" cy="241"/>
            </a:xfrm>
            <a:prstGeom prst="rect">
              <a:avLst/>
            </a:prstGeom>
            <a:solidFill>
              <a:schemeClr val="accent1"/>
            </a:solidFill>
            <a:ln w="12700">
              <a:solidFill>
                <a:schemeClr val="tx1"/>
              </a:solidFill>
              <a:miter lim="800000"/>
              <a:headEnd/>
              <a:tailEnd/>
            </a:ln>
          </p:spPr>
          <p:txBody>
            <a:bodyPr wrap="none" anchor="ctr"/>
            <a:lstStyle/>
            <a:p>
              <a:pPr eaLnBrk="1" hangingPunct="1">
                <a:buFont typeface="Arial" charset="0"/>
                <a:buNone/>
              </a:pPr>
              <a:endParaRPr lang="en-IN" altLang="en-US"/>
            </a:p>
          </p:txBody>
        </p:sp>
        <p:sp>
          <p:nvSpPr>
            <p:cNvPr id="21538" name="Rectangle 12"/>
            <p:cNvSpPr>
              <a:spLocks noChangeArrowheads="1"/>
            </p:cNvSpPr>
            <p:nvPr/>
          </p:nvSpPr>
          <p:spPr bwMode="auto">
            <a:xfrm>
              <a:off x="2708" y="1812"/>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1" hangingPunct="1">
                <a:buFont typeface="Arial" charset="0"/>
                <a:buNone/>
              </a:pPr>
              <a:r>
                <a:rPr lang="en-US" altLang="en-US" b="1"/>
                <a:t>‘J’</a:t>
              </a:r>
            </a:p>
          </p:txBody>
        </p:sp>
      </p:grpSp>
      <p:sp>
        <p:nvSpPr>
          <p:cNvPr id="21514" name="Line 13"/>
          <p:cNvSpPr>
            <a:spLocks noChangeShapeType="1"/>
          </p:cNvSpPr>
          <p:nvPr/>
        </p:nvSpPr>
        <p:spPr bwMode="auto">
          <a:xfrm flipH="1" flipV="1">
            <a:off x="5056188" y="2601913"/>
            <a:ext cx="1490662" cy="600075"/>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1515" name="Line 14"/>
          <p:cNvSpPr>
            <a:spLocks noChangeShapeType="1"/>
          </p:cNvSpPr>
          <p:nvPr/>
        </p:nvSpPr>
        <p:spPr bwMode="auto">
          <a:xfrm flipH="1" flipV="1">
            <a:off x="2786063" y="3460750"/>
            <a:ext cx="542925" cy="474663"/>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1516" name="Line 15"/>
          <p:cNvSpPr>
            <a:spLocks noChangeShapeType="1"/>
          </p:cNvSpPr>
          <p:nvPr/>
        </p:nvSpPr>
        <p:spPr bwMode="auto">
          <a:xfrm flipV="1">
            <a:off x="1706563" y="3473450"/>
            <a:ext cx="568325" cy="500063"/>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1517" name="Line 16"/>
          <p:cNvSpPr>
            <a:spLocks noChangeShapeType="1"/>
          </p:cNvSpPr>
          <p:nvPr/>
        </p:nvSpPr>
        <p:spPr bwMode="auto">
          <a:xfrm flipV="1">
            <a:off x="2641600" y="2614613"/>
            <a:ext cx="1576388" cy="577850"/>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1518" name="Rectangle 17"/>
          <p:cNvSpPr>
            <a:spLocks noChangeArrowheads="1"/>
          </p:cNvSpPr>
          <p:nvPr/>
        </p:nvSpPr>
        <p:spPr bwMode="auto">
          <a:xfrm>
            <a:off x="2151063" y="3179763"/>
            <a:ext cx="644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1" hangingPunct="1">
              <a:buFont typeface="Arial" charset="0"/>
              <a:buNone/>
            </a:pPr>
            <a:r>
              <a:rPr lang="en-US" altLang="en-US" b="1"/>
              <a:t> ‘E’</a:t>
            </a:r>
          </a:p>
        </p:txBody>
      </p:sp>
      <p:sp>
        <p:nvSpPr>
          <p:cNvPr id="21519" name="Rectangle 18"/>
          <p:cNvSpPr>
            <a:spLocks noChangeArrowheads="1"/>
          </p:cNvSpPr>
          <p:nvPr/>
        </p:nvSpPr>
        <p:spPr bwMode="auto">
          <a:xfrm>
            <a:off x="1293813" y="3971925"/>
            <a:ext cx="576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1" hangingPunct="1">
              <a:buFont typeface="Arial" charset="0"/>
              <a:buNone/>
            </a:pPr>
            <a:r>
              <a:rPr lang="en-US" altLang="en-US" b="1"/>
              <a:t>‘A’</a:t>
            </a:r>
          </a:p>
        </p:txBody>
      </p:sp>
      <p:sp>
        <p:nvSpPr>
          <p:cNvPr id="21520" name="Rectangle 19"/>
          <p:cNvSpPr>
            <a:spLocks noChangeArrowheads="1"/>
          </p:cNvSpPr>
          <p:nvPr/>
        </p:nvSpPr>
        <p:spPr bwMode="auto">
          <a:xfrm>
            <a:off x="2716213" y="3976688"/>
            <a:ext cx="576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1" hangingPunct="1">
              <a:buFont typeface="Arial" charset="0"/>
              <a:buNone/>
            </a:pPr>
            <a:r>
              <a:rPr lang="en-US" altLang="en-US" b="1"/>
              <a:t>‘H’</a:t>
            </a:r>
          </a:p>
        </p:txBody>
      </p:sp>
      <p:sp>
        <p:nvSpPr>
          <p:cNvPr id="21521" name="Rectangle 20"/>
          <p:cNvSpPr>
            <a:spLocks noChangeArrowheads="1"/>
          </p:cNvSpPr>
          <p:nvPr/>
        </p:nvSpPr>
        <p:spPr bwMode="auto">
          <a:xfrm>
            <a:off x="6132513" y="3182938"/>
            <a:ext cx="882650" cy="381000"/>
          </a:xfrm>
          <a:prstGeom prst="rect">
            <a:avLst/>
          </a:prstGeom>
          <a:solidFill>
            <a:schemeClr val="accent1"/>
          </a:solidFill>
          <a:ln w="12700">
            <a:solidFill>
              <a:schemeClr val="tx1"/>
            </a:solidFill>
            <a:miter lim="800000"/>
            <a:headEnd/>
            <a:tailEnd/>
          </a:ln>
        </p:spPr>
        <p:txBody>
          <a:bodyPr wrap="none" anchor="ctr"/>
          <a:lstStyle/>
          <a:p>
            <a:pPr eaLnBrk="1" hangingPunct="1">
              <a:buFont typeface="Arial" charset="0"/>
              <a:buNone/>
            </a:pPr>
            <a:endParaRPr lang="en-IN" altLang="en-US"/>
          </a:p>
        </p:txBody>
      </p:sp>
      <p:sp>
        <p:nvSpPr>
          <p:cNvPr id="21522" name="Rectangle 21"/>
          <p:cNvSpPr>
            <a:spLocks noChangeArrowheads="1"/>
          </p:cNvSpPr>
          <p:nvPr/>
        </p:nvSpPr>
        <p:spPr bwMode="auto">
          <a:xfrm>
            <a:off x="5226050" y="3968750"/>
            <a:ext cx="898525" cy="388938"/>
          </a:xfrm>
          <a:prstGeom prst="rect">
            <a:avLst/>
          </a:prstGeom>
          <a:solidFill>
            <a:schemeClr val="accent1"/>
          </a:solidFill>
          <a:ln w="12700">
            <a:solidFill>
              <a:schemeClr val="tx1"/>
            </a:solidFill>
            <a:miter lim="800000"/>
            <a:headEnd/>
            <a:tailEnd/>
          </a:ln>
        </p:spPr>
        <p:txBody>
          <a:bodyPr wrap="none" anchor="ctr"/>
          <a:lstStyle/>
          <a:p>
            <a:pPr eaLnBrk="1" hangingPunct="1">
              <a:buFont typeface="Arial" charset="0"/>
              <a:buNone/>
            </a:pPr>
            <a:endParaRPr lang="en-IN" altLang="en-US"/>
          </a:p>
        </p:txBody>
      </p:sp>
      <p:sp>
        <p:nvSpPr>
          <p:cNvPr id="21523" name="Rectangle 22"/>
          <p:cNvSpPr>
            <a:spLocks noChangeArrowheads="1"/>
          </p:cNvSpPr>
          <p:nvPr/>
        </p:nvSpPr>
        <p:spPr bwMode="auto">
          <a:xfrm>
            <a:off x="6937375" y="4000500"/>
            <a:ext cx="822325" cy="403225"/>
          </a:xfrm>
          <a:prstGeom prst="rect">
            <a:avLst/>
          </a:prstGeom>
          <a:solidFill>
            <a:schemeClr val="accent1"/>
          </a:solidFill>
          <a:ln w="12700">
            <a:solidFill>
              <a:schemeClr val="tx1"/>
            </a:solidFill>
            <a:miter lim="800000"/>
            <a:headEnd/>
            <a:tailEnd/>
          </a:ln>
        </p:spPr>
        <p:txBody>
          <a:bodyPr wrap="none" anchor="ctr"/>
          <a:lstStyle/>
          <a:p>
            <a:pPr eaLnBrk="1" hangingPunct="1">
              <a:buFont typeface="Arial" charset="0"/>
              <a:buNone/>
            </a:pPr>
            <a:endParaRPr lang="en-IN" altLang="en-US"/>
          </a:p>
        </p:txBody>
      </p:sp>
      <p:sp>
        <p:nvSpPr>
          <p:cNvPr id="21524" name="Rectangle 23"/>
          <p:cNvSpPr>
            <a:spLocks noChangeArrowheads="1"/>
          </p:cNvSpPr>
          <p:nvPr/>
        </p:nvSpPr>
        <p:spPr bwMode="auto">
          <a:xfrm>
            <a:off x="6229350" y="3154363"/>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1" hangingPunct="1">
              <a:buFont typeface="Arial" charset="0"/>
              <a:buNone/>
            </a:pPr>
            <a:r>
              <a:rPr lang="en-US" altLang="en-US" b="1"/>
              <a:t>‘T’</a:t>
            </a:r>
          </a:p>
        </p:txBody>
      </p:sp>
      <p:sp>
        <p:nvSpPr>
          <p:cNvPr id="21525" name="Line 24"/>
          <p:cNvSpPr>
            <a:spLocks noChangeShapeType="1"/>
          </p:cNvSpPr>
          <p:nvPr/>
        </p:nvSpPr>
        <p:spPr bwMode="auto">
          <a:xfrm flipH="1" flipV="1">
            <a:off x="6931025" y="3486150"/>
            <a:ext cx="514350" cy="474663"/>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1526" name="Line 25"/>
          <p:cNvSpPr>
            <a:spLocks noChangeShapeType="1"/>
          </p:cNvSpPr>
          <p:nvPr/>
        </p:nvSpPr>
        <p:spPr bwMode="auto">
          <a:xfrm flipV="1">
            <a:off x="5686425" y="3411538"/>
            <a:ext cx="593725" cy="522287"/>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1527" name="Rectangle 26"/>
          <p:cNvSpPr>
            <a:spLocks noChangeArrowheads="1"/>
          </p:cNvSpPr>
          <p:nvPr/>
        </p:nvSpPr>
        <p:spPr bwMode="auto">
          <a:xfrm>
            <a:off x="5256213" y="3979863"/>
            <a:ext cx="696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1" hangingPunct="1">
              <a:buFont typeface="Arial" charset="0"/>
              <a:buNone/>
            </a:pPr>
            <a:r>
              <a:rPr lang="en-US" altLang="en-US" b="1"/>
              <a:t> ‘M’</a:t>
            </a:r>
          </a:p>
        </p:txBody>
      </p:sp>
      <p:sp>
        <p:nvSpPr>
          <p:cNvPr id="21528" name="Rectangle 27"/>
          <p:cNvSpPr>
            <a:spLocks noChangeArrowheads="1"/>
          </p:cNvSpPr>
          <p:nvPr/>
        </p:nvSpPr>
        <p:spPr bwMode="auto">
          <a:xfrm>
            <a:off x="7029450" y="3979863"/>
            <a:ext cx="560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1" hangingPunct="1">
              <a:buFont typeface="Arial" charset="0"/>
              <a:buNone/>
            </a:pPr>
            <a:r>
              <a:rPr lang="en-US" altLang="en-US" b="1"/>
              <a:t>‘Y’</a:t>
            </a:r>
          </a:p>
        </p:txBody>
      </p:sp>
      <p:sp>
        <p:nvSpPr>
          <p:cNvPr id="21529" name="Rectangle 28"/>
          <p:cNvSpPr>
            <a:spLocks noChangeArrowheads="1"/>
          </p:cNvSpPr>
          <p:nvPr/>
        </p:nvSpPr>
        <p:spPr bwMode="auto">
          <a:xfrm>
            <a:off x="4468813" y="1439863"/>
            <a:ext cx="312737" cy="466725"/>
          </a:xfrm>
          <a:prstGeom prst="rect">
            <a:avLst/>
          </a:prstGeom>
          <a:solidFill>
            <a:schemeClr val="accent1"/>
          </a:solidFill>
          <a:ln w="12700">
            <a:solidFill>
              <a:schemeClr val="tx1"/>
            </a:solidFill>
            <a:miter lim="800000"/>
            <a:headEnd/>
            <a:tailEnd/>
          </a:ln>
        </p:spPr>
        <p:txBody>
          <a:bodyPr wrap="none" anchor="ctr"/>
          <a:lstStyle/>
          <a:p>
            <a:pPr eaLnBrk="1" hangingPunct="1">
              <a:buFont typeface="Arial" charset="0"/>
              <a:buNone/>
            </a:pPr>
            <a:endParaRPr lang="en-IN" altLang="en-US"/>
          </a:p>
        </p:txBody>
      </p:sp>
      <p:sp>
        <p:nvSpPr>
          <p:cNvPr id="21530" name="Line 29"/>
          <p:cNvSpPr>
            <a:spLocks noChangeShapeType="1"/>
          </p:cNvSpPr>
          <p:nvPr/>
        </p:nvSpPr>
        <p:spPr bwMode="auto">
          <a:xfrm flipV="1">
            <a:off x="4551363" y="1651000"/>
            <a:ext cx="42862" cy="766763"/>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1531" name="Rectangle 30"/>
          <p:cNvSpPr>
            <a:spLocks noChangeArrowheads="1"/>
          </p:cNvSpPr>
          <p:nvPr/>
        </p:nvSpPr>
        <p:spPr bwMode="auto">
          <a:xfrm>
            <a:off x="3513138" y="1395413"/>
            <a:ext cx="747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1" hangingPunct="1">
              <a:buFont typeface="Arial" charset="0"/>
              <a:buNone/>
            </a:pPr>
            <a:r>
              <a:rPr lang="en-US" altLang="en-US" b="1"/>
              <a:t>tree</a:t>
            </a:r>
          </a:p>
        </p:txBody>
      </p:sp>
      <p:sp>
        <p:nvSpPr>
          <p:cNvPr id="21532" name="Rectangle 31"/>
          <p:cNvSpPr>
            <a:spLocks noChangeArrowheads="1"/>
          </p:cNvSpPr>
          <p:nvPr/>
        </p:nvSpPr>
        <p:spPr bwMode="auto">
          <a:xfrm>
            <a:off x="712788" y="5327650"/>
            <a:ext cx="3214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1" hangingPunct="1">
              <a:buFont typeface="Arial" charset="0"/>
              <a:buNone/>
            </a:pPr>
            <a:r>
              <a:rPr lang="en-US" altLang="en-US" b="1">
                <a:solidFill>
                  <a:srgbClr val="A50021"/>
                </a:solidFill>
              </a:rPr>
              <a:t>Visit left subtree first</a:t>
            </a:r>
          </a:p>
        </p:txBody>
      </p:sp>
      <p:sp>
        <p:nvSpPr>
          <p:cNvPr id="21533" name="Rectangle 32"/>
          <p:cNvSpPr>
            <a:spLocks noChangeArrowheads="1"/>
          </p:cNvSpPr>
          <p:nvPr/>
        </p:nvSpPr>
        <p:spPr bwMode="auto">
          <a:xfrm>
            <a:off x="5176838" y="5327650"/>
            <a:ext cx="3382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1" hangingPunct="1">
              <a:buFont typeface="Arial" charset="0"/>
              <a:buNone/>
            </a:pPr>
            <a:r>
              <a:rPr lang="en-US" altLang="en-US" b="1">
                <a:solidFill>
                  <a:srgbClr val="FFCC00"/>
                </a:solidFill>
              </a:rPr>
              <a:t>Visit right subtree last</a:t>
            </a:r>
            <a:endParaRPr lang="en-US" altLang="en-US" b="1">
              <a:solidFill>
                <a:srgbClr val="006633"/>
              </a:solidFill>
            </a:endParaRPr>
          </a:p>
        </p:txBody>
      </p:sp>
      <p:sp>
        <p:nvSpPr>
          <p:cNvPr id="21534" name="Rectangle 33"/>
          <p:cNvSpPr>
            <a:spLocks noChangeArrowheads="1"/>
          </p:cNvSpPr>
          <p:nvPr/>
        </p:nvSpPr>
        <p:spPr bwMode="auto">
          <a:xfrm>
            <a:off x="5648325" y="1150938"/>
            <a:ext cx="15414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1" hangingPunct="1">
              <a:buFont typeface="Arial" charset="0"/>
              <a:buNone/>
            </a:pPr>
            <a:r>
              <a:rPr lang="en-US" altLang="en-US" b="1"/>
              <a:t>Visit second</a:t>
            </a:r>
          </a:p>
        </p:txBody>
      </p:sp>
      <p:sp>
        <p:nvSpPr>
          <p:cNvPr id="2" name="Footer Placeholder 1"/>
          <p:cNvSpPr>
            <a:spLocks noGrp="1"/>
          </p:cNvSpPr>
          <p:nvPr>
            <p:ph type="ftr" sz="quarter" idx="11"/>
          </p:nvPr>
        </p:nvSpPr>
        <p:spPr/>
        <p:txBody>
          <a:bodyPr/>
          <a:lstStyle/>
          <a:p>
            <a:pPr>
              <a:defRPr/>
            </a:pPr>
            <a:r>
              <a:rPr lang="en-US" smtClean="0"/>
              <a:t>Dr.L.Lakshmi</a:t>
            </a:r>
            <a:endParaRPr lang="en-US"/>
          </a:p>
        </p:txBody>
      </p:sp>
    </p:spTree>
    <p:extLst>
      <p:ext uri="{BB962C8B-B14F-4D97-AF65-F5344CB8AC3E}">
        <p14:creationId xmlns:p14="http://schemas.microsoft.com/office/powerpoint/2010/main" val="31028371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noChangeArrowheads="1"/>
          </p:cNvSpPr>
          <p:nvPr>
            <p:ph type="title" idx="4294967295"/>
          </p:nvPr>
        </p:nvSpPr>
        <p:spPr>
          <a:xfrm>
            <a:off x="0" y="304800"/>
            <a:ext cx="9144000" cy="563563"/>
          </a:xfrm>
          <a:solidFill>
            <a:srgbClr val="FFFF00"/>
          </a:solidFill>
        </p:spPr>
        <p:txBody>
          <a:bodyPr>
            <a:normAutofit fontScale="90000"/>
          </a:bodyPr>
          <a:lstStyle/>
          <a:p>
            <a:pPr eaLnBrk="1" hangingPunct="1"/>
            <a:r>
              <a:rPr lang="en-US" altLang="en-US" smtClean="0"/>
              <a:t>Preorder Traversal</a:t>
            </a:r>
          </a:p>
        </p:txBody>
      </p:sp>
      <p:sp>
        <p:nvSpPr>
          <p:cNvPr id="22531" name="Content Placeholder 2"/>
          <p:cNvSpPr>
            <a:spLocks noGrp="1" noChangeArrowheads="1"/>
          </p:cNvSpPr>
          <p:nvPr>
            <p:ph idx="4294967295"/>
          </p:nvPr>
        </p:nvSpPr>
        <p:spPr>
          <a:xfrm>
            <a:off x="228600" y="990600"/>
            <a:ext cx="8686800" cy="5638800"/>
          </a:xfrm>
        </p:spPr>
        <p:txBody>
          <a:bodyPr/>
          <a:lstStyle/>
          <a:p>
            <a:r>
              <a:rPr lang="en-US" altLang="en-US" sz="1600" smtClean="0">
                <a:latin typeface="Times New Roman" pitchFamily="18" charset="0"/>
                <a:cs typeface="Times New Roman" pitchFamily="18" charset="0"/>
              </a:rPr>
              <a:t>To traverse a non-empty binary tree in preorder, perform the following operations recursively at each node, starting  with the root node:</a:t>
            </a:r>
          </a:p>
          <a:p>
            <a:pPr lvl="1">
              <a:buFont typeface="Impact" pitchFamily="34" charset="0"/>
              <a:buAutoNum type="arabicPeriod"/>
            </a:pPr>
            <a:r>
              <a:rPr lang="en-US" altLang="en-US" sz="1600" smtClean="0">
                <a:latin typeface="Times New Roman" pitchFamily="18" charset="0"/>
                <a:cs typeface="Times New Roman" pitchFamily="18" charset="0"/>
              </a:rPr>
              <a:t>Visit the root.</a:t>
            </a:r>
          </a:p>
          <a:p>
            <a:pPr lvl="1">
              <a:buFont typeface="Impact" pitchFamily="34" charset="0"/>
              <a:buAutoNum type="arabicPeriod"/>
            </a:pPr>
            <a:r>
              <a:rPr lang="en-US" altLang="en-US" sz="1600" smtClean="0">
                <a:latin typeface="Times New Roman" pitchFamily="18" charset="0"/>
                <a:cs typeface="Times New Roman" pitchFamily="18" charset="0"/>
              </a:rPr>
              <a:t>Traverse the left sub tree.</a:t>
            </a:r>
          </a:p>
          <a:p>
            <a:pPr lvl="1">
              <a:buFont typeface="Impact" pitchFamily="34" charset="0"/>
              <a:buAutoNum type="arabicPeriod"/>
            </a:pPr>
            <a:r>
              <a:rPr lang="en-US" altLang="en-US" sz="1600" smtClean="0">
                <a:latin typeface="Times New Roman" pitchFamily="18" charset="0"/>
                <a:cs typeface="Times New Roman" pitchFamily="18" charset="0"/>
              </a:rPr>
              <a:t>Traverse the right sub tree.</a:t>
            </a:r>
          </a:p>
          <a:p>
            <a:pPr lvl="1">
              <a:buFont typeface="Impact" pitchFamily="34" charset="0"/>
              <a:buAutoNum type="arabicPeriod"/>
            </a:pPr>
            <a:endParaRPr lang="en-US" altLang="en-US" sz="1600" smtClean="0">
              <a:latin typeface="Times New Roman" pitchFamily="18" charset="0"/>
              <a:cs typeface="Times New Roman" pitchFamily="18" charset="0"/>
            </a:endParaRPr>
          </a:p>
          <a:p>
            <a:pPr>
              <a:lnSpc>
                <a:spcPct val="90000"/>
              </a:lnSpc>
            </a:pPr>
            <a:r>
              <a:rPr lang="en-US" altLang="en-US" sz="1600" smtClean="0">
                <a:latin typeface="Times New Roman" pitchFamily="18" charset="0"/>
                <a:ea typeface="MS Mincho" pitchFamily="49" charset="-128"/>
                <a:cs typeface="Times New Roman" pitchFamily="18" charset="0"/>
              </a:rPr>
              <a:t>Visit the root of the tree first, then visit the nodes in the left subtree, then visit the nodes in the right subtree</a:t>
            </a:r>
            <a:endParaRPr lang="en-US" altLang="en-US" sz="1600" smtClean="0">
              <a:latin typeface="Times New Roman" pitchFamily="18" charset="0"/>
              <a:cs typeface="Times New Roman" pitchFamily="18" charset="0"/>
            </a:endParaRPr>
          </a:p>
          <a:p>
            <a:pPr>
              <a:lnSpc>
                <a:spcPct val="90000"/>
              </a:lnSpc>
              <a:buFontTx/>
              <a:buNone/>
            </a:pPr>
            <a:endParaRPr lang="en-US" altLang="en-US" sz="1600" smtClean="0">
              <a:latin typeface="Times New Roman" pitchFamily="18" charset="0"/>
              <a:cs typeface="Times New Roman" pitchFamily="18" charset="0"/>
            </a:endParaRPr>
          </a:p>
          <a:p>
            <a:pPr lvl="2">
              <a:lnSpc>
                <a:spcPct val="90000"/>
              </a:lnSpc>
              <a:buFontTx/>
              <a:buNone/>
            </a:pPr>
            <a:r>
              <a:rPr lang="en-US" altLang="en-US" sz="1600" smtClean="0">
                <a:solidFill>
                  <a:srgbClr val="FF9900"/>
                </a:solidFill>
                <a:latin typeface="Times New Roman" pitchFamily="18" charset="0"/>
                <a:cs typeface="Times New Roman" pitchFamily="18" charset="0"/>
              </a:rPr>
              <a:t>Preorder</a:t>
            </a:r>
            <a:r>
              <a:rPr lang="en-US" altLang="en-US" sz="1600" smtClean="0">
                <a:latin typeface="Times New Roman" pitchFamily="18" charset="0"/>
                <a:cs typeface="Times New Roman" pitchFamily="18" charset="0"/>
              </a:rPr>
              <a:t>(tree)</a:t>
            </a:r>
          </a:p>
          <a:p>
            <a:pPr lvl="2">
              <a:lnSpc>
                <a:spcPct val="90000"/>
              </a:lnSpc>
              <a:buFontTx/>
              <a:buNone/>
            </a:pPr>
            <a:r>
              <a:rPr lang="en-US" altLang="en-US" sz="1600" smtClean="0">
                <a:latin typeface="Times New Roman" pitchFamily="18" charset="0"/>
                <a:cs typeface="Times New Roman" pitchFamily="18" charset="0"/>
              </a:rPr>
              <a:t>If tree is not NULL</a:t>
            </a:r>
          </a:p>
          <a:p>
            <a:pPr lvl="2">
              <a:lnSpc>
                <a:spcPct val="90000"/>
              </a:lnSpc>
              <a:buFontTx/>
              <a:buNone/>
            </a:pPr>
            <a:r>
              <a:rPr lang="en-US" altLang="en-US" sz="1600" smtClean="0">
                <a:latin typeface="Times New Roman" pitchFamily="18" charset="0"/>
                <a:cs typeface="Times New Roman" pitchFamily="18" charset="0"/>
              </a:rPr>
              <a:t>  Visit Info(tree)</a:t>
            </a:r>
          </a:p>
          <a:p>
            <a:pPr lvl="2">
              <a:lnSpc>
                <a:spcPct val="90000"/>
              </a:lnSpc>
              <a:buFontTx/>
              <a:buNone/>
            </a:pPr>
            <a:r>
              <a:rPr lang="en-US" altLang="en-US" sz="1600" smtClean="0">
                <a:latin typeface="Times New Roman" pitchFamily="18" charset="0"/>
                <a:cs typeface="Times New Roman" pitchFamily="18" charset="0"/>
              </a:rPr>
              <a:t>  Preorder(Left(tree))</a:t>
            </a:r>
          </a:p>
          <a:p>
            <a:pPr lvl="2">
              <a:lnSpc>
                <a:spcPct val="90000"/>
              </a:lnSpc>
              <a:buFontTx/>
              <a:buNone/>
            </a:pPr>
            <a:r>
              <a:rPr lang="en-US" altLang="en-US" sz="1600" smtClean="0">
                <a:latin typeface="Times New Roman" pitchFamily="18" charset="0"/>
                <a:ea typeface="MS Mincho" pitchFamily="49" charset="-128"/>
              </a:rPr>
              <a:t>  Preorder(Right(tree))</a:t>
            </a:r>
            <a:r>
              <a:rPr lang="en-US" altLang="en-US" sz="1600" smtClean="0">
                <a:latin typeface="Times New Roman" pitchFamily="18" charset="0"/>
                <a:cs typeface="Times New Roman" pitchFamily="18" charset="0"/>
              </a:rPr>
              <a:t> </a:t>
            </a:r>
          </a:p>
          <a:p>
            <a:pPr lvl="1">
              <a:buFont typeface="Arial" charset="0"/>
              <a:buNone/>
            </a:pPr>
            <a:endParaRPr lang="en-US" altLang="en-US" sz="1600" smtClean="0">
              <a:latin typeface="Times New Roman" pitchFamily="18" charset="0"/>
              <a:cs typeface="Times New Roman" pitchFamily="18" charset="0"/>
            </a:endParaRPr>
          </a:p>
          <a:p>
            <a:pPr lvl="1">
              <a:buFont typeface="Arial" charset="0"/>
              <a:buNone/>
            </a:pPr>
            <a:endParaRPr lang="en-US" altLang="en-US" sz="1600" smtClean="0">
              <a:latin typeface="Times New Roman" pitchFamily="18" charset="0"/>
              <a:cs typeface="Times New Roman" pitchFamily="18" charset="0"/>
            </a:endParaRPr>
          </a:p>
        </p:txBody>
      </p:sp>
      <p:pic>
        <p:nvPicPr>
          <p:cNvPr id="22532"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3575" y="3116263"/>
            <a:ext cx="3756025" cy="224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Dr.L.Lakshmi</a:t>
            </a:r>
            <a:endParaRPr lang="en-US"/>
          </a:p>
        </p:txBody>
      </p:sp>
    </p:spTree>
    <p:extLst>
      <p:ext uri="{BB962C8B-B14F-4D97-AF65-F5344CB8AC3E}">
        <p14:creationId xmlns:p14="http://schemas.microsoft.com/office/powerpoint/2010/main" val="23335965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ChangeArrowheads="1"/>
          </p:cNvSpPr>
          <p:nvPr/>
        </p:nvSpPr>
        <p:spPr bwMode="auto">
          <a:xfrm>
            <a:off x="196850" y="136525"/>
            <a:ext cx="85264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en-US"/>
              <a:t>Preorder Traversal:   J E A H T M Y                                                                        </a:t>
            </a:r>
            <a:r>
              <a:rPr lang="en-US" altLang="en-US" b="1">
                <a:latin typeface="Courier New" pitchFamily="49" charset="0"/>
              </a:rPr>
              <a:t> </a:t>
            </a:r>
            <a:endParaRPr lang="en-IN" altLang="en-US"/>
          </a:p>
        </p:txBody>
      </p:sp>
      <p:sp>
        <p:nvSpPr>
          <p:cNvPr id="23555" name="Oval 2"/>
          <p:cNvSpPr>
            <a:spLocks noChangeArrowheads="1"/>
          </p:cNvSpPr>
          <p:nvPr/>
        </p:nvSpPr>
        <p:spPr bwMode="auto">
          <a:xfrm>
            <a:off x="4795838" y="2859088"/>
            <a:ext cx="3798887" cy="2471737"/>
          </a:xfrm>
          <a:prstGeom prst="ellipse">
            <a:avLst/>
          </a:prstGeom>
          <a:solidFill>
            <a:srgbClr val="FFCC99"/>
          </a:solidFill>
          <a:ln w="12700">
            <a:solidFill>
              <a:schemeClr val="tx1"/>
            </a:solidFill>
            <a:round/>
            <a:headEnd/>
            <a:tailEnd/>
          </a:ln>
        </p:spPr>
        <p:txBody>
          <a:bodyPr wrap="none" anchor="ctr"/>
          <a:lstStyle/>
          <a:p>
            <a:pPr eaLnBrk="1" hangingPunct="1">
              <a:buFont typeface="Arial" charset="0"/>
              <a:buNone/>
            </a:pPr>
            <a:endParaRPr lang="en-IN" altLang="en-US"/>
          </a:p>
        </p:txBody>
      </p:sp>
      <p:sp>
        <p:nvSpPr>
          <p:cNvPr id="23556" name="Oval 3"/>
          <p:cNvSpPr>
            <a:spLocks noChangeArrowheads="1"/>
          </p:cNvSpPr>
          <p:nvPr/>
        </p:nvSpPr>
        <p:spPr bwMode="auto">
          <a:xfrm>
            <a:off x="2717800" y="1300163"/>
            <a:ext cx="3514725" cy="1766887"/>
          </a:xfrm>
          <a:prstGeom prst="ellipse">
            <a:avLst/>
          </a:prstGeom>
          <a:solidFill>
            <a:srgbClr val="FFCC99"/>
          </a:solidFill>
          <a:ln w="12700">
            <a:solidFill>
              <a:schemeClr val="tx1"/>
            </a:solidFill>
            <a:round/>
            <a:headEnd/>
            <a:tailEnd/>
          </a:ln>
        </p:spPr>
        <p:txBody>
          <a:bodyPr wrap="none" anchor="ctr"/>
          <a:lstStyle/>
          <a:p>
            <a:pPr eaLnBrk="1" hangingPunct="1">
              <a:buFont typeface="Arial" charset="0"/>
              <a:buNone/>
            </a:pPr>
            <a:endParaRPr lang="en-IN" altLang="en-US"/>
          </a:p>
        </p:txBody>
      </p:sp>
      <p:sp>
        <p:nvSpPr>
          <p:cNvPr id="23557" name="Oval 4"/>
          <p:cNvSpPr>
            <a:spLocks noChangeArrowheads="1"/>
          </p:cNvSpPr>
          <p:nvPr/>
        </p:nvSpPr>
        <p:spPr bwMode="auto">
          <a:xfrm>
            <a:off x="396875" y="2968625"/>
            <a:ext cx="3798888" cy="2362200"/>
          </a:xfrm>
          <a:prstGeom prst="ellipse">
            <a:avLst/>
          </a:prstGeom>
          <a:solidFill>
            <a:srgbClr val="FFCC99"/>
          </a:solidFill>
          <a:ln w="12700">
            <a:solidFill>
              <a:schemeClr val="tx1"/>
            </a:solidFill>
            <a:round/>
            <a:headEnd/>
            <a:tailEnd/>
          </a:ln>
        </p:spPr>
        <p:txBody>
          <a:bodyPr wrap="none" anchor="ctr"/>
          <a:lstStyle/>
          <a:p>
            <a:pPr eaLnBrk="1" hangingPunct="1">
              <a:buFont typeface="Arial" charset="0"/>
              <a:buNone/>
            </a:pPr>
            <a:endParaRPr lang="en-IN" altLang="en-US"/>
          </a:p>
        </p:txBody>
      </p:sp>
      <p:sp>
        <p:nvSpPr>
          <p:cNvPr id="23558" name="Rectangle 7"/>
          <p:cNvSpPr>
            <a:spLocks noChangeArrowheads="1"/>
          </p:cNvSpPr>
          <p:nvPr/>
        </p:nvSpPr>
        <p:spPr bwMode="auto">
          <a:xfrm>
            <a:off x="2035175" y="3217863"/>
            <a:ext cx="957263" cy="387350"/>
          </a:xfrm>
          <a:prstGeom prst="rect">
            <a:avLst/>
          </a:prstGeom>
          <a:solidFill>
            <a:schemeClr val="accent1"/>
          </a:solidFill>
          <a:ln w="12700">
            <a:solidFill>
              <a:schemeClr val="tx1"/>
            </a:solidFill>
            <a:miter lim="800000"/>
            <a:headEnd/>
            <a:tailEnd/>
          </a:ln>
        </p:spPr>
        <p:txBody>
          <a:bodyPr wrap="none" anchor="ctr"/>
          <a:lstStyle/>
          <a:p>
            <a:pPr eaLnBrk="1" hangingPunct="1">
              <a:buFont typeface="Arial" charset="0"/>
              <a:buNone/>
            </a:pPr>
            <a:endParaRPr lang="en-IN" altLang="en-US"/>
          </a:p>
        </p:txBody>
      </p:sp>
      <p:sp>
        <p:nvSpPr>
          <p:cNvPr id="23559" name="Rectangle 8"/>
          <p:cNvSpPr>
            <a:spLocks noChangeArrowheads="1"/>
          </p:cNvSpPr>
          <p:nvPr/>
        </p:nvSpPr>
        <p:spPr bwMode="auto">
          <a:xfrm>
            <a:off x="1182688" y="3998913"/>
            <a:ext cx="846137" cy="373062"/>
          </a:xfrm>
          <a:prstGeom prst="rect">
            <a:avLst/>
          </a:prstGeom>
          <a:solidFill>
            <a:schemeClr val="accent1"/>
          </a:solidFill>
          <a:ln w="12700">
            <a:solidFill>
              <a:schemeClr val="tx1"/>
            </a:solidFill>
            <a:miter lim="800000"/>
            <a:headEnd/>
            <a:tailEnd/>
          </a:ln>
        </p:spPr>
        <p:txBody>
          <a:bodyPr wrap="none" anchor="ctr"/>
          <a:lstStyle/>
          <a:p>
            <a:pPr eaLnBrk="1" hangingPunct="1">
              <a:buFont typeface="Arial" charset="0"/>
              <a:buNone/>
            </a:pPr>
            <a:endParaRPr lang="en-IN" altLang="en-US"/>
          </a:p>
        </p:txBody>
      </p:sp>
      <p:sp>
        <p:nvSpPr>
          <p:cNvPr id="23560" name="Rectangle 9"/>
          <p:cNvSpPr>
            <a:spLocks noChangeArrowheads="1"/>
          </p:cNvSpPr>
          <p:nvPr/>
        </p:nvSpPr>
        <p:spPr bwMode="auto">
          <a:xfrm>
            <a:off x="2605088" y="3981450"/>
            <a:ext cx="865187" cy="404813"/>
          </a:xfrm>
          <a:prstGeom prst="rect">
            <a:avLst/>
          </a:prstGeom>
          <a:solidFill>
            <a:schemeClr val="accent1"/>
          </a:solidFill>
          <a:ln w="12700">
            <a:solidFill>
              <a:schemeClr val="tx1"/>
            </a:solidFill>
            <a:miter lim="800000"/>
            <a:headEnd/>
            <a:tailEnd/>
          </a:ln>
        </p:spPr>
        <p:txBody>
          <a:bodyPr wrap="none" anchor="ctr"/>
          <a:lstStyle/>
          <a:p>
            <a:pPr eaLnBrk="1" hangingPunct="1">
              <a:buFont typeface="Arial" charset="0"/>
              <a:buNone/>
            </a:pPr>
            <a:endParaRPr lang="en-IN" altLang="en-US"/>
          </a:p>
        </p:txBody>
      </p:sp>
      <p:grpSp>
        <p:nvGrpSpPr>
          <p:cNvPr id="23561" name="Group 10"/>
          <p:cNvGrpSpPr>
            <a:grpSpLocks/>
          </p:cNvGrpSpPr>
          <p:nvPr/>
        </p:nvGrpSpPr>
        <p:grpSpPr bwMode="auto">
          <a:xfrm>
            <a:off x="4162425" y="2398713"/>
            <a:ext cx="927100" cy="457200"/>
            <a:chOff x="2622" y="1812"/>
            <a:chExt cx="584" cy="288"/>
          </a:xfrm>
        </p:grpSpPr>
        <p:sp>
          <p:nvSpPr>
            <p:cNvPr id="23585" name="Rectangle 11"/>
            <p:cNvSpPr>
              <a:spLocks noChangeArrowheads="1"/>
            </p:cNvSpPr>
            <p:nvPr/>
          </p:nvSpPr>
          <p:spPr bwMode="auto">
            <a:xfrm>
              <a:off x="2622" y="1815"/>
              <a:ext cx="584" cy="241"/>
            </a:xfrm>
            <a:prstGeom prst="rect">
              <a:avLst/>
            </a:prstGeom>
            <a:solidFill>
              <a:schemeClr val="accent1"/>
            </a:solidFill>
            <a:ln w="12700">
              <a:solidFill>
                <a:schemeClr val="tx1"/>
              </a:solidFill>
              <a:miter lim="800000"/>
              <a:headEnd/>
              <a:tailEnd/>
            </a:ln>
          </p:spPr>
          <p:txBody>
            <a:bodyPr wrap="none" anchor="ctr"/>
            <a:lstStyle/>
            <a:p>
              <a:pPr eaLnBrk="1" hangingPunct="1">
                <a:buFont typeface="Arial" charset="0"/>
                <a:buNone/>
              </a:pPr>
              <a:endParaRPr lang="en-IN" altLang="en-US"/>
            </a:p>
          </p:txBody>
        </p:sp>
        <p:sp>
          <p:nvSpPr>
            <p:cNvPr id="23586" name="Rectangle 12"/>
            <p:cNvSpPr>
              <a:spLocks noChangeArrowheads="1"/>
            </p:cNvSpPr>
            <p:nvPr/>
          </p:nvSpPr>
          <p:spPr bwMode="auto">
            <a:xfrm>
              <a:off x="2708" y="1812"/>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1" hangingPunct="1">
                <a:buFont typeface="Arial" charset="0"/>
                <a:buNone/>
              </a:pPr>
              <a:r>
                <a:rPr lang="en-US" altLang="en-US" b="1"/>
                <a:t>‘J’</a:t>
              </a:r>
            </a:p>
          </p:txBody>
        </p:sp>
      </p:grpSp>
      <p:sp>
        <p:nvSpPr>
          <p:cNvPr id="23562" name="Line 13"/>
          <p:cNvSpPr>
            <a:spLocks noChangeShapeType="1"/>
          </p:cNvSpPr>
          <p:nvPr/>
        </p:nvSpPr>
        <p:spPr bwMode="auto">
          <a:xfrm flipH="1" flipV="1">
            <a:off x="5056188" y="2630488"/>
            <a:ext cx="1490662" cy="600075"/>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3563" name="Line 14"/>
          <p:cNvSpPr>
            <a:spLocks noChangeShapeType="1"/>
          </p:cNvSpPr>
          <p:nvPr/>
        </p:nvSpPr>
        <p:spPr bwMode="auto">
          <a:xfrm flipH="1" flipV="1">
            <a:off x="2786063" y="3489325"/>
            <a:ext cx="542925" cy="474663"/>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3564" name="Line 15"/>
          <p:cNvSpPr>
            <a:spLocks noChangeShapeType="1"/>
          </p:cNvSpPr>
          <p:nvPr/>
        </p:nvSpPr>
        <p:spPr bwMode="auto">
          <a:xfrm flipV="1">
            <a:off x="1706563" y="3502025"/>
            <a:ext cx="568325" cy="500063"/>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3565" name="Line 16"/>
          <p:cNvSpPr>
            <a:spLocks noChangeShapeType="1"/>
          </p:cNvSpPr>
          <p:nvPr/>
        </p:nvSpPr>
        <p:spPr bwMode="auto">
          <a:xfrm flipV="1">
            <a:off x="2641600" y="2643188"/>
            <a:ext cx="1576388" cy="577850"/>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3566" name="Rectangle 17"/>
          <p:cNvSpPr>
            <a:spLocks noChangeArrowheads="1"/>
          </p:cNvSpPr>
          <p:nvPr/>
        </p:nvSpPr>
        <p:spPr bwMode="auto">
          <a:xfrm>
            <a:off x="2151063" y="3208338"/>
            <a:ext cx="644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1" hangingPunct="1">
              <a:buFont typeface="Arial" charset="0"/>
              <a:buNone/>
            </a:pPr>
            <a:r>
              <a:rPr lang="en-US" altLang="en-US" b="1"/>
              <a:t> ‘E’</a:t>
            </a:r>
          </a:p>
        </p:txBody>
      </p:sp>
      <p:sp>
        <p:nvSpPr>
          <p:cNvPr id="23567" name="Rectangle 18"/>
          <p:cNvSpPr>
            <a:spLocks noChangeArrowheads="1"/>
          </p:cNvSpPr>
          <p:nvPr/>
        </p:nvSpPr>
        <p:spPr bwMode="auto">
          <a:xfrm>
            <a:off x="1293813" y="4000500"/>
            <a:ext cx="576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1" hangingPunct="1">
              <a:buFont typeface="Arial" charset="0"/>
              <a:buNone/>
            </a:pPr>
            <a:r>
              <a:rPr lang="en-US" altLang="en-US" b="1"/>
              <a:t>‘A’</a:t>
            </a:r>
          </a:p>
        </p:txBody>
      </p:sp>
      <p:sp>
        <p:nvSpPr>
          <p:cNvPr id="23568" name="Rectangle 19"/>
          <p:cNvSpPr>
            <a:spLocks noChangeArrowheads="1"/>
          </p:cNvSpPr>
          <p:nvPr/>
        </p:nvSpPr>
        <p:spPr bwMode="auto">
          <a:xfrm>
            <a:off x="2716213" y="4005263"/>
            <a:ext cx="576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1" hangingPunct="1">
              <a:buFont typeface="Arial" charset="0"/>
              <a:buNone/>
            </a:pPr>
            <a:r>
              <a:rPr lang="en-US" altLang="en-US" b="1"/>
              <a:t>‘H’</a:t>
            </a:r>
          </a:p>
        </p:txBody>
      </p:sp>
      <p:sp>
        <p:nvSpPr>
          <p:cNvPr id="23569" name="Rectangle 20"/>
          <p:cNvSpPr>
            <a:spLocks noChangeArrowheads="1"/>
          </p:cNvSpPr>
          <p:nvPr/>
        </p:nvSpPr>
        <p:spPr bwMode="auto">
          <a:xfrm>
            <a:off x="6132513" y="3211513"/>
            <a:ext cx="882650" cy="381000"/>
          </a:xfrm>
          <a:prstGeom prst="rect">
            <a:avLst/>
          </a:prstGeom>
          <a:solidFill>
            <a:schemeClr val="accent1"/>
          </a:solidFill>
          <a:ln w="12700">
            <a:solidFill>
              <a:schemeClr val="tx1"/>
            </a:solidFill>
            <a:miter lim="800000"/>
            <a:headEnd/>
            <a:tailEnd/>
          </a:ln>
        </p:spPr>
        <p:txBody>
          <a:bodyPr wrap="none" anchor="ctr"/>
          <a:lstStyle/>
          <a:p>
            <a:pPr eaLnBrk="1" hangingPunct="1">
              <a:buFont typeface="Arial" charset="0"/>
              <a:buNone/>
            </a:pPr>
            <a:endParaRPr lang="en-IN" altLang="en-US"/>
          </a:p>
        </p:txBody>
      </p:sp>
      <p:sp>
        <p:nvSpPr>
          <p:cNvPr id="23570" name="Rectangle 21"/>
          <p:cNvSpPr>
            <a:spLocks noChangeArrowheads="1"/>
          </p:cNvSpPr>
          <p:nvPr/>
        </p:nvSpPr>
        <p:spPr bwMode="auto">
          <a:xfrm>
            <a:off x="5226050" y="3997325"/>
            <a:ext cx="898525" cy="388938"/>
          </a:xfrm>
          <a:prstGeom prst="rect">
            <a:avLst/>
          </a:prstGeom>
          <a:solidFill>
            <a:schemeClr val="accent1"/>
          </a:solidFill>
          <a:ln w="12700">
            <a:solidFill>
              <a:schemeClr val="tx1"/>
            </a:solidFill>
            <a:miter lim="800000"/>
            <a:headEnd/>
            <a:tailEnd/>
          </a:ln>
        </p:spPr>
        <p:txBody>
          <a:bodyPr wrap="none" anchor="ctr"/>
          <a:lstStyle/>
          <a:p>
            <a:pPr eaLnBrk="1" hangingPunct="1">
              <a:buFont typeface="Arial" charset="0"/>
              <a:buNone/>
            </a:pPr>
            <a:endParaRPr lang="en-IN" altLang="en-US"/>
          </a:p>
        </p:txBody>
      </p:sp>
      <p:sp>
        <p:nvSpPr>
          <p:cNvPr id="23571" name="Rectangle 22"/>
          <p:cNvSpPr>
            <a:spLocks noChangeArrowheads="1"/>
          </p:cNvSpPr>
          <p:nvPr/>
        </p:nvSpPr>
        <p:spPr bwMode="auto">
          <a:xfrm>
            <a:off x="6937375" y="4029075"/>
            <a:ext cx="822325" cy="403225"/>
          </a:xfrm>
          <a:prstGeom prst="rect">
            <a:avLst/>
          </a:prstGeom>
          <a:solidFill>
            <a:schemeClr val="accent1"/>
          </a:solidFill>
          <a:ln w="12700">
            <a:solidFill>
              <a:schemeClr val="tx1"/>
            </a:solidFill>
            <a:miter lim="800000"/>
            <a:headEnd/>
            <a:tailEnd/>
          </a:ln>
        </p:spPr>
        <p:txBody>
          <a:bodyPr wrap="none" anchor="ctr"/>
          <a:lstStyle/>
          <a:p>
            <a:pPr eaLnBrk="1" hangingPunct="1">
              <a:buFont typeface="Arial" charset="0"/>
              <a:buNone/>
            </a:pPr>
            <a:endParaRPr lang="en-IN" altLang="en-US"/>
          </a:p>
        </p:txBody>
      </p:sp>
      <p:sp>
        <p:nvSpPr>
          <p:cNvPr id="23572" name="Rectangle 23"/>
          <p:cNvSpPr>
            <a:spLocks noChangeArrowheads="1"/>
          </p:cNvSpPr>
          <p:nvPr/>
        </p:nvSpPr>
        <p:spPr bwMode="auto">
          <a:xfrm>
            <a:off x="6229350" y="318293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1" hangingPunct="1">
              <a:buFont typeface="Arial" charset="0"/>
              <a:buNone/>
            </a:pPr>
            <a:r>
              <a:rPr lang="en-US" altLang="en-US" b="1"/>
              <a:t>‘T’</a:t>
            </a:r>
          </a:p>
        </p:txBody>
      </p:sp>
      <p:sp>
        <p:nvSpPr>
          <p:cNvPr id="23573" name="Line 24"/>
          <p:cNvSpPr>
            <a:spLocks noChangeShapeType="1"/>
          </p:cNvSpPr>
          <p:nvPr/>
        </p:nvSpPr>
        <p:spPr bwMode="auto">
          <a:xfrm flipH="1" flipV="1">
            <a:off x="6931025" y="3514725"/>
            <a:ext cx="514350" cy="474663"/>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3574" name="Line 25"/>
          <p:cNvSpPr>
            <a:spLocks noChangeShapeType="1"/>
          </p:cNvSpPr>
          <p:nvPr/>
        </p:nvSpPr>
        <p:spPr bwMode="auto">
          <a:xfrm flipV="1">
            <a:off x="5686425" y="3440113"/>
            <a:ext cx="593725" cy="522287"/>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3575" name="Rectangle 26"/>
          <p:cNvSpPr>
            <a:spLocks noChangeArrowheads="1"/>
          </p:cNvSpPr>
          <p:nvPr/>
        </p:nvSpPr>
        <p:spPr bwMode="auto">
          <a:xfrm>
            <a:off x="5256213" y="4008438"/>
            <a:ext cx="696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1" hangingPunct="1">
              <a:buFont typeface="Arial" charset="0"/>
              <a:buNone/>
            </a:pPr>
            <a:r>
              <a:rPr lang="en-US" altLang="en-US" b="1"/>
              <a:t> ‘M’</a:t>
            </a:r>
          </a:p>
        </p:txBody>
      </p:sp>
      <p:sp>
        <p:nvSpPr>
          <p:cNvPr id="23576" name="Rectangle 27"/>
          <p:cNvSpPr>
            <a:spLocks noChangeArrowheads="1"/>
          </p:cNvSpPr>
          <p:nvPr/>
        </p:nvSpPr>
        <p:spPr bwMode="auto">
          <a:xfrm>
            <a:off x="7029450" y="4008438"/>
            <a:ext cx="560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1" hangingPunct="1">
              <a:buFont typeface="Arial" charset="0"/>
              <a:buNone/>
            </a:pPr>
            <a:r>
              <a:rPr lang="en-US" altLang="en-US" b="1"/>
              <a:t>‘Y’</a:t>
            </a:r>
          </a:p>
        </p:txBody>
      </p:sp>
      <p:sp>
        <p:nvSpPr>
          <p:cNvPr id="23577" name="Rectangle 28"/>
          <p:cNvSpPr>
            <a:spLocks noChangeArrowheads="1"/>
          </p:cNvSpPr>
          <p:nvPr/>
        </p:nvSpPr>
        <p:spPr bwMode="auto">
          <a:xfrm>
            <a:off x="4468813" y="1468438"/>
            <a:ext cx="312737" cy="466725"/>
          </a:xfrm>
          <a:prstGeom prst="rect">
            <a:avLst/>
          </a:prstGeom>
          <a:solidFill>
            <a:schemeClr val="accent1"/>
          </a:solidFill>
          <a:ln w="12700">
            <a:solidFill>
              <a:schemeClr val="tx1"/>
            </a:solidFill>
            <a:miter lim="800000"/>
            <a:headEnd/>
            <a:tailEnd/>
          </a:ln>
        </p:spPr>
        <p:txBody>
          <a:bodyPr wrap="none" anchor="ctr"/>
          <a:lstStyle/>
          <a:p>
            <a:pPr eaLnBrk="1" hangingPunct="1">
              <a:buFont typeface="Arial" charset="0"/>
              <a:buNone/>
            </a:pPr>
            <a:endParaRPr lang="en-IN" altLang="en-US"/>
          </a:p>
        </p:txBody>
      </p:sp>
      <p:sp>
        <p:nvSpPr>
          <p:cNvPr id="23578" name="Line 29"/>
          <p:cNvSpPr>
            <a:spLocks noChangeShapeType="1"/>
          </p:cNvSpPr>
          <p:nvPr/>
        </p:nvSpPr>
        <p:spPr bwMode="auto">
          <a:xfrm flipV="1">
            <a:off x="4551363" y="1679575"/>
            <a:ext cx="42862" cy="766763"/>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3579" name="Rectangle 30"/>
          <p:cNvSpPr>
            <a:spLocks noChangeArrowheads="1"/>
          </p:cNvSpPr>
          <p:nvPr/>
        </p:nvSpPr>
        <p:spPr bwMode="auto">
          <a:xfrm>
            <a:off x="3513138" y="1423988"/>
            <a:ext cx="747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1" hangingPunct="1">
              <a:buFont typeface="Arial" charset="0"/>
              <a:buNone/>
            </a:pPr>
            <a:r>
              <a:rPr lang="en-US" altLang="en-US" b="1"/>
              <a:t>tree</a:t>
            </a:r>
          </a:p>
        </p:txBody>
      </p:sp>
      <p:sp>
        <p:nvSpPr>
          <p:cNvPr id="23580" name="Rectangle 31"/>
          <p:cNvSpPr>
            <a:spLocks noChangeArrowheads="1"/>
          </p:cNvSpPr>
          <p:nvPr/>
        </p:nvSpPr>
        <p:spPr bwMode="auto">
          <a:xfrm>
            <a:off x="712788" y="5356225"/>
            <a:ext cx="3705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1" hangingPunct="1">
              <a:buFont typeface="Arial" charset="0"/>
              <a:buNone/>
            </a:pPr>
            <a:r>
              <a:rPr lang="en-US" altLang="en-US" b="1">
                <a:solidFill>
                  <a:srgbClr val="A50021"/>
                </a:solidFill>
              </a:rPr>
              <a:t>Visit left subtree second</a:t>
            </a:r>
          </a:p>
        </p:txBody>
      </p:sp>
      <p:sp>
        <p:nvSpPr>
          <p:cNvPr id="23581" name="Rectangle 32"/>
          <p:cNvSpPr>
            <a:spLocks noChangeArrowheads="1"/>
          </p:cNvSpPr>
          <p:nvPr/>
        </p:nvSpPr>
        <p:spPr bwMode="auto">
          <a:xfrm>
            <a:off x="5176838" y="5356225"/>
            <a:ext cx="3382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1" hangingPunct="1">
              <a:buFont typeface="Arial" charset="0"/>
              <a:buNone/>
            </a:pPr>
            <a:r>
              <a:rPr lang="en-US" altLang="en-US" b="1">
                <a:solidFill>
                  <a:srgbClr val="FFCC00"/>
                </a:solidFill>
              </a:rPr>
              <a:t>Visit right subtree last</a:t>
            </a:r>
            <a:endParaRPr lang="en-US" altLang="en-US" b="1">
              <a:solidFill>
                <a:srgbClr val="006633"/>
              </a:solidFill>
            </a:endParaRPr>
          </a:p>
        </p:txBody>
      </p:sp>
      <p:sp>
        <p:nvSpPr>
          <p:cNvPr id="23582" name="Rectangle 33"/>
          <p:cNvSpPr>
            <a:spLocks noChangeArrowheads="1"/>
          </p:cNvSpPr>
          <p:nvPr/>
        </p:nvSpPr>
        <p:spPr bwMode="auto">
          <a:xfrm>
            <a:off x="5648325" y="1179513"/>
            <a:ext cx="14970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1" hangingPunct="1">
              <a:buFont typeface="Arial" charset="0"/>
              <a:buNone/>
            </a:pPr>
            <a:r>
              <a:rPr lang="en-US" altLang="en-US" b="1"/>
              <a:t>Visit first</a:t>
            </a:r>
          </a:p>
        </p:txBody>
      </p:sp>
      <p:sp>
        <p:nvSpPr>
          <p:cNvPr id="2" name="Footer Placeholder 1"/>
          <p:cNvSpPr>
            <a:spLocks noGrp="1"/>
          </p:cNvSpPr>
          <p:nvPr>
            <p:ph type="ftr" sz="quarter" idx="11"/>
          </p:nvPr>
        </p:nvSpPr>
        <p:spPr/>
        <p:txBody>
          <a:bodyPr/>
          <a:lstStyle/>
          <a:p>
            <a:pPr>
              <a:defRPr/>
            </a:pPr>
            <a:r>
              <a:rPr lang="en-US" smtClean="0"/>
              <a:t>Dr.L.Lakshmi</a:t>
            </a:r>
            <a:endParaRPr lang="en-US"/>
          </a:p>
        </p:txBody>
      </p:sp>
    </p:spTree>
    <p:extLst>
      <p:ext uri="{BB962C8B-B14F-4D97-AF65-F5344CB8AC3E}">
        <p14:creationId xmlns:p14="http://schemas.microsoft.com/office/powerpoint/2010/main" val="35612704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noChangeArrowheads="1"/>
          </p:cNvSpPr>
          <p:nvPr>
            <p:ph type="title" idx="4294967295"/>
          </p:nvPr>
        </p:nvSpPr>
        <p:spPr>
          <a:xfrm>
            <a:off x="0" y="304800"/>
            <a:ext cx="9144000" cy="563563"/>
          </a:xfrm>
          <a:solidFill>
            <a:srgbClr val="FFFF00"/>
          </a:solidFill>
        </p:spPr>
        <p:txBody>
          <a:bodyPr>
            <a:normAutofit fontScale="90000"/>
          </a:bodyPr>
          <a:lstStyle/>
          <a:p>
            <a:pPr eaLnBrk="1" hangingPunct="1"/>
            <a:r>
              <a:rPr lang="en-US" altLang="en-US" smtClean="0"/>
              <a:t>Postorder Traversal</a:t>
            </a:r>
          </a:p>
        </p:txBody>
      </p:sp>
      <p:sp>
        <p:nvSpPr>
          <p:cNvPr id="24579" name="Content Placeholder 2"/>
          <p:cNvSpPr>
            <a:spLocks noGrp="1" noChangeArrowheads="1"/>
          </p:cNvSpPr>
          <p:nvPr>
            <p:ph idx="4294967295"/>
          </p:nvPr>
        </p:nvSpPr>
        <p:spPr>
          <a:xfrm>
            <a:off x="228600" y="990600"/>
            <a:ext cx="8686800" cy="5638800"/>
          </a:xfrm>
        </p:spPr>
        <p:txBody>
          <a:bodyPr/>
          <a:lstStyle/>
          <a:p>
            <a:r>
              <a:rPr lang="en-US" altLang="en-US" sz="1600" smtClean="0">
                <a:latin typeface="Times New Roman" pitchFamily="18" charset="0"/>
                <a:cs typeface="Times New Roman" pitchFamily="18" charset="0"/>
              </a:rPr>
              <a:t>To traverse a non-empty binary tree in post order, perform the following operations recursively at each node, starting with the root node:</a:t>
            </a:r>
          </a:p>
          <a:p>
            <a:pPr lvl="1">
              <a:buFont typeface="Impact" pitchFamily="34" charset="0"/>
              <a:buAutoNum type="arabicPeriod"/>
            </a:pPr>
            <a:r>
              <a:rPr lang="en-US" altLang="en-US" sz="1600" smtClean="0">
                <a:latin typeface="Times New Roman" pitchFamily="18" charset="0"/>
                <a:cs typeface="Times New Roman" pitchFamily="18" charset="0"/>
              </a:rPr>
              <a:t>Traverse the left sub tree.</a:t>
            </a:r>
          </a:p>
          <a:p>
            <a:pPr lvl="1">
              <a:buFont typeface="Impact" pitchFamily="34" charset="0"/>
              <a:buAutoNum type="arabicPeriod"/>
            </a:pPr>
            <a:r>
              <a:rPr lang="en-US" altLang="en-US" sz="1600" smtClean="0">
                <a:latin typeface="Times New Roman" pitchFamily="18" charset="0"/>
                <a:cs typeface="Times New Roman" pitchFamily="18" charset="0"/>
              </a:rPr>
              <a:t>Traverse the right sub tree.</a:t>
            </a:r>
          </a:p>
          <a:p>
            <a:pPr lvl="1">
              <a:buFont typeface="Impact" pitchFamily="34" charset="0"/>
              <a:buAutoNum type="arabicPeriod"/>
            </a:pPr>
            <a:r>
              <a:rPr lang="en-US" altLang="en-US" sz="1600" smtClean="0">
                <a:latin typeface="Times New Roman" pitchFamily="18" charset="0"/>
                <a:cs typeface="Times New Roman" pitchFamily="18" charset="0"/>
              </a:rPr>
              <a:t>Visit the root. </a:t>
            </a:r>
          </a:p>
          <a:p>
            <a:pPr>
              <a:lnSpc>
                <a:spcPct val="90000"/>
              </a:lnSpc>
            </a:pPr>
            <a:r>
              <a:rPr lang="en-US" altLang="en-US" sz="1600" smtClean="0">
                <a:latin typeface="Times New Roman" pitchFamily="18" charset="0"/>
                <a:ea typeface="MS Mincho" pitchFamily="49" charset="-128"/>
                <a:cs typeface="Times New Roman" pitchFamily="18" charset="0"/>
              </a:rPr>
              <a:t>Visit the nodes in the left subtree first, then visit the nodes in the right subtree, then visit the root of the tree</a:t>
            </a:r>
            <a:r>
              <a:rPr lang="en-US" altLang="en-US" sz="1600" smtClean="0">
                <a:latin typeface="Times New Roman" pitchFamily="18" charset="0"/>
                <a:cs typeface="Times New Roman" pitchFamily="18" charset="0"/>
              </a:rPr>
              <a:t> </a:t>
            </a:r>
          </a:p>
          <a:p>
            <a:pPr>
              <a:lnSpc>
                <a:spcPct val="90000"/>
              </a:lnSpc>
              <a:buFontTx/>
              <a:buNone/>
            </a:pPr>
            <a:endParaRPr lang="en-US" altLang="en-US" sz="1600" smtClean="0">
              <a:latin typeface="Times New Roman" pitchFamily="18" charset="0"/>
              <a:cs typeface="Times New Roman" pitchFamily="18" charset="0"/>
            </a:endParaRPr>
          </a:p>
          <a:p>
            <a:pPr lvl="2">
              <a:lnSpc>
                <a:spcPct val="90000"/>
              </a:lnSpc>
              <a:buFontTx/>
              <a:buNone/>
            </a:pPr>
            <a:r>
              <a:rPr lang="en-US" altLang="en-US" sz="1600" smtClean="0">
                <a:solidFill>
                  <a:srgbClr val="FF9900"/>
                </a:solidFill>
                <a:latin typeface="Times New Roman" pitchFamily="18" charset="0"/>
                <a:cs typeface="Times New Roman" pitchFamily="18" charset="0"/>
              </a:rPr>
              <a:t>Postorder</a:t>
            </a:r>
            <a:r>
              <a:rPr lang="en-US" altLang="en-US" sz="1600" smtClean="0">
                <a:latin typeface="Times New Roman" pitchFamily="18" charset="0"/>
                <a:cs typeface="Times New Roman" pitchFamily="18" charset="0"/>
              </a:rPr>
              <a:t>(tree)</a:t>
            </a:r>
          </a:p>
          <a:p>
            <a:pPr lvl="2">
              <a:lnSpc>
                <a:spcPct val="90000"/>
              </a:lnSpc>
              <a:buFontTx/>
              <a:buNone/>
            </a:pPr>
            <a:r>
              <a:rPr lang="en-US" altLang="en-US" sz="1600" smtClean="0">
                <a:latin typeface="Times New Roman" pitchFamily="18" charset="0"/>
                <a:cs typeface="Times New Roman" pitchFamily="18" charset="0"/>
              </a:rPr>
              <a:t>If tree is not NULL</a:t>
            </a:r>
          </a:p>
          <a:p>
            <a:pPr lvl="2">
              <a:lnSpc>
                <a:spcPct val="90000"/>
              </a:lnSpc>
              <a:buFontTx/>
              <a:buNone/>
            </a:pPr>
            <a:r>
              <a:rPr lang="en-US" altLang="en-US" sz="1600" smtClean="0">
                <a:latin typeface="Times New Roman" pitchFamily="18" charset="0"/>
                <a:cs typeface="Times New Roman" pitchFamily="18" charset="0"/>
              </a:rPr>
              <a:t>  Postorder(Left(tree))</a:t>
            </a:r>
          </a:p>
          <a:p>
            <a:pPr lvl="2">
              <a:lnSpc>
                <a:spcPct val="90000"/>
              </a:lnSpc>
              <a:buFontTx/>
              <a:buNone/>
            </a:pPr>
            <a:r>
              <a:rPr lang="en-US" altLang="en-US" sz="1600" smtClean="0">
                <a:latin typeface="Times New Roman" pitchFamily="18" charset="0"/>
                <a:cs typeface="Times New Roman" pitchFamily="18" charset="0"/>
              </a:rPr>
              <a:t>  Postorder(Right(tree))</a:t>
            </a:r>
          </a:p>
          <a:p>
            <a:pPr lvl="2">
              <a:lnSpc>
                <a:spcPct val="90000"/>
              </a:lnSpc>
              <a:buFontTx/>
              <a:buNone/>
            </a:pPr>
            <a:r>
              <a:rPr lang="en-US" altLang="en-US" sz="1600" smtClean="0">
                <a:latin typeface="Times New Roman" pitchFamily="18" charset="0"/>
                <a:ea typeface="MS Mincho" pitchFamily="49" charset="-128"/>
              </a:rPr>
              <a:t>  Visit Info(tree)</a:t>
            </a:r>
            <a:r>
              <a:rPr lang="en-US" altLang="en-US" sz="1600" smtClean="0">
                <a:latin typeface="Times New Roman" pitchFamily="18" charset="0"/>
                <a:cs typeface="Times New Roman" pitchFamily="18" charset="0"/>
              </a:rPr>
              <a:t> </a:t>
            </a:r>
          </a:p>
          <a:p>
            <a:pPr lvl="1">
              <a:buFont typeface="Arial" charset="0"/>
              <a:buNone/>
            </a:pPr>
            <a:endParaRPr lang="en-US" altLang="en-US" sz="1400" smtClean="0">
              <a:cs typeface="Arial" charset="0"/>
            </a:endParaRPr>
          </a:p>
          <a:p>
            <a:pPr eaLnBrk="1" hangingPunct="1">
              <a:buFont typeface="Arial" charset="0"/>
              <a:buNone/>
            </a:pPr>
            <a:endParaRPr lang="en-US" altLang="en-US" smtClean="0"/>
          </a:p>
        </p:txBody>
      </p:sp>
      <p:pic>
        <p:nvPicPr>
          <p:cNvPr id="2458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9725" y="2922588"/>
            <a:ext cx="36576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Dr.L.Lakshmi</a:t>
            </a:r>
            <a:endParaRPr lang="en-US"/>
          </a:p>
        </p:txBody>
      </p:sp>
    </p:spTree>
    <p:extLst>
      <p:ext uri="{BB962C8B-B14F-4D97-AF65-F5344CB8AC3E}">
        <p14:creationId xmlns:p14="http://schemas.microsoft.com/office/powerpoint/2010/main" val="2635280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a:spLocks noGrp="1" noChangeArrowheads="1"/>
          </p:cNvSpPr>
          <p:nvPr>
            <p:ph idx="4294967295"/>
          </p:nvPr>
        </p:nvSpPr>
        <p:spPr>
          <a:xfrm>
            <a:off x="271463" y="104775"/>
            <a:ext cx="8686800" cy="5638800"/>
          </a:xfrm>
        </p:spPr>
        <p:txBody>
          <a:bodyPr/>
          <a:lstStyle/>
          <a:p>
            <a:pPr eaLnBrk="1" hangingPunct="1">
              <a:buFont typeface="Arial" charset="0"/>
              <a:buNone/>
            </a:pPr>
            <a:r>
              <a:rPr lang="en-US" altLang="en-US" sz="2800" b="1" smtClean="0">
                <a:latin typeface="Times New Roman" pitchFamily="18" charset="0"/>
              </a:rPr>
              <a:t>Postorder Traversal:  A H E M Y T J</a:t>
            </a:r>
            <a:r>
              <a:rPr lang="en-US" altLang="en-US" b="1" smtClean="0">
                <a:latin typeface="Times New Roman" pitchFamily="18" charset="0"/>
              </a:rPr>
              <a:t> </a:t>
            </a:r>
          </a:p>
          <a:p>
            <a:pPr eaLnBrk="1" hangingPunct="1">
              <a:buFont typeface="Arial" charset="0"/>
              <a:buNone/>
            </a:pPr>
            <a:endParaRPr lang="en-US" altLang="en-US" smtClean="0"/>
          </a:p>
        </p:txBody>
      </p:sp>
      <p:sp>
        <p:nvSpPr>
          <p:cNvPr id="25603" name="Oval 2"/>
          <p:cNvSpPr>
            <a:spLocks noChangeArrowheads="1"/>
          </p:cNvSpPr>
          <p:nvPr/>
        </p:nvSpPr>
        <p:spPr bwMode="auto">
          <a:xfrm>
            <a:off x="4795838" y="2674938"/>
            <a:ext cx="3798887" cy="2471737"/>
          </a:xfrm>
          <a:prstGeom prst="ellipse">
            <a:avLst/>
          </a:prstGeom>
          <a:solidFill>
            <a:srgbClr val="FFCC99"/>
          </a:solidFill>
          <a:ln w="12700">
            <a:solidFill>
              <a:schemeClr val="tx1"/>
            </a:solidFill>
            <a:round/>
            <a:headEnd/>
            <a:tailEnd/>
          </a:ln>
        </p:spPr>
        <p:txBody>
          <a:bodyPr wrap="none" anchor="ctr"/>
          <a:lstStyle/>
          <a:p>
            <a:pPr eaLnBrk="1" hangingPunct="1">
              <a:buFont typeface="Arial" charset="0"/>
              <a:buNone/>
            </a:pPr>
            <a:endParaRPr lang="en-IN" altLang="en-US"/>
          </a:p>
        </p:txBody>
      </p:sp>
      <p:sp>
        <p:nvSpPr>
          <p:cNvPr id="25604" name="Oval 3"/>
          <p:cNvSpPr>
            <a:spLocks noChangeArrowheads="1"/>
          </p:cNvSpPr>
          <p:nvPr/>
        </p:nvSpPr>
        <p:spPr bwMode="auto">
          <a:xfrm>
            <a:off x="2717800" y="1116013"/>
            <a:ext cx="3514725" cy="1766887"/>
          </a:xfrm>
          <a:prstGeom prst="ellipse">
            <a:avLst/>
          </a:prstGeom>
          <a:solidFill>
            <a:srgbClr val="FFCC99"/>
          </a:solidFill>
          <a:ln w="12700">
            <a:solidFill>
              <a:schemeClr val="tx1"/>
            </a:solidFill>
            <a:round/>
            <a:headEnd/>
            <a:tailEnd/>
          </a:ln>
        </p:spPr>
        <p:txBody>
          <a:bodyPr wrap="none" anchor="ctr"/>
          <a:lstStyle/>
          <a:p>
            <a:pPr eaLnBrk="1" hangingPunct="1">
              <a:buFont typeface="Arial" charset="0"/>
              <a:buNone/>
            </a:pPr>
            <a:endParaRPr lang="en-IN" altLang="en-US"/>
          </a:p>
        </p:txBody>
      </p:sp>
      <p:sp>
        <p:nvSpPr>
          <p:cNvPr id="25605" name="Oval 4"/>
          <p:cNvSpPr>
            <a:spLocks noChangeArrowheads="1"/>
          </p:cNvSpPr>
          <p:nvPr/>
        </p:nvSpPr>
        <p:spPr bwMode="auto">
          <a:xfrm>
            <a:off x="396875" y="2784475"/>
            <a:ext cx="3798888" cy="2362200"/>
          </a:xfrm>
          <a:prstGeom prst="ellipse">
            <a:avLst/>
          </a:prstGeom>
          <a:solidFill>
            <a:srgbClr val="FFCC99"/>
          </a:solidFill>
          <a:ln w="12700">
            <a:solidFill>
              <a:schemeClr val="tx1"/>
            </a:solidFill>
            <a:round/>
            <a:headEnd/>
            <a:tailEnd/>
          </a:ln>
        </p:spPr>
        <p:txBody>
          <a:bodyPr wrap="none" anchor="ctr"/>
          <a:lstStyle/>
          <a:p>
            <a:pPr eaLnBrk="1" hangingPunct="1">
              <a:buFont typeface="Arial" charset="0"/>
              <a:buNone/>
            </a:pPr>
            <a:endParaRPr lang="en-IN" altLang="en-US"/>
          </a:p>
        </p:txBody>
      </p:sp>
      <p:sp>
        <p:nvSpPr>
          <p:cNvPr id="25606" name="Rectangle 6"/>
          <p:cNvSpPr>
            <a:spLocks noChangeArrowheads="1"/>
          </p:cNvSpPr>
          <p:nvPr/>
        </p:nvSpPr>
        <p:spPr bwMode="auto">
          <a:xfrm>
            <a:off x="2035175" y="3033713"/>
            <a:ext cx="957263" cy="387350"/>
          </a:xfrm>
          <a:prstGeom prst="rect">
            <a:avLst/>
          </a:prstGeom>
          <a:solidFill>
            <a:schemeClr val="accent1"/>
          </a:solidFill>
          <a:ln w="12700">
            <a:solidFill>
              <a:schemeClr val="tx1"/>
            </a:solidFill>
            <a:miter lim="800000"/>
            <a:headEnd/>
            <a:tailEnd/>
          </a:ln>
        </p:spPr>
        <p:txBody>
          <a:bodyPr wrap="none" anchor="ctr"/>
          <a:lstStyle/>
          <a:p>
            <a:pPr eaLnBrk="1" hangingPunct="1">
              <a:buFont typeface="Arial" charset="0"/>
              <a:buNone/>
            </a:pPr>
            <a:endParaRPr lang="en-IN" altLang="en-US"/>
          </a:p>
        </p:txBody>
      </p:sp>
      <p:sp>
        <p:nvSpPr>
          <p:cNvPr id="25607" name="Rectangle 7"/>
          <p:cNvSpPr>
            <a:spLocks noChangeArrowheads="1"/>
          </p:cNvSpPr>
          <p:nvPr/>
        </p:nvSpPr>
        <p:spPr bwMode="auto">
          <a:xfrm>
            <a:off x="1182688" y="3814763"/>
            <a:ext cx="846137" cy="373062"/>
          </a:xfrm>
          <a:prstGeom prst="rect">
            <a:avLst/>
          </a:prstGeom>
          <a:solidFill>
            <a:schemeClr val="accent1"/>
          </a:solidFill>
          <a:ln w="12700">
            <a:solidFill>
              <a:schemeClr val="tx1"/>
            </a:solidFill>
            <a:miter lim="800000"/>
            <a:headEnd/>
            <a:tailEnd/>
          </a:ln>
        </p:spPr>
        <p:txBody>
          <a:bodyPr wrap="none" anchor="ctr"/>
          <a:lstStyle/>
          <a:p>
            <a:pPr eaLnBrk="1" hangingPunct="1">
              <a:buFont typeface="Arial" charset="0"/>
              <a:buNone/>
            </a:pPr>
            <a:endParaRPr lang="en-IN" altLang="en-US"/>
          </a:p>
        </p:txBody>
      </p:sp>
      <p:sp>
        <p:nvSpPr>
          <p:cNvPr id="25608" name="Rectangle 8"/>
          <p:cNvSpPr>
            <a:spLocks noChangeArrowheads="1"/>
          </p:cNvSpPr>
          <p:nvPr/>
        </p:nvSpPr>
        <p:spPr bwMode="auto">
          <a:xfrm>
            <a:off x="2605088" y="3797300"/>
            <a:ext cx="865187" cy="404813"/>
          </a:xfrm>
          <a:prstGeom prst="rect">
            <a:avLst/>
          </a:prstGeom>
          <a:solidFill>
            <a:schemeClr val="accent1"/>
          </a:solidFill>
          <a:ln w="12700">
            <a:solidFill>
              <a:schemeClr val="tx1"/>
            </a:solidFill>
            <a:miter lim="800000"/>
            <a:headEnd/>
            <a:tailEnd/>
          </a:ln>
        </p:spPr>
        <p:txBody>
          <a:bodyPr wrap="none" anchor="ctr"/>
          <a:lstStyle/>
          <a:p>
            <a:pPr eaLnBrk="1" hangingPunct="1">
              <a:buFont typeface="Arial" charset="0"/>
              <a:buNone/>
            </a:pPr>
            <a:endParaRPr lang="en-IN" altLang="en-US"/>
          </a:p>
        </p:txBody>
      </p:sp>
      <p:grpSp>
        <p:nvGrpSpPr>
          <p:cNvPr id="25609" name="Group 9"/>
          <p:cNvGrpSpPr>
            <a:grpSpLocks/>
          </p:cNvGrpSpPr>
          <p:nvPr/>
        </p:nvGrpSpPr>
        <p:grpSpPr bwMode="auto">
          <a:xfrm>
            <a:off x="4162425" y="2233613"/>
            <a:ext cx="927100" cy="457200"/>
            <a:chOff x="2622" y="1812"/>
            <a:chExt cx="584" cy="288"/>
          </a:xfrm>
        </p:grpSpPr>
        <p:sp>
          <p:nvSpPr>
            <p:cNvPr id="25633" name="Rectangle 10"/>
            <p:cNvSpPr>
              <a:spLocks noChangeArrowheads="1"/>
            </p:cNvSpPr>
            <p:nvPr/>
          </p:nvSpPr>
          <p:spPr bwMode="auto">
            <a:xfrm>
              <a:off x="2622" y="1815"/>
              <a:ext cx="584" cy="241"/>
            </a:xfrm>
            <a:prstGeom prst="rect">
              <a:avLst/>
            </a:prstGeom>
            <a:solidFill>
              <a:schemeClr val="accent1"/>
            </a:solidFill>
            <a:ln w="12700">
              <a:solidFill>
                <a:schemeClr val="tx1"/>
              </a:solidFill>
              <a:miter lim="800000"/>
              <a:headEnd/>
              <a:tailEnd/>
            </a:ln>
          </p:spPr>
          <p:txBody>
            <a:bodyPr wrap="none" anchor="ctr"/>
            <a:lstStyle/>
            <a:p>
              <a:pPr eaLnBrk="1" hangingPunct="1">
                <a:buFont typeface="Arial" charset="0"/>
                <a:buNone/>
              </a:pPr>
              <a:endParaRPr lang="en-IN" altLang="en-US"/>
            </a:p>
          </p:txBody>
        </p:sp>
        <p:sp>
          <p:nvSpPr>
            <p:cNvPr id="25634" name="Rectangle 11"/>
            <p:cNvSpPr>
              <a:spLocks noChangeArrowheads="1"/>
            </p:cNvSpPr>
            <p:nvPr/>
          </p:nvSpPr>
          <p:spPr bwMode="auto">
            <a:xfrm>
              <a:off x="2708" y="1812"/>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1" hangingPunct="1">
                <a:buFont typeface="Arial" charset="0"/>
                <a:buNone/>
              </a:pPr>
              <a:r>
                <a:rPr lang="en-US" altLang="en-US" b="1"/>
                <a:t>‘J’</a:t>
              </a:r>
            </a:p>
          </p:txBody>
        </p:sp>
      </p:grpSp>
      <p:sp>
        <p:nvSpPr>
          <p:cNvPr id="25610" name="Line 12"/>
          <p:cNvSpPr>
            <a:spLocks noChangeShapeType="1"/>
          </p:cNvSpPr>
          <p:nvPr/>
        </p:nvSpPr>
        <p:spPr bwMode="auto">
          <a:xfrm flipH="1" flipV="1">
            <a:off x="5056188" y="2446338"/>
            <a:ext cx="1490662" cy="600075"/>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5611" name="Line 13"/>
          <p:cNvSpPr>
            <a:spLocks noChangeShapeType="1"/>
          </p:cNvSpPr>
          <p:nvPr/>
        </p:nvSpPr>
        <p:spPr bwMode="auto">
          <a:xfrm flipH="1" flipV="1">
            <a:off x="2786063" y="3305175"/>
            <a:ext cx="542925" cy="474663"/>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5612" name="Line 14"/>
          <p:cNvSpPr>
            <a:spLocks noChangeShapeType="1"/>
          </p:cNvSpPr>
          <p:nvPr/>
        </p:nvSpPr>
        <p:spPr bwMode="auto">
          <a:xfrm flipV="1">
            <a:off x="1706563" y="3317875"/>
            <a:ext cx="568325" cy="500063"/>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5613" name="Line 15"/>
          <p:cNvSpPr>
            <a:spLocks noChangeShapeType="1"/>
          </p:cNvSpPr>
          <p:nvPr/>
        </p:nvSpPr>
        <p:spPr bwMode="auto">
          <a:xfrm flipV="1">
            <a:off x="2641600" y="2459038"/>
            <a:ext cx="1576388" cy="577850"/>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5614" name="Rectangle 16"/>
          <p:cNvSpPr>
            <a:spLocks noChangeArrowheads="1"/>
          </p:cNvSpPr>
          <p:nvPr/>
        </p:nvSpPr>
        <p:spPr bwMode="auto">
          <a:xfrm>
            <a:off x="2151063" y="3024188"/>
            <a:ext cx="644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1" hangingPunct="1">
              <a:buFont typeface="Arial" charset="0"/>
              <a:buNone/>
            </a:pPr>
            <a:r>
              <a:rPr lang="en-US" altLang="en-US" b="1"/>
              <a:t> ‘E’</a:t>
            </a:r>
          </a:p>
        </p:txBody>
      </p:sp>
      <p:sp>
        <p:nvSpPr>
          <p:cNvPr id="25615" name="Rectangle 17"/>
          <p:cNvSpPr>
            <a:spLocks noChangeArrowheads="1"/>
          </p:cNvSpPr>
          <p:nvPr/>
        </p:nvSpPr>
        <p:spPr bwMode="auto">
          <a:xfrm>
            <a:off x="1293813" y="3816350"/>
            <a:ext cx="576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1" hangingPunct="1">
              <a:buFont typeface="Arial" charset="0"/>
              <a:buNone/>
            </a:pPr>
            <a:r>
              <a:rPr lang="en-US" altLang="en-US" b="1"/>
              <a:t>‘A’</a:t>
            </a:r>
          </a:p>
        </p:txBody>
      </p:sp>
      <p:sp>
        <p:nvSpPr>
          <p:cNvPr id="25616" name="Rectangle 18"/>
          <p:cNvSpPr>
            <a:spLocks noChangeArrowheads="1"/>
          </p:cNvSpPr>
          <p:nvPr/>
        </p:nvSpPr>
        <p:spPr bwMode="auto">
          <a:xfrm>
            <a:off x="2716213" y="3821113"/>
            <a:ext cx="576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1" hangingPunct="1">
              <a:buFont typeface="Arial" charset="0"/>
              <a:buNone/>
            </a:pPr>
            <a:r>
              <a:rPr lang="en-US" altLang="en-US" b="1"/>
              <a:t>‘H’</a:t>
            </a:r>
          </a:p>
        </p:txBody>
      </p:sp>
      <p:sp>
        <p:nvSpPr>
          <p:cNvPr id="25617" name="Rectangle 19"/>
          <p:cNvSpPr>
            <a:spLocks noChangeArrowheads="1"/>
          </p:cNvSpPr>
          <p:nvPr/>
        </p:nvSpPr>
        <p:spPr bwMode="auto">
          <a:xfrm>
            <a:off x="6132513" y="3027363"/>
            <a:ext cx="882650" cy="381000"/>
          </a:xfrm>
          <a:prstGeom prst="rect">
            <a:avLst/>
          </a:prstGeom>
          <a:solidFill>
            <a:schemeClr val="accent1"/>
          </a:solidFill>
          <a:ln w="12700">
            <a:solidFill>
              <a:schemeClr val="tx1"/>
            </a:solidFill>
            <a:miter lim="800000"/>
            <a:headEnd/>
            <a:tailEnd/>
          </a:ln>
        </p:spPr>
        <p:txBody>
          <a:bodyPr wrap="none" anchor="ctr"/>
          <a:lstStyle/>
          <a:p>
            <a:pPr eaLnBrk="1" hangingPunct="1">
              <a:buFont typeface="Arial" charset="0"/>
              <a:buNone/>
            </a:pPr>
            <a:endParaRPr lang="en-IN" altLang="en-US"/>
          </a:p>
        </p:txBody>
      </p:sp>
      <p:sp>
        <p:nvSpPr>
          <p:cNvPr id="25618" name="Rectangle 20"/>
          <p:cNvSpPr>
            <a:spLocks noChangeArrowheads="1"/>
          </p:cNvSpPr>
          <p:nvPr/>
        </p:nvSpPr>
        <p:spPr bwMode="auto">
          <a:xfrm>
            <a:off x="5226050" y="3813175"/>
            <a:ext cx="898525" cy="388938"/>
          </a:xfrm>
          <a:prstGeom prst="rect">
            <a:avLst/>
          </a:prstGeom>
          <a:solidFill>
            <a:schemeClr val="accent1"/>
          </a:solidFill>
          <a:ln w="12700">
            <a:solidFill>
              <a:schemeClr val="tx1"/>
            </a:solidFill>
            <a:miter lim="800000"/>
            <a:headEnd/>
            <a:tailEnd/>
          </a:ln>
        </p:spPr>
        <p:txBody>
          <a:bodyPr wrap="none" anchor="ctr"/>
          <a:lstStyle/>
          <a:p>
            <a:pPr eaLnBrk="1" hangingPunct="1">
              <a:buFont typeface="Arial" charset="0"/>
              <a:buNone/>
            </a:pPr>
            <a:endParaRPr lang="en-IN" altLang="en-US"/>
          </a:p>
        </p:txBody>
      </p:sp>
      <p:sp>
        <p:nvSpPr>
          <p:cNvPr id="25619" name="Rectangle 21"/>
          <p:cNvSpPr>
            <a:spLocks noChangeArrowheads="1"/>
          </p:cNvSpPr>
          <p:nvPr/>
        </p:nvSpPr>
        <p:spPr bwMode="auto">
          <a:xfrm>
            <a:off x="6937375" y="3844925"/>
            <a:ext cx="822325" cy="403225"/>
          </a:xfrm>
          <a:prstGeom prst="rect">
            <a:avLst/>
          </a:prstGeom>
          <a:solidFill>
            <a:schemeClr val="accent1"/>
          </a:solidFill>
          <a:ln w="12700">
            <a:solidFill>
              <a:schemeClr val="tx1"/>
            </a:solidFill>
            <a:miter lim="800000"/>
            <a:headEnd/>
            <a:tailEnd/>
          </a:ln>
        </p:spPr>
        <p:txBody>
          <a:bodyPr wrap="none" anchor="ctr"/>
          <a:lstStyle/>
          <a:p>
            <a:pPr eaLnBrk="1" hangingPunct="1">
              <a:buFont typeface="Arial" charset="0"/>
              <a:buNone/>
            </a:pPr>
            <a:endParaRPr lang="en-IN" altLang="en-US"/>
          </a:p>
        </p:txBody>
      </p:sp>
      <p:sp>
        <p:nvSpPr>
          <p:cNvPr id="25620" name="Rectangle 22"/>
          <p:cNvSpPr>
            <a:spLocks noChangeArrowheads="1"/>
          </p:cNvSpPr>
          <p:nvPr/>
        </p:nvSpPr>
        <p:spPr bwMode="auto">
          <a:xfrm>
            <a:off x="6229350" y="2998788"/>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1" hangingPunct="1">
              <a:buFont typeface="Arial" charset="0"/>
              <a:buNone/>
            </a:pPr>
            <a:r>
              <a:rPr lang="en-US" altLang="en-US" b="1"/>
              <a:t>‘T’</a:t>
            </a:r>
          </a:p>
        </p:txBody>
      </p:sp>
      <p:sp>
        <p:nvSpPr>
          <p:cNvPr id="25621" name="Line 23"/>
          <p:cNvSpPr>
            <a:spLocks noChangeShapeType="1"/>
          </p:cNvSpPr>
          <p:nvPr/>
        </p:nvSpPr>
        <p:spPr bwMode="auto">
          <a:xfrm flipH="1" flipV="1">
            <a:off x="6931025" y="3330575"/>
            <a:ext cx="514350" cy="474663"/>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5622" name="Line 24"/>
          <p:cNvSpPr>
            <a:spLocks noChangeShapeType="1"/>
          </p:cNvSpPr>
          <p:nvPr/>
        </p:nvSpPr>
        <p:spPr bwMode="auto">
          <a:xfrm flipV="1">
            <a:off x="5686425" y="3255963"/>
            <a:ext cx="593725" cy="522287"/>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5623" name="Rectangle 25"/>
          <p:cNvSpPr>
            <a:spLocks noChangeArrowheads="1"/>
          </p:cNvSpPr>
          <p:nvPr/>
        </p:nvSpPr>
        <p:spPr bwMode="auto">
          <a:xfrm>
            <a:off x="5256213" y="3824288"/>
            <a:ext cx="696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1" hangingPunct="1">
              <a:buFont typeface="Arial" charset="0"/>
              <a:buNone/>
            </a:pPr>
            <a:r>
              <a:rPr lang="en-US" altLang="en-US" b="1"/>
              <a:t> ‘M’</a:t>
            </a:r>
          </a:p>
        </p:txBody>
      </p:sp>
      <p:sp>
        <p:nvSpPr>
          <p:cNvPr id="25624" name="Rectangle 26"/>
          <p:cNvSpPr>
            <a:spLocks noChangeArrowheads="1"/>
          </p:cNvSpPr>
          <p:nvPr/>
        </p:nvSpPr>
        <p:spPr bwMode="auto">
          <a:xfrm>
            <a:off x="7029450" y="3824288"/>
            <a:ext cx="560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1" hangingPunct="1">
              <a:buFont typeface="Arial" charset="0"/>
              <a:buNone/>
            </a:pPr>
            <a:r>
              <a:rPr lang="en-US" altLang="en-US" b="1"/>
              <a:t>‘Y’</a:t>
            </a:r>
          </a:p>
        </p:txBody>
      </p:sp>
      <p:sp>
        <p:nvSpPr>
          <p:cNvPr id="25625" name="Rectangle 27"/>
          <p:cNvSpPr>
            <a:spLocks noChangeArrowheads="1"/>
          </p:cNvSpPr>
          <p:nvPr/>
        </p:nvSpPr>
        <p:spPr bwMode="auto">
          <a:xfrm>
            <a:off x="4468813" y="1284288"/>
            <a:ext cx="312737" cy="466725"/>
          </a:xfrm>
          <a:prstGeom prst="rect">
            <a:avLst/>
          </a:prstGeom>
          <a:solidFill>
            <a:schemeClr val="accent1"/>
          </a:solidFill>
          <a:ln w="12700">
            <a:solidFill>
              <a:schemeClr val="tx1"/>
            </a:solidFill>
            <a:miter lim="800000"/>
            <a:headEnd/>
            <a:tailEnd/>
          </a:ln>
        </p:spPr>
        <p:txBody>
          <a:bodyPr wrap="none" anchor="ctr"/>
          <a:lstStyle/>
          <a:p>
            <a:pPr eaLnBrk="1" hangingPunct="1">
              <a:buFont typeface="Arial" charset="0"/>
              <a:buNone/>
            </a:pPr>
            <a:endParaRPr lang="en-IN" altLang="en-US"/>
          </a:p>
        </p:txBody>
      </p:sp>
      <p:sp>
        <p:nvSpPr>
          <p:cNvPr id="25626" name="Line 28"/>
          <p:cNvSpPr>
            <a:spLocks noChangeShapeType="1"/>
          </p:cNvSpPr>
          <p:nvPr/>
        </p:nvSpPr>
        <p:spPr bwMode="auto">
          <a:xfrm flipV="1">
            <a:off x="4551363" y="1495425"/>
            <a:ext cx="42862" cy="766763"/>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5627" name="Rectangle 29"/>
          <p:cNvSpPr>
            <a:spLocks noChangeArrowheads="1"/>
          </p:cNvSpPr>
          <p:nvPr/>
        </p:nvSpPr>
        <p:spPr bwMode="auto">
          <a:xfrm>
            <a:off x="3513138" y="1239838"/>
            <a:ext cx="747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1" hangingPunct="1">
              <a:buFont typeface="Arial" charset="0"/>
              <a:buNone/>
            </a:pPr>
            <a:r>
              <a:rPr lang="en-US" altLang="en-US" b="1"/>
              <a:t>tree</a:t>
            </a:r>
          </a:p>
        </p:txBody>
      </p:sp>
      <p:sp>
        <p:nvSpPr>
          <p:cNvPr id="25628" name="Rectangle 30"/>
          <p:cNvSpPr>
            <a:spLocks noChangeArrowheads="1"/>
          </p:cNvSpPr>
          <p:nvPr/>
        </p:nvSpPr>
        <p:spPr bwMode="auto">
          <a:xfrm>
            <a:off x="712788" y="5172075"/>
            <a:ext cx="3214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1" hangingPunct="1">
              <a:buFont typeface="Arial" charset="0"/>
              <a:buNone/>
            </a:pPr>
            <a:r>
              <a:rPr lang="en-US" altLang="en-US" b="1">
                <a:solidFill>
                  <a:srgbClr val="A50021"/>
                </a:solidFill>
              </a:rPr>
              <a:t>Visit left subtree first</a:t>
            </a:r>
          </a:p>
        </p:txBody>
      </p:sp>
      <p:sp>
        <p:nvSpPr>
          <p:cNvPr id="25629" name="Rectangle 31"/>
          <p:cNvSpPr>
            <a:spLocks noChangeArrowheads="1"/>
          </p:cNvSpPr>
          <p:nvPr/>
        </p:nvSpPr>
        <p:spPr bwMode="auto">
          <a:xfrm>
            <a:off x="4776788" y="5172075"/>
            <a:ext cx="3924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1" hangingPunct="1">
              <a:buFont typeface="Arial" charset="0"/>
              <a:buNone/>
            </a:pPr>
            <a:r>
              <a:rPr lang="en-US" altLang="en-US" b="1">
                <a:solidFill>
                  <a:srgbClr val="FFCC00"/>
                </a:solidFill>
              </a:rPr>
              <a:t>Visit right subtree second</a:t>
            </a:r>
          </a:p>
        </p:txBody>
      </p:sp>
      <p:sp>
        <p:nvSpPr>
          <p:cNvPr id="25630" name="Rectangle 32"/>
          <p:cNvSpPr>
            <a:spLocks noChangeArrowheads="1"/>
          </p:cNvSpPr>
          <p:nvPr/>
        </p:nvSpPr>
        <p:spPr bwMode="auto">
          <a:xfrm>
            <a:off x="5940425" y="1138238"/>
            <a:ext cx="14446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1" hangingPunct="1">
              <a:buFont typeface="Arial" charset="0"/>
              <a:buNone/>
            </a:pPr>
            <a:r>
              <a:rPr lang="en-US" altLang="en-US" b="1"/>
              <a:t>Visit last</a:t>
            </a:r>
          </a:p>
        </p:txBody>
      </p:sp>
      <p:sp>
        <p:nvSpPr>
          <p:cNvPr id="2" name="Footer Placeholder 1"/>
          <p:cNvSpPr>
            <a:spLocks noGrp="1"/>
          </p:cNvSpPr>
          <p:nvPr>
            <p:ph type="ftr" sz="quarter" idx="11"/>
          </p:nvPr>
        </p:nvSpPr>
        <p:spPr/>
        <p:txBody>
          <a:bodyPr/>
          <a:lstStyle/>
          <a:p>
            <a:pPr>
              <a:defRPr/>
            </a:pPr>
            <a:r>
              <a:rPr lang="en-US" smtClean="0"/>
              <a:t>Dr.L.Lakshmi</a:t>
            </a:r>
            <a:endParaRPr lang="en-US"/>
          </a:p>
        </p:txBody>
      </p:sp>
    </p:spTree>
    <p:extLst>
      <p:ext uri="{BB962C8B-B14F-4D97-AF65-F5344CB8AC3E}">
        <p14:creationId xmlns:p14="http://schemas.microsoft.com/office/powerpoint/2010/main" val="30252732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noChangeArrowheads="1"/>
          </p:cNvSpPr>
          <p:nvPr>
            <p:ph type="title" idx="4294967295"/>
          </p:nvPr>
        </p:nvSpPr>
        <p:spPr>
          <a:xfrm>
            <a:off x="0" y="304800"/>
            <a:ext cx="9144000" cy="563563"/>
          </a:xfrm>
          <a:solidFill>
            <a:srgbClr val="FFFF00"/>
          </a:solidFill>
        </p:spPr>
        <p:txBody>
          <a:bodyPr>
            <a:normAutofit fontScale="90000"/>
          </a:bodyPr>
          <a:lstStyle/>
          <a:p>
            <a:pPr eaLnBrk="1" hangingPunct="1"/>
            <a:r>
              <a:rPr lang="en-US" altLang="en-US" smtClean="0"/>
              <a:t>SEARCHING</a:t>
            </a:r>
          </a:p>
        </p:txBody>
      </p:sp>
      <p:sp>
        <p:nvSpPr>
          <p:cNvPr id="26627" name="Content Placeholder 2"/>
          <p:cNvSpPr>
            <a:spLocks noGrp="1" noChangeArrowheads="1"/>
          </p:cNvSpPr>
          <p:nvPr>
            <p:ph idx="4294967295"/>
          </p:nvPr>
        </p:nvSpPr>
        <p:spPr>
          <a:xfrm>
            <a:off x="228600" y="990600"/>
            <a:ext cx="8686800" cy="5638800"/>
          </a:xfrm>
        </p:spPr>
        <p:txBody>
          <a:bodyPr/>
          <a:lstStyle/>
          <a:p>
            <a:pPr eaLnBrk="1" hangingPunct="1">
              <a:buFont typeface="Arial" charset="0"/>
              <a:buNone/>
            </a:pPr>
            <a:r>
              <a:rPr lang="en-US" altLang="zh-CN" sz="2800" smtClean="0">
                <a:solidFill>
                  <a:schemeClr val="folHlink"/>
                </a:solidFill>
                <a:latin typeface="Times New Roman" pitchFamily="18" charset="0"/>
                <a:cs typeface="Times New Roman" pitchFamily="18" charset="0"/>
                <a:sym typeface="Times New Roman" pitchFamily="18" charset="0"/>
              </a:rPr>
              <a:t>Searches:</a:t>
            </a:r>
          </a:p>
          <a:p>
            <a:pPr algn="just" eaLnBrk="1" hangingPunct="1">
              <a:buFont typeface="Arial" charset="0"/>
              <a:buNone/>
            </a:pPr>
            <a:r>
              <a:rPr lang="en-US" altLang="zh-CN" sz="2800" smtClean="0">
                <a:latin typeface="Times New Roman" pitchFamily="18" charset="0"/>
                <a:cs typeface="Times New Roman" pitchFamily="18" charset="0"/>
                <a:sym typeface="Times New Roman" pitchFamily="18" charset="0"/>
              </a:rPr>
              <a:t>Retrieve the item with a given search key from a binary search tree.</a:t>
            </a:r>
          </a:p>
          <a:p>
            <a:pPr eaLnBrk="1" hangingPunct="1">
              <a:buFont typeface="Arial" charset="0"/>
              <a:buNone/>
            </a:pPr>
            <a:r>
              <a:rPr lang="en-US" altLang="en-US" sz="2800" smtClean="0">
                <a:latin typeface="Times New Roman" pitchFamily="18" charset="0"/>
                <a:cs typeface="Times New Roman" pitchFamily="18" charset="0"/>
              </a:rPr>
              <a:t>Three BST search algorithms:</a:t>
            </a:r>
          </a:p>
          <a:p>
            <a:pPr eaLnBrk="1" hangingPunct="1"/>
            <a:r>
              <a:rPr lang="en-US" altLang="en-US" sz="2800" smtClean="0">
                <a:latin typeface="Times New Roman" pitchFamily="18" charset="0"/>
                <a:cs typeface="Times New Roman" pitchFamily="18" charset="0"/>
              </a:rPr>
              <a:t>Find the </a:t>
            </a:r>
            <a:r>
              <a:rPr lang="en-US" altLang="en-US" sz="2800" smtClean="0">
                <a:solidFill>
                  <a:srgbClr val="660066"/>
                </a:solidFill>
                <a:latin typeface="Times New Roman" pitchFamily="18" charset="0"/>
                <a:cs typeface="Times New Roman" pitchFamily="18" charset="0"/>
              </a:rPr>
              <a:t>smallest</a:t>
            </a:r>
            <a:r>
              <a:rPr lang="en-US" altLang="en-US" sz="2800" smtClean="0">
                <a:latin typeface="Times New Roman" pitchFamily="18" charset="0"/>
                <a:cs typeface="Times New Roman" pitchFamily="18" charset="0"/>
              </a:rPr>
              <a:t> node</a:t>
            </a:r>
          </a:p>
          <a:p>
            <a:pPr eaLnBrk="1" hangingPunct="1"/>
            <a:r>
              <a:rPr lang="en-US" altLang="en-US" sz="2800" smtClean="0">
                <a:latin typeface="Times New Roman" pitchFamily="18" charset="0"/>
                <a:cs typeface="Times New Roman" pitchFamily="18" charset="0"/>
              </a:rPr>
              <a:t>Find the </a:t>
            </a:r>
            <a:r>
              <a:rPr lang="en-US" altLang="en-US" sz="2800" smtClean="0">
                <a:solidFill>
                  <a:srgbClr val="660066"/>
                </a:solidFill>
                <a:latin typeface="Times New Roman" pitchFamily="18" charset="0"/>
                <a:cs typeface="Times New Roman" pitchFamily="18" charset="0"/>
              </a:rPr>
              <a:t>largest</a:t>
            </a:r>
            <a:r>
              <a:rPr lang="en-US" altLang="en-US" sz="2800" smtClean="0">
                <a:latin typeface="Times New Roman" pitchFamily="18" charset="0"/>
                <a:cs typeface="Times New Roman" pitchFamily="18" charset="0"/>
              </a:rPr>
              <a:t> node</a:t>
            </a:r>
          </a:p>
          <a:p>
            <a:pPr eaLnBrk="1" hangingPunct="1"/>
            <a:r>
              <a:rPr lang="en-US" altLang="en-US" sz="2800" smtClean="0">
                <a:latin typeface="Times New Roman" pitchFamily="18" charset="0"/>
                <a:cs typeface="Times New Roman" pitchFamily="18" charset="0"/>
              </a:rPr>
              <a:t>Find a </a:t>
            </a:r>
            <a:r>
              <a:rPr lang="en-US" altLang="en-US" sz="2800" smtClean="0">
                <a:solidFill>
                  <a:srgbClr val="660066"/>
                </a:solidFill>
                <a:latin typeface="Times New Roman" pitchFamily="18" charset="0"/>
                <a:cs typeface="Times New Roman" pitchFamily="18" charset="0"/>
              </a:rPr>
              <a:t>requested</a:t>
            </a:r>
            <a:r>
              <a:rPr lang="en-US" altLang="en-US" sz="2800" smtClean="0">
                <a:latin typeface="Times New Roman" pitchFamily="18" charset="0"/>
                <a:cs typeface="Times New Roman" pitchFamily="18" charset="0"/>
              </a:rPr>
              <a:t> node</a:t>
            </a:r>
          </a:p>
          <a:p>
            <a:pPr eaLnBrk="1" hangingPunct="1">
              <a:buFont typeface="Arial" charset="0"/>
              <a:buNone/>
            </a:pPr>
            <a:endParaRPr lang="en-US" altLang="en-US" sz="2800" smtClean="0">
              <a:latin typeface="Times New Roman" pitchFamily="18" charset="0"/>
              <a:cs typeface="Times New Roman" pitchFamily="18" charset="0"/>
            </a:endParaRPr>
          </a:p>
          <a:p>
            <a:pPr eaLnBrk="1" hangingPunct="1">
              <a:buFont typeface="Arial" charset="0"/>
              <a:buNone/>
            </a:pPr>
            <a:endParaRPr lang="en-US" altLang="en-US" sz="4400" smtClean="0"/>
          </a:p>
        </p:txBody>
      </p:sp>
      <p:sp>
        <p:nvSpPr>
          <p:cNvPr id="2" name="Footer Placeholder 1"/>
          <p:cNvSpPr>
            <a:spLocks noGrp="1"/>
          </p:cNvSpPr>
          <p:nvPr>
            <p:ph type="ftr" sz="quarter" idx="11"/>
          </p:nvPr>
        </p:nvSpPr>
        <p:spPr/>
        <p:txBody>
          <a:bodyPr/>
          <a:lstStyle/>
          <a:p>
            <a:pPr>
              <a:defRPr/>
            </a:pPr>
            <a:r>
              <a:rPr lang="en-US" smtClean="0"/>
              <a:t>Dr.L.Lakshmi</a:t>
            </a:r>
            <a:endParaRPr lang="en-US"/>
          </a:p>
        </p:txBody>
      </p:sp>
    </p:spTree>
    <p:extLst>
      <p:ext uri="{BB962C8B-B14F-4D97-AF65-F5344CB8AC3E}">
        <p14:creationId xmlns:p14="http://schemas.microsoft.com/office/powerpoint/2010/main" val="4204427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TREE</a:t>
            </a:r>
            <a:endParaRPr lang="en-US" sz="3600" dirty="0">
              <a:latin typeface="Lucida Sans Unicode" pitchFamily="34" charset="0"/>
              <a:cs typeface="Arial" charset="0"/>
            </a:endParaRPr>
          </a:p>
        </p:txBody>
      </p:sp>
      <p:sp>
        <p:nvSpPr>
          <p:cNvPr id="5" name="Rectangle 3"/>
          <p:cNvSpPr txBox="1">
            <a:spLocks noChangeArrowheads="1"/>
          </p:cNvSpPr>
          <p:nvPr/>
        </p:nvSpPr>
        <p:spPr bwMode="auto">
          <a:xfrm>
            <a:off x="0" y="914400"/>
            <a:ext cx="8839200" cy="4876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buFontTx/>
              <a:buNone/>
              <a:tabLst/>
              <a:defRPr/>
            </a:pPr>
            <a:r>
              <a:rPr kumimoji="0" lang="en-US" sz="3200" b="1" i="0" u="none" strike="noStrike" kern="0" cap="none" spc="0" normalizeH="0" baseline="0" noProof="0" dirty="0" smtClean="0">
                <a:ln>
                  <a:noFill/>
                </a:ln>
                <a:solidFill>
                  <a:schemeClr val="tx1"/>
                </a:solidFill>
                <a:effectLst/>
                <a:uLnTx/>
                <a:uFillTx/>
                <a:latin typeface="+mn-lt"/>
                <a:ea typeface="+mn-ea"/>
                <a:cs typeface="+mn-cs"/>
              </a:rPr>
              <a:t>Definition:</a:t>
            </a: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r>
              <a:rPr kumimoji="0" lang="en-US" sz="3200" b="0" i="0" u="none" strike="noStrike" kern="0" cap="none" spc="0" normalizeH="0" baseline="0" noProof="0" dirty="0" smtClean="0">
                <a:ln>
                  <a:noFill/>
                </a:ln>
                <a:solidFill>
                  <a:schemeClr val="tx1"/>
                </a:solidFill>
                <a:effectLst/>
                <a:uLnTx/>
                <a:uFillTx/>
                <a:latin typeface="+mn-lt"/>
                <a:ea typeface="+mn-ea"/>
                <a:cs typeface="+mn-cs"/>
              </a:rPr>
              <a:t>A </a:t>
            </a:r>
            <a:r>
              <a:rPr kumimoji="0" lang="en-US" sz="3200" b="0" i="1" u="none" strike="noStrike" kern="0" cap="none" spc="0" normalizeH="0" baseline="0" noProof="0" dirty="0" smtClean="0">
                <a:ln>
                  <a:noFill/>
                </a:ln>
                <a:solidFill>
                  <a:schemeClr val="tx1"/>
                </a:solidFill>
                <a:effectLst/>
                <a:uLnTx/>
                <a:uFillTx/>
                <a:latin typeface="+mn-lt"/>
                <a:ea typeface="+mn-ea"/>
                <a:cs typeface="+mn-cs"/>
              </a:rPr>
              <a:t>tree</a:t>
            </a:r>
            <a:r>
              <a:rPr kumimoji="0" lang="en-US" sz="3200" b="0" i="0" u="none" strike="noStrike" kern="0" cap="none" spc="0" normalizeH="0" baseline="0" noProof="0" dirty="0" smtClean="0">
                <a:ln>
                  <a:noFill/>
                </a:ln>
                <a:solidFill>
                  <a:schemeClr val="tx1"/>
                </a:solidFill>
                <a:effectLst/>
                <a:uLnTx/>
                <a:uFillTx/>
                <a:latin typeface="+mn-lt"/>
                <a:ea typeface="+mn-ea"/>
                <a:cs typeface="+mn-cs"/>
              </a:rPr>
              <a:t>  is a finite of  one or more nodes such that</a:t>
            </a: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r>
              <a:rPr kumimoji="0" lang="en-US" sz="3200" b="0" i="0" u="none" strike="noStrike" kern="0" cap="none" spc="0" normalizeH="0" baseline="0" noProof="0" dirty="0" smtClean="0">
                <a:ln>
                  <a:noFill/>
                </a:ln>
                <a:solidFill>
                  <a:schemeClr val="tx1"/>
                </a:solidFill>
                <a:effectLst/>
                <a:uLnTx/>
                <a:uFillTx/>
                <a:latin typeface="+mn-lt"/>
                <a:ea typeface="+mn-ea"/>
                <a:cs typeface="+mn-cs"/>
              </a:rPr>
              <a:t>There is specially designated node called root.</a:t>
            </a: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r>
              <a:rPr kumimoji="0" lang="en-US" sz="3200" b="0" i="0" u="none" strike="noStrike" kern="0" cap="none" spc="0" normalizeH="0" baseline="0" noProof="0" dirty="0" smtClean="0">
                <a:ln>
                  <a:noFill/>
                </a:ln>
                <a:solidFill>
                  <a:schemeClr val="tx1"/>
                </a:solidFill>
                <a:effectLst/>
                <a:uLnTx/>
                <a:uFillTx/>
                <a:latin typeface="+mn-lt"/>
                <a:ea typeface="+mn-ea"/>
                <a:cs typeface="+mn-cs"/>
              </a:rPr>
              <a:t>The remaining node are partitioned in to n&gt;=0 disjoint sets T1,T2,T3….</a:t>
            </a:r>
            <a:r>
              <a:rPr kumimoji="0" lang="en-US" sz="3200" b="0" i="0" u="none" strike="noStrike" kern="0" cap="none" spc="0" normalizeH="0" baseline="0" noProof="0" dirty="0" err="1" smtClean="0">
                <a:ln>
                  <a:noFill/>
                </a:ln>
                <a:solidFill>
                  <a:schemeClr val="tx1"/>
                </a:solidFill>
                <a:effectLst/>
                <a:uLnTx/>
                <a:uFillTx/>
                <a:latin typeface="+mn-lt"/>
                <a:ea typeface="+mn-ea"/>
                <a:cs typeface="+mn-cs"/>
              </a:rPr>
              <a:t>Tn</a:t>
            </a:r>
            <a:r>
              <a:rPr kumimoji="0" lang="en-US" sz="3200" b="0" i="0" u="none" strike="noStrike" kern="0" cap="none" spc="0" normalizeH="0" baseline="0" noProof="0" dirty="0" smtClean="0">
                <a:ln>
                  <a:noFill/>
                </a:ln>
                <a:solidFill>
                  <a:schemeClr val="tx1"/>
                </a:solidFill>
                <a:effectLst/>
                <a:uLnTx/>
                <a:uFillTx/>
                <a:latin typeface="+mn-lt"/>
                <a:ea typeface="+mn-ea"/>
                <a:cs typeface="+mn-cs"/>
              </a:rPr>
              <a:t>, where each of these sets in a tree.</a:t>
            </a:r>
          </a:p>
          <a:p>
            <a:pPr marL="342900" lvl="0" indent="-342900" eaLnBrk="0" fontAlgn="base" hangingPunct="0">
              <a:spcBef>
                <a:spcPct val="20000"/>
              </a:spcBef>
              <a:spcAft>
                <a:spcPct val="0"/>
              </a:spcAft>
              <a:buClr>
                <a:schemeClr val="tx2"/>
              </a:buClr>
              <a:buFontTx/>
              <a:buChar char="•"/>
            </a:pPr>
            <a:r>
              <a:rPr kumimoji="0" lang="en-US" sz="3200" b="0" i="0" u="none" strike="noStrike" kern="0" cap="none" spc="0" normalizeH="0" baseline="0" noProof="0" dirty="0" smtClean="0">
                <a:ln>
                  <a:noFill/>
                </a:ln>
                <a:solidFill>
                  <a:schemeClr val="tx1"/>
                </a:solidFill>
                <a:effectLst/>
                <a:uLnTx/>
                <a:uFillTx/>
                <a:latin typeface="+mn-lt"/>
                <a:ea typeface="+mn-ea"/>
                <a:cs typeface="+mn-cs"/>
              </a:rPr>
              <a:t>T1,T2,T3….</a:t>
            </a:r>
            <a:r>
              <a:rPr kumimoji="0" lang="en-US" sz="3200" b="0" i="0" u="none" strike="noStrike" kern="0" cap="none" spc="0" normalizeH="0" baseline="0" noProof="0" dirty="0" err="1" smtClean="0">
                <a:ln>
                  <a:noFill/>
                </a:ln>
                <a:solidFill>
                  <a:schemeClr val="tx1"/>
                </a:solidFill>
                <a:effectLst/>
                <a:uLnTx/>
                <a:uFillTx/>
                <a:latin typeface="+mn-lt"/>
                <a:ea typeface="+mn-ea"/>
                <a:cs typeface="+mn-cs"/>
              </a:rPr>
              <a:t>Tn</a:t>
            </a:r>
            <a:r>
              <a:rPr kumimoji="0" lang="en-US" sz="3200" b="0" i="0" u="none" strike="noStrike" kern="0" cap="none" spc="0" normalizeH="0" baseline="0" noProof="0" dirty="0" smtClean="0">
                <a:ln>
                  <a:noFill/>
                </a:ln>
                <a:solidFill>
                  <a:schemeClr val="tx1"/>
                </a:solidFill>
                <a:effectLst/>
                <a:uLnTx/>
                <a:uFillTx/>
                <a:latin typeface="+mn-lt"/>
                <a:ea typeface="+mn-ea"/>
                <a:cs typeface="+mn-cs"/>
              </a:rPr>
              <a:t>, are called the </a:t>
            </a:r>
            <a:r>
              <a:rPr kumimoji="0" lang="en-US" sz="3200" b="0" i="0" u="none" strike="noStrike" kern="0" cap="none" spc="0" normalizeH="0" baseline="0" noProof="0" dirty="0" err="1" smtClean="0">
                <a:ln>
                  <a:noFill/>
                </a:ln>
                <a:solidFill>
                  <a:schemeClr val="tx1"/>
                </a:solidFill>
                <a:effectLst/>
                <a:uLnTx/>
                <a:uFillTx/>
                <a:latin typeface="+mn-lt"/>
                <a:ea typeface="+mn-ea"/>
                <a:cs typeface="+mn-cs"/>
              </a:rPr>
              <a:t>subtrees</a:t>
            </a:r>
            <a:r>
              <a:rPr kumimoji="0" lang="en-US" sz="3200" b="0" i="0" u="none" strike="noStrike" kern="0" cap="none" spc="0" normalizeH="0" baseline="0" noProof="0" dirty="0" smtClean="0">
                <a:ln>
                  <a:noFill/>
                </a:ln>
                <a:solidFill>
                  <a:schemeClr val="tx1"/>
                </a:solidFill>
                <a:effectLst/>
                <a:uLnTx/>
                <a:uFillTx/>
                <a:latin typeface="+mn-lt"/>
                <a:ea typeface="+mn-ea"/>
                <a:cs typeface="+mn-cs"/>
              </a:rPr>
              <a:t> of the root. </a:t>
            </a:r>
            <a:r>
              <a:rPr kumimoji="0" lang="en-US" sz="3200" b="0" i="0" u="none" strike="noStrike" kern="0" cap="none" spc="0" normalizeH="0" baseline="0" noProof="0" dirty="0" smtClean="0">
                <a:ln>
                  <a:noFill/>
                </a:ln>
                <a:solidFill>
                  <a:schemeClr val="bg1"/>
                </a:solidFill>
                <a:effectLst/>
                <a:uLnTx/>
                <a:uFillTx/>
                <a:latin typeface="+mn-lt"/>
                <a:ea typeface="+mn-ea"/>
                <a:cs typeface="+mn-cs"/>
              </a:rPr>
              <a:t>t</a:t>
            </a:r>
            <a:endParaRPr kumimoji="0" lang="en-US" sz="3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None/>
              <a:tabLst/>
              <a:defRPr/>
            </a:pPr>
            <a:endParaRPr kumimoji="0" lang="en-US" sz="32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88672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74663"/>
            <a:ext cx="687546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Dr.L.Lakshmi</a:t>
            </a:r>
            <a:endParaRPr lang="en-US"/>
          </a:p>
        </p:txBody>
      </p:sp>
    </p:spTree>
    <p:extLst>
      <p:ext uri="{BB962C8B-B14F-4D97-AF65-F5344CB8AC3E}">
        <p14:creationId xmlns:p14="http://schemas.microsoft.com/office/powerpoint/2010/main" val="16345524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443038"/>
            <a:ext cx="7324725" cy="397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Dr.L.Lakshmi</a:t>
            </a:r>
            <a:endParaRPr lang="en-US"/>
          </a:p>
        </p:txBody>
      </p:sp>
    </p:spTree>
    <p:extLst>
      <p:ext uri="{BB962C8B-B14F-4D97-AF65-F5344CB8AC3E}">
        <p14:creationId xmlns:p14="http://schemas.microsoft.com/office/powerpoint/2010/main" val="17658280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138" y="1441450"/>
            <a:ext cx="7129462"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Dr.L.Lakshmi</a:t>
            </a:r>
            <a:endParaRPr lang="en-US"/>
          </a:p>
        </p:txBody>
      </p:sp>
    </p:spTree>
    <p:extLst>
      <p:ext uri="{BB962C8B-B14F-4D97-AF65-F5344CB8AC3E}">
        <p14:creationId xmlns:p14="http://schemas.microsoft.com/office/powerpoint/2010/main" val="33425177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 y="1066800"/>
            <a:ext cx="748665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Dr.L.Lakshmi</a:t>
            </a:r>
            <a:endParaRPr lang="en-US"/>
          </a:p>
        </p:txBody>
      </p:sp>
    </p:spTree>
    <p:extLst>
      <p:ext uri="{BB962C8B-B14F-4D97-AF65-F5344CB8AC3E}">
        <p14:creationId xmlns:p14="http://schemas.microsoft.com/office/powerpoint/2010/main" val="12406905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713" y="533400"/>
            <a:ext cx="6886575"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Dr.L.Lakshmi</a:t>
            </a:r>
            <a:endParaRPr lang="en-US"/>
          </a:p>
        </p:txBody>
      </p:sp>
    </p:spTree>
    <p:extLst>
      <p:ext uri="{BB962C8B-B14F-4D97-AF65-F5344CB8AC3E}">
        <p14:creationId xmlns:p14="http://schemas.microsoft.com/office/powerpoint/2010/main" val="21965520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 y="347663"/>
            <a:ext cx="7981950" cy="616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Dr.L.Lakshmi</a:t>
            </a:r>
            <a:endParaRPr lang="en-US"/>
          </a:p>
        </p:txBody>
      </p:sp>
    </p:spTree>
    <p:extLst>
      <p:ext uri="{BB962C8B-B14F-4D97-AF65-F5344CB8AC3E}">
        <p14:creationId xmlns:p14="http://schemas.microsoft.com/office/powerpoint/2010/main" val="212188340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457200" y="544513"/>
            <a:ext cx="8229600" cy="4525962"/>
          </a:xfrm>
          <a:prstGeom prst="rect">
            <a:avLst/>
          </a:prstGeom>
          <a:noFill/>
          <a:ln>
            <a:miter lim="800000"/>
            <a:headEnd/>
            <a:tailEnd/>
          </a:ln>
        </p:spPr>
        <p:txBody>
          <a:bodyPr/>
          <a:lstStyle/>
          <a:p>
            <a:pPr marL="342900" indent="-342900" eaLnBrk="1" hangingPunct="1">
              <a:spcBef>
                <a:spcPct val="20000"/>
              </a:spcBef>
              <a:buFont typeface="Arial" charset="0"/>
              <a:buChar char="•"/>
              <a:defRPr/>
            </a:pPr>
            <a:r>
              <a:rPr lang="en-US" sz="2000" kern="0" dirty="0">
                <a:latin typeface="Times New Roman" pitchFamily="18" charset="0"/>
                <a:ea typeface="+mn-ea"/>
                <a:cs typeface="Times New Roman" pitchFamily="18" charset="0"/>
                <a:sym typeface="Calibri" pitchFamily="34" charset="0"/>
              </a:rPr>
              <a:t>To insert data, all we need to do is follow the branches to an empty sub tree and then insert the new node.</a:t>
            </a:r>
          </a:p>
          <a:p>
            <a:pPr marL="342900" indent="-342900" eaLnBrk="1" hangingPunct="1">
              <a:spcBef>
                <a:spcPct val="20000"/>
              </a:spcBef>
              <a:buFont typeface="Arial" charset="0"/>
              <a:buChar char="•"/>
              <a:defRPr/>
            </a:pPr>
            <a:r>
              <a:rPr lang="en-US" sz="2000" kern="0" dirty="0">
                <a:latin typeface="Times New Roman" pitchFamily="18" charset="0"/>
                <a:ea typeface="+mn-ea"/>
                <a:cs typeface="Times New Roman" pitchFamily="18" charset="0"/>
                <a:sym typeface="Calibri" pitchFamily="34" charset="0"/>
              </a:rPr>
              <a:t>In other words, all inserts take place at a leaf or at a leaf like node – a node that has only one null sub tree.</a:t>
            </a:r>
          </a:p>
        </p:txBody>
      </p:sp>
      <p:sp>
        <p:nvSpPr>
          <p:cNvPr id="33795" name="Title 1"/>
          <p:cNvSpPr>
            <a:spLocks noGrp="1" noChangeArrowheads="1"/>
          </p:cNvSpPr>
          <p:nvPr>
            <p:ph type="title" idx="4294967295"/>
          </p:nvPr>
        </p:nvSpPr>
        <p:spPr>
          <a:xfrm>
            <a:off x="0" y="-19050"/>
            <a:ext cx="9144000" cy="563563"/>
          </a:xfrm>
          <a:solidFill>
            <a:srgbClr val="FFFF00"/>
          </a:solidFill>
        </p:spPr>
        <p:txBody>
          <a:bodyPr>
            <a:normAutofit fontScale="90000"/>
          </a:bodyPr>
          <a:lstStyle/>
          <a:p>
            <a:pPr eaLnBrk="1" hangingPunct="1"/>
            <a:r>
              <a:rPr lang="en-US" altLang="en-US" smtClean="0"/>
              <a:t>BST INSERTION</a:t>
            </a:r>
          </a:p>
        </p:txBody>
      </p:sp>
      <p:sp>
        <p:nvSpPr>
          <p:cNvPr id="12" name="Rounded Rectangle 11"/>
          <p:cNvSpPr/>
          <p:nvPr/>
        </p:nvSpPr>
        <p:spPr bwMode="auto">
          <a:xfrm>
            <a:off x="412750" y="1984375"/>
            <a:ext cx="8056563" cy="4572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a:lstStyle/>
          <a:p>
            <a:pPr marL="342900" indent="-342900" eaLnBrk="1" hangingPunct="1">
              <a:spcBef>
                <a:spcPct val="20000"/>
              </a:spcBef>
              <a:buFont typeface="Arial" charset="0"/>
              <a:buNone/>
              <a:defRPr/>
            </a:pPr>
            <a:r>
              <a:rPr lang="en-US" sz="1400" b="1" kern="0" dirty="0">
                <a:latin typeface="Times New Roman" pitchFamily="18" charset="0"/>
                <a:cs typeface="Times New Roman" pitchFamily="18" charset="0"/>
                <a:sym typeface="Calibri" pitchFamily="34" charset="0"/>
              </a:rPr>
              <a:t>                              Algorithm   </a:t>
            </a:r>
            <a:r>
              <a:rPr lang="en-US" sz="1400" b="1" kern="0" dirty="0" err="1">
                <a:latin typeface="Times New Roman" pitchFamily="18" charset="0"/>
                <a:cs typeface="Times New Roman" pitchFamily="18" charset="0"/>
                <a:sym typeface="Calibri" pitchFamily="34" charset="0"/>
              </a:rPr>
              <a:t>addBST</a:t>
            </a:r>
            <a:r>
              <a:rPr lang="en-US" sz="1400" b="1" kern="0" dirty="0">
                <a:latin typeface="Times New Roman" pitchFamily="18" charset="0"/>
                <a:cs typeface="Times New Roman" pitchFamily="18" charset="0"/>
                <a:sym typeface="Calibri" pitchFamily="34" charset="0"/>
              </a:rPr>
              <a:t> (root, </a:t>
            </a:r>
            <a:r>
              <a:rPr lang="en-US" sz="1400" b="1" kern="0" dirty="0" err="1">
                <a:latin typeface="Times New Roman" pitchFamily="18" charset="0"/>
                <a:cs typeface="Times New Roman" pitchFamily="18" charset="0"/>
                <a:sym typeface="Calibri" pitchFamily="34" charset="0"/>
              </a:rPr>
              <a:t>newNode</a:t>
            </a:r>
            <a:r>
              <a:rPr lang="en-US" sz="1400" b="1" kern="0" dirty="0">
                <a:latin typeface="Times New Roman" pitchFamily="18" charset="0"/>
                <a:cs typeface="Times New Roman" pitchFamily="18" charset="0"/>
                <a:sym typeface="Calibri" pitchFamily="34" charset="0"/>
              </a:rPr>
              <a:t>)</a:t>
            </a:r>
          </a:p>
          <a:p>
            <a:pPr marL="342900" indent="-342900" eaLnBrk="1" hangingPunct="1">
              <a:spcBef>
                <a:spcPct val="20000"/>
              </a:spcBef>
              <a:buFont typeface="Arial" charset="0"/>
              <a:buNone/>
              <a:defRPr/>
            </a:pPr>
            <a:r>
              <a:rPr lang="en-US" sz="1400" kern="0" dirty="0">
                <a:solidFill>
                  <a:srgbClr val="FF0000"/>
                </a:solidFill>
                <a:latin typeface="Times New Roman" pitchFamily="18" charset="0"/>
                <a:cs typeface="Times New Roman" pitchFamily="18" charset="0"/>
                <a:sym typeface="Calibri" pitchFamily="34" charset="0"/>
              </a:rPr>
              <a:t>                                        Insert node containing new data into BST using  recursion .</a:t>
            </a:r>
          </a:p>
          <a:p>
            <a:pPr marL="342900" indent="-342900" eaLnBrk="1" hangingPunct="1">
              <a:spcBef>
                <a:spcPct val="20000"/>
              </a:spcBef>
              <a:buFont typeface="Arial" charset="0"/>
              <a:buNone/>
              <a:defRPr/>
            </a:pPr>
            <a:r>
              <a:rPr lang="en-US" sz="1400" kern="0" dirty="0">
                <a:solidFill>
                  <a:srgbClr val="FF0000"/>
                </a:solidFill>
                <a:latin typeface="Times New Roman" pitchFamily="18" charset="0"/>
                <a:cs typeface="Times New Roman" pitchFamily="18" charset="0"/>
                <a:sym typeface="Calibri" pitchFamily="34" charset="0"/>
              </a:rPr>
              <a:t>                                        Pre   root is address of current node in a BST</a:t>
            </a:r>
          </a:p>
          <a:p>
            <a:pPr marL="342900" indent="-342900" eaLnBrk="1" hangingPunct="1">
              <a:spcBef>
                <a:spcPct val="20000"/>
              </a:spcBef>
              <a:buFont typeface="Arial" charset="0"/>
              <a:buNone/>
              <a:defRPr/>
            </a:pPr>
            <a:r>
              <a:rPr lang="en-US" sz="1400" kern="0" dirty="0">
                <a:solidFill>
                  <a:srgbClr val="FF0000"/>
                </a:solidFill>
                <a:latin typeface="Times New Roman" pitchFamily="18" charset="0"/>
                <a:cs typeface="Times New Roman" pitchFamily="18" charset="0"/>
                <a:sym typeface="Calibri" pitchFamily="34" charset="0"/>
              </a:rPr>
              <a:t>                                        </a:t>
            </a:r>
            <a:r>
              <a:rPr lang="en-US" sz="1400" kern="0" dirty="0" err="1">
                <a:solidFill>
                  <a:srgbClr val="FF0000"/>
                </a:solidFill>
                <a:latin typeface="Times New Roman" pitchFamily="18" charset="0"/>
                <a:cs typeface="Times New Roman" pitchFamily="18" charset="0"/>
                <a:sym typeface="Calibri" pitchFamily="34" charset="0"/>
              </a:rPr>
              <a:t>newNode</a:t>
            </a:r>
            <a:r>
              <a:rPr lang="en-US" sz="1400" kern="0" dirty="0">
                <a:solidFill>
                  <a:srgbClr val="FF0000"/>
                </a:solidFill>
                <a:latin typeface="Times New Roman" pitchFamily="18" charset="0"/>
                <a:cs typeface="Times New Roman" pitchFamily="18" charset="0"/>
                <a:sym typeface="Calibri" pitchFamily="34" charset="0"/>
              </a:rPr>
              <a:t> is address of node containing data</a:t>
            </a:r>
          </a:p>
          <a:p>
            <a:pPr marL="342900" indent="-342900" eaLnBrk="1" hangingPunct="1">
              <a:spcBef>
                <a:spcPct val="20000"/>
              </a:spcBef>
              <a:buFont typeface="Arial" charset="0"/>
              <a:buNone/>
              <a:defRPr/>
            </a:pPr>
            <a:r>
              <a:rPr lang="en-US" sz="1400" kern="0" dirty="0">
                <a:solidFill>
                  <a:srgbClr val="FF0000"/>
                </a:solidFill>
                <a:latin typeface="Times New Roman" pitchFamily="18" charset="0"/>
                <a:cs typeface="Times New Roman" pitchFamily="18" charset="0"/>
                <a:sym typeface="Calibri" pitchFamily="34" charset="0"/>
              </a:rPr>
              <a:t>                                        Post  </a:t>
            </a:r>
            <a:r>
              <a:rPr lang="en-US" sz="1400" kern="0" dirty="0" err="1">
                <a:solidFill>
                  <a:srgbClr val="FF0000"/>
                </a:solidFill>
                <a:latin typeface="Times New Roman" pitchFamily="18" charset="0"/>
                <a:cs typeface="Times New Roman" pitchFamily="18" charset="0"/>
                <a:sym typeface="Calibri" pitchFamily="34" charset="0"/>
              </a:rPr>
              <a:t>neewNode</a:t>
            </a:r>
            <a:r>
              <a:rPr lang="en-US" sz="1400" kern="0" dirty="0">
                <a:solidFill>
                  <a:srgbClr val="FF0000"/>
                </a:solidFill>
                <a:latin typeface="Times New Roman" pitchFamily="18" charset="0"/>
                <a:cs typeface="Times New Roman" pitchFamily="18" charset="0"/>
                <a:sym typeface="Calibri" pitchFamily="34" charset="0"/>
              </a:rPr>
              <a:t> inserted into the tree</a:t>
            </a:r>
          </a:p>
          <a:p>
            <a:pPr marL="342900" indent="-342900" eaLnBrk="1" hangingPunct="1">
              <a:spcBef>
                <a:spcPct val="20000"/>
              </a:spcBef>
              <a:buFont typeface="Arial" charset="0"/>
              <a:buNone/>
              <a:defRPr/>
            </a:pPr>
            <a:r>
              <a:rPr lang="en-US" sz="1400" kern="0" dirty="0">
                <a:solidFill>
                  <a:srgbClr val="FF0000"/>
                </a:solidFill>
                <a:latin typeface="Times New Roman" pitchFamily="18" charset="0"/>
                <a:cs typeface="Times New Roman" pitchFamily="18" charset="0"/>
                <a:sym typeface="Calibri" pitchFamily="34" charset="0"/>
              </a:rPr>
              <a:t>                                        Return address of potential new tree root </a:t>
            </a:r>
          </a:p>
          <a:p>
            <a:pPr marL="2171700" lvl="4" indent="-342900" eaLnBrk="1" hangingPunct="1">
              <a:spcBef>
                <a:spcPct val="20000"/>
              </a:spcBef>
              <a:buFont typeface="Arial" charset="0"/>
              <a:buNone/>
              <a:defRPr/>
            </a:pPr>
            <a:r>
              <a:rPr lang="en-US" sz="1400" kern="0" dirty="0">
                <a:latin typeface="Times New Roman" pitchFamily="18" charset="0"/>
                <a:cs typeface="Times New Roman" pitchFamily="18" charset="0"/>
                <a:sym typeface="Calibri" pitchFamily="34" charset="0"/>
              </a:rPr>
              <a:t>if (empty tree)</a:t>
            </a:r>
          </a:p>
          <a:p>
            <a:pPr marL="2171700" lvl="4" indent="-342900" eaLnBrk="1" hangingPunct="1">
              <a:spcBef>
                <a:spcPct val="20000"/>
              </a:spcBef>
              <a:buFont typeface="Arial" charset="0"/>
              <a:buNone/>
              <a:defRPr/>
            </a:pPr>
            <a:r>
              <a:rPr lang="en-US" sz="1400" kern="0" dirty="0">
                <a:latin typeface="Times New Roman" pitchFamily="18" charset="0"/>
                <a:cs typeface="Times New Roman" pitchFamily="18" charset="0"/>
                <a:sym typeface="Calibri" pitchFamily="34" charset="0"/>
              </a:rPr>
              <a:t>     set  root to </a:t>
            </a:r>
            <a:r>
              <a:rPr lang="en-US" sz="1400" kern="0" dirty="0" err="1">
                <a:latin typeface="Times New Roman" pitchFamily="18" charset="0"/>
                <a:cs typeface="Times New Roman" pitchFamily="18" charset="0"/>
                <a:sym typeface="Calibri" pitchFamily="34" charset="0"/>
              </a:rPr>
              <a:t>newNode</a:t>
            </a:r>
            <a:r>
              <a:rPr lang="en-US" sz="1400" kern="0" dirty="0">
                <a:latin typeface="Times New Roman" pitchFamily="18" charset="0"/>
                <a:cs typeface="Times New Roman" pitchFamily="18" charset="0"/>
                <a:sym typeface="Calibri" pitchFamily="34" charset="0"/>
              </a:rPr>
              <a:t> </a:t>
            </a:r>
          </a:p>
          <a:p>
            <a:pPr marL="2171700" lvl="4" indent="-342900" eaLnBrk="1" hangingPunct="1">
              <a:spcBef>
                <a:spcPct val="20000"/>
              </a:spcBef>
              <a:buFont typeface="Arial" charset="0"/>
              <a:buNone/>
              <a:defRPr/>
            </a:pPr>
            <a:r>
              <a:rPr lang="en-US" sz="1400" kern="0" dirty="0">
                <a:latin typeface="Times New Roman" pitchFamily="18" charset="0"/>
                <a:cs typeface="Times New Roman" pitchFamily="18" charset="0"/>
                <a:sym typeface="Calibri" pitchFamily="34" charset="0"/>
              </a:rPr>
              <a:t>      return   </a:t>
            </a:r>
            <a:r>
              <a:rPr lang="en-US" sz="1400" kern="0" dirty="0" err="1">
                <a:latin typeface="Times New Roman" pitchFamily="18" charset="0"/>
                <a:cs typeface="Times New Roman" pitchFamily="18" charset="0"/>
                <a:sym typeface="Calibri" pitchFamily="34" charset="0"/>
              </a:rPr>
              <a:t>newNode</a:t>
            </a:r>
            <a:r>
              <a:rPr lang="en-US" sz="1400" kern="0" dirty="0">
                <a:latin typeface="Times New Roman" pitchFamily="18" charset="0"/>
                <a:cs typeface="Times New Roman" pitchFamily="18" charset="0"/>
                <a:sym typeface="Calibri" pitchFamily="34" charset="0"/>
              </a:rPr>
              <a:t> </a:t>
            </a:r>
          </a:p>
          <a:p>
            <a:pPr marL="2171700" lvl="4" indent="-342900" eaLnBrk="1" hangingPunct="1">
              <a:spcBef>
                <a:spcPct val="20000"/>
              </a:spcBef>
              <a:buFont typeface="Arial" charset="0"/>
              <a:buNone/>
              <a:defRPr/>
            </a:pPr>
            <a:r>
              <a:rPr lang="en-US" sz="1400" kern="0" dirty="0">
                <a:latin typeface="Times New Roman" pitchFamily="18" charset="0"/>
                <a:cs typeface="Times New Roman" pitchFamily="18" charset="0"/>
                <a:sym typeface="Calibri" pitchFamily="34" charset="0"/>
              </a:rPr>
              <a:t>end  if</a:t>
            </a:r>
          </a:p>
          <a:p>
            <a:pPr marL="2171700" lvl="4" indent="-342900" eaLnBrk="1" hangingPunct="1">
              <a:spcBef>
                <a:spcPct val="20000"/>
              </a:spcBef>
              <a:buFont typeface="Arial" charset="0"/>
              <a:buNone/>
              <a:defRPr/>
            </a:pPr>
            <a:r>
              <a:rPr lang="en-US" sz="1400" kern="0" dirty="0">
                <a:latin typeface="Times New Roman" pitchFamily="18" charset="0"/>
                <a:cs typeface="Times New Roman" pitchFamily="18" charset="0"/>
                <a:sym typeface="Calibri" pitchFamily="34" charset="0"/>
              </a:rPr>
              <a:t>Locate null </a:t>
            </a:r>
            <a:r>
              <a:rPr lang="en-US" sz="1400" kern="0" dirty="0" err="1">
                <a:latin typeface="Times New Roman" pitchFamily="18" charset="0"/>
                <a:cs typeface="Times New Roman" pitchFamily="18" charset="0"/>
                <a:sym typeface="Calibri" pitchFamily="34" charset="0"/>
              </a:rPr>
              <a:t>subtree</a:t>
            </a:r>
            <a:r>
              <a:rPr lang="en-US" sz="1400" kern="0" dirty="0">
                <a:latin typeface="Times New Roman" pitchFamily="18" charset="0"/>
                <a:cs typeface="Times New Roman" pitchFamily="18" charset="0"/>
                <a:sym typeface="Calibri" pitchFamily="34" charset="0"/>
              </a:rPr>
              <a:t> for insertion </a:t>
            </a:r>
          </a:p>
          <a:p>
            <a:pPr marL="2171700" lvl="4" indent="-342900" eaLnBrk="1" hangingPunct="1">
              <a:spcBef>
                <a:spcPct val="20000"/>
              </a:spcBef>
              <a:buFont typeface="Arial" charset="0"/>
              <a:buNone/>
              <a:defRPr/>
            </a:pPr>
            <a:r>
              <a:rPr lang="en-US" sz="1400" kern="0" dirty="0">
                <a:latin typeface="Times New Roman" pitchFamily="18" charset="0"/>
                <a:cs typeface="Times New Roman" pitchFamily="18" charset="0"/>
                <a:sym typeface="Calibri" pitchFamily="34" charset="0"/>
              </a:rPr>
              <a:t>if(</a:t>
            </a:r>
            <a:r>
              <a:rPr lang="en-US" sz="1400" kern="0" dirty="0" err="1">
                <a:latin typeface="Times New Roman" pitchFamily="18" charset="0"/>
                <a:cs typeface="Times New Roman" pitchFamily="18" charset="0"/>
                <a:sym typeface="Calibri" pitchFamily="34" charset="0"/>
              </a:rPr>
              <a:t>newNode</a:t>
            </a:r>
            <a:r>
              <a:rPr lang="en-US" sz="1400" kern="0" dirty="0">
                <a:latin typeface="Times New Roman" pitchFamily="18" charset="0"/>
                <a:cs typeface="Times New Roman" pitchFamily="18" charset="0"/>
                <a:sym typeface="Calibri" pitchFamily="34" charset="0"/>
              </a:rPr>
              <a:t>&lt;root)</a:t>
            </a:r>
          </a:p>
          <a:p>
            <a:pPr marL="2171700" lvl="4" indent="-342900" eaLnBrk="1" hangingPunct="1">
              <a:spcBef>
                <a:spcPct val="20000"/>
              </a:spcBef>
              <a:buFont typeface="Arial" charset="0"/>
              <a:buNone/>
              <a:defRPr/>
            </a:pPr>
            <a:r>
              <a:rPr lang="en-US" sz="1400" kern="0" dirty="0">
                <a:latin typeface="Times New Roman" pitchFamily="18" charset="0"/>
                <a:cs typeface="Times New Roman" pitchFamily="18" charset="0"/>
                <a:sym typeface="Calibri" pitchFamily="34" charset="0"/>
              </a:rPr>
              <a:t>      return </a:t>
            </a:r>
            <a:r>
              <a:rPr lang="en-US" sz="1400" kern="0" dirty="0" err="1">
                <a:latin typeface="Times New Roman" pitchFamily="18" charset="0"/>
                <a:cs typeface="Times New Roman" pitchFamily="18" charset="0"/>
                <a:sym typeface="Calibri" pitchFamily="34" charset="0"/>
              </a:rPr>
              <a:t>addBST</a:t>
            </a:r>
            <a:r>
              <a:rPr lang="en-US" sz="1400" kern="0" dirty="0">
                <a:latin typeface="Times New Roman" pitchFamily="18" charset="0"/>
                <a:cs typeface="Times New Roman" pitchFamily="18" charset="0"/>
                <a:sym typeface="Calibri" pitchFamily="34" charset="0"/>
              </a:rPr>
              <a:t>(left </a:t>
            </a:r>
            <a:r>
              <a:rPr lang="en-US" sz="1400" kern="0" dirty="0" err="1">
                <a:latin typeface="Times New Roman" pitchFamily="18" charset="0"/>
                <a:cs typeface="Times New Roman" pitchFamily="18" charset="0"/>
                <a:sym typeface="Calibri" pitchFamily="34" charset="0"/>
              </a:rPr>
              <a:t>subtree,newNode</a:t>
            </a:r>
            <a:r>
              <a:rPr lang="en-US" sz="1400" kern="0" dirty="0">
                <a:latin typeface="Times New Roman" pitchFamily="18" charset="0"/>
                <a:cs typeface="Times New Roman" pitchFamily="18" charset="0"/>
                <a:sym typeface="Calibri" pitchFamily="34" charset="0"/>
              </a:rPr>
              <a:t>)</a:t>
            </a:r>
          </a:p>
          <a:p>
            <a:pPr marL="2171700" lvl="4" indent="-342900" eaLnBrk="1" hangingPunct="1">
              <a:spcBef>
                <a:spcPct val="20000"/>
              </a:spcBef>
              <a:buFont typeface="Arial" charset="0"/>
              <a:buNone/>
              <a:defRPr/>
            </a:pPr>
            <a:r>
              <a:rPr lang="en-US" sz="1400" kern="0" dirty="0">
                <a:latin typeface="Times New Roman" pitchFamily="18" charset="0"/>
                <a:cs typeface="Times New Roman" pitchFamily="18" charset="0"/>
                <a:sym typeface="Calibri" pitchFamily="34" charset="0"/>
              </a:rPr>
              <a:t>else</a:t>
            </a:r>
          </a:p>
          <a:p>
            <a:pPr marL="2171700" lvl="4" indent="-342900" eaLnBrk="1" hangingPunct="1">
              <a:spcBef>
                <a:spcPct val="20000"/>
              </a:spcBef>
              <a:buFont typeface="Arial" charset="0"/>
              <a:buNone/>
              <a:defRPr/>
            </a:pPr>
            <a:r>
              <a:rPr lang="en-US" sz="1400" kern="0" dirty="0">
                <a:latin typeface="Times New Roman" pitchFamily="18" charset="0"/>
                <a:cs typeface="Times New Roman" pitchFamily="18" charset="0"/>
                <a:sym typeface="Calibri" pitchFamily="34" charset="0"/>
              </a:rPr>
              <a:t>       return </a:t>
            </a:r>
            <a:r>
              <a:rPr lang="en-US" sz="1400" kern="0" dirty="0" err="1">
                <a:latin typeface="Times New Roman" pitchFamily="18" charset="0"/>
                <a:cs typeface="Times New Roman" pitchFamily="18" charset="0"/>
                <a:sym typeface="Calibri" pitchFamily="34" charset="0"/>
              </a:rPr>
              <a:t>addBST</a:t>
            </a:r>
            <a:r>
              <a:rPr lang="en-US" sz="1400" kern="0" dirty="0">
                <a:latin typeface="Times New Roman" pitchFamily="18" charset="0"/>
                <a:cs typeface="Times New Roman" pitchFamily="18" charset="0"/>
                <a:sym typeface="Calibri" pitchFamily="34" charset="0"/>
              </a:rPr>
              <a:t>(right </a:t>
            </a:r>
            <a:r>
              <a:rPr lang="en-US" sz="1400" kern="0" dirty="0" err="1">
                <a:latin typeface="Times New Roman" pitchFamily="18" charset="0"/>
                <a:cs typeface="Times New Roman" pitchFamily="18" charset="0"/>
                <a:sym typeface="Calibri" pitchFamily="34" charset="0"/>
              </a:rPr>
              <a:t>subtree</a:t>
            </a:r>
            <a:r>
              <a:rPr lang="en-US" sz="1400" kern="0" dirty="0">
                <a:latin typeface="Times New Roman" pitchFamily="18" charset="0"/>
                <a:cs typeface="Times New Roman" pitchFamily="18" charset="0"/>
                <a:sym typeface="Calibri" pitchFamily="34" charset="0"/>
              </a:rPr>
              <a:t>, </a:t>
            </a:r>
            <a:r>
              <a:rPr lang="en-US" sz="1400" kern="0" dirty="0" err="1">
                <a:latin typeface="Times New Roman" pitchFamily="18" charset="0"/>
                <a:cs typeface="Times New Roman" pitchFamily="18" charset="0"/>
                <a:sym typeface="Calibri" pitchFamily="34" charset="0"/>
              </a:rPr>
              <a:t>newNode</a:t>
            </a:r>
            <a:r>
              <a:rPr lang="en-US" sz="1400" kern="0" dirty="0">
                <a:latin typeface="Times New Roman" pitchFamily="18" charset="0"/>
                <a:cs typeface="Times New Roman" pitchFamily="18" charset="0"/>
                <a:sym typeface="Calibri" pitchFamily="34" charset="0"/>
              </a:rPr>
              <a:t>)</a:t>
            </a:r>
          </a:p>
          <a:p>
            <a:pPr marL="2171700" lvl="4" indent="-342900" eaLnBrk="1" hangingPunct="1">
              <a:spcBef>
                <a:spcPct val="20000"/>
              </a:spcBef>
              <a:buFont typeface="Arial" charset="0"/>
              <a:buNone/>
              <a:defRPr/>
            </a:pPr>
            <a:r>
              <a:rPr lang="en-US" sz="1400" kern="0" dirty="0">
                <a:latin typeface="Times New Roman" pitchFamily="18" charset="0"/>
                <a:cs typeface="Times New Roman" pitchFamily="18" charset="0"/>
                <a:sym typeface="Calibri" pitchFamily="34" charset="0"/>
              </a:rPr>
              <a:t>end if </a:t>
            </a:r>
          </a:p>
          <a:p>
            <a:pPr marL="2171700" lvl="4" indent="-342900" eaLnBrk="1" hangingPunct="1">
              <a:spcBef>
                <a:spcPct val="20000"/>
              </a:spcBef>
              <a:buFont typeface="Arial" charset="0"/>
              <a:buNone/>
              <a:defRPr/>
            </a:pPr>
            <a:r>
              <a:rPr lang="en-US" sz="1400" kern="0" dirty="0">
                <a:latin typeface="Times New Roman" pitchFamily="18" charset="0"/>
                <a:cs typeface="Times New Roman" pitchFamily="18" charset="0"/>
                <a:sym typeface="Calibri" pitchFamily="34" charset="0"/>
              </a:rPr>
              <a:t>end </a:t>
            </a:r>
            <a:r>
              <a:rPr lang="en-US" sz="1400" kern="0" dirty="0" err="1">
                <a:latin typeface="Times New Roman" pitchFamily="18" charset="0"/>
                <a:cs typeface="Times New Roman" pitchFamily="18" charset="0"/>
                <a:sym typeface="Calibri" pitchFamily="34" charset="0"/>
              </a:rPr>
              <a:t>addBST</a:t>
            </a:r>
            <a:endParaRPr lang="en-US" sz="1400" kern="0" dirty="0">
              <a:latin typeface="Times New Roman" pitchFamily="18" charset="0"/>
              <a:cs typeface="Times New Roman" pitchFamily="18" charset="0"/>
              <a:sym typeface="Calibri" pitchFamily="34" charset="0"/>
            </a:endParaRPr>
          </a:p>
        </p:txBody>
      </p:sp>
      <p:sp>
        <p:nvSpPr>
          <p:cNvPr id="2" name="Footer Placeholder 1"/>
          <p:cNvSpPr>
            <a:spLocks noGrp="1"/>
          </p:cNvSpPr>
          <p:nvPr>
            <p:ph type="ftr" sz="quarter" idx="11"/>
          </p:nvPr>
        </p:nvSpPr>
        <p:spPr/>
        <p:txBody>
          <a:bodyPr/>
          <a:lstStyle/>
          <a:p>
            <a:pPr>
              <a:defRPr/>
            </a:pPr>
            <a:r>
              <a:rPr lang="en-US" smtClean="0"/>
              <a:t>Dr.L.Lakshmi</a:t>
            </a:r>
            <a:endParaRPr lang="en-US"/>
          </a:p>
        </p:txBody>
      </p:sp>
    </p:spTree>
    <p:extLst>
      <p:ext uri="{BB962C8B-B14F-4D97-AF65-F5344CB8AC3E}">
        <p14:creationId xmlns:p14="http://schemas.microsoft.com/office/powerpoint/2010/main" val="310603743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5" y="719138"/>
            <a:ext cx="8020050" cy="612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Dr.L.Lakshmi</a:t>
            </a:r>
            <a:endParaRPr lang="en-US"/>
          </a:p>
        </p:txBody>
      </p:sp>
    </p:spTree>
    <p:extLst>
      <p:ext uri="{BB962C8B-B14F-4D97-AF65-F5344CB8AC3E}">
        <p14:creationId xmlns:p14="http://schemas.microsoft.com/office/powerpoint/2010/main" val="178420904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647700"/>
            <a:ext cx="78867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Dr.L.Lakshmi</a:t>
            </a:r>
            <a:endParaRPr lang="en-US"/>
          </a:p>
        </p:txBody>
      </p:sp>
    </p:spTree>
    <p:extLst>
      <p:ext uri="{BB962C8B-B14F-4D97-AF65-F5344CB8AC3E}">
        <p14:creationId xmlns:p14="http://schemas.microsoft.com/office/powerpoint/2010/main" val="123260135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1"/>
          </p:nvPr>
        </p:nvSpPr>
        <p:spPr>
          <a:xfrm>
            <a:off x="457200" y="700088"/>
            <a:ext cx="8229600" cy="4557712"/>
          </a:xfrm>
        </p:spPr>
        <p:txBody>
          <a:bodyPr/>
          <a:lstStyle/>
          <a:p>
            <a:pPr eaLnBrk="1" hangingPunct="1">
              <a:lnSpc>
                <a:spcPct val="80000"/>
              </a:lnSpc>
              <a:buFont typeface="Arial" charset="0"/>
              <a:buNone/>
            </a:pPr>
            <a:endParaRPr lang="en-US" altLang="en-US" sz="1600" smtClean="0">
              <a:solidFill>
                <a:schemeClr val="folHlink"/>
              </a:solidFill>
              <a:latin typeface="Times New Roman" pitchFamily="18" charset="0"/>
              <a:cs typeface="Times New Roman" pitchFamily="18" charset="0"/>
            </a:endParaRPr>
          </a:p>
          <a:p>
            <a:pPr eaLnBrk="1" hangingPunct="1">
              <a:lnSpc>
                <a:spcPct val="80000"/>
              </a:lnSpc>
              <a:buFont typeface="Arial" charset="0"/>
              <a:buNone/>
            </a:pPr>
            <a:r>
              <a:rPr lang="en-US" altLang="en-US" sz="2000" smtClean="0">
                <a:solidFill>
                  <a:schemeClr val="folHlink"/>
                </a:solidFill>
                <a:latin typeface="Times New Roman" pitchFamily="18" charset="0"/>
                <a:cs typeface="Times New Roman" pitchFamily="18" charset="0"/>
              </a:rPr>
              <a:t>The following possible cases are expected during  a node deletion:</a:t>
            </a:r>
          </a:p>
          <a:p>
            <a:pPr eaLnBrk="1" hangingPunct="1">
              <a:lnSpc>
                <a:spcPct val="80000"/>
              </a:lnSpc>
              <a:buFont typeface="Arial" charset="0"/>
              <a:buNone/>
            </a:pPr>
            <a:endParaRPr lang="en-US" altLang="en-US" sz="2000" smtClean="0">
              <a:solidFill>
                <a:schemeClr val="folHlink"/>
              </a:solidFill>
              <a:latin typeface="Times New Roman" pitchFamily="18" charset="0"/>
              <a:cs typeface="Times New Roman" pitchFamily="18" charset="0"/>
            </a:endParaRPr>
          </a:p>
          <a:p>
            <a:pPr eaLnBrk="1" hangingPunct="1">
              <a:lnSpc>
                <a:spcPct val="80000"/>
              </a:lnSpc>
            </a:pPr>
            <a:r>
              <a:rPr lang="en-US" altLang="en-US" sz="2000" smtClean="0">
                <a:latin typeface="Times New Roman" pitchFamily="18" charset="0"/>
                <a:cs typeface="Times New Roman" pitchFamily="18" charset="0"/>
              </a:rPr>
              <a:t>The node to be deleted has no children. In this case, all we need to do is delete the node.</a:t>
            </a:r>
          </a:p>
          <a:p>
            <a:pPr eaLnBrk="1" hangingPunct="1">
              <a:lnSpc>
                <a:spcPct val="80000"/>
              </a:lnSpc>
              <a:buFont typeface="Arial" charset="0"/>
              <a:buNone/>
            </a:pPr>
            <a:endParaRPr lang="en-US" altLang="en-US" sz="2000" smtClean="0">
              <a:latin typeface="Times New Roman" pitchFamily="18" charset="0"/>
              <a:cs typeface="Times New Roman" pitchFamily="18" charset="0"/>
            </a:endParaRPr>
          </a:p>
          <a:p>
            <a:pPr eaLnBrk="1" hangingPunct="1">
              <a:lnSpc>
                <a:spcPct val="80000"/>
              </a:lnSpc>
            </a:pPr>
            <a:r>
              <a:rPr lang="en-US" altLang="en-US" sz="2000" smtClean="0">
                <a:latin typeface="Times New Roman" pitchFamily="18" charset="0"/>
                <a:cs typeface="Times New Roman" pitchFamily="18" charset="0"/>
              </a:rPr>
              <a:t>The node to be deleted has only a right sub tree. We delete the node and attach the right sub tree to the deleted node’s parent.</a:t>
            </a:r>
          </a:p>
          <a:p>
            <a:pPr eaLnBrk="1" hangingPunct="1">
              <a:lnSpc>
                <a:spcPct val="80000"/>
              </a:lnSpc>
              <a:buFont typeface="Arial" charset="0"/>
              <a:buNone/>
            </a:pPr>
            <a:endParaRPr lang="en-US" altLang="en-US" sz="2000" smtClean="0">
              <a:latin typeface="Times New Roman" pitchFamily="18" charset="0"/>
              <a:cs typeface="Times New Roman" pitchFamily="18" charset="0"/>
            </a:endParaRPr>
          </a:p>
          <a:p>
            <a:pPr eaLnBrk="1" hangingPunct="1">
              <a:lnSpc>
                <a:spcPct val="80000"/>
              </a:lnSpc>
            </a:pPr>
            <a:r>
              <a:rPr lang="en-US" altLang="en-US" sz="2000" smtClean="0">
                <a:latin typeface="Times New Roman" pitchFamily="18" charset="0"/>
                <a:cs typeface="Times New Roman" pitchFamily="18" charset="0"/>
              </a:rPr>
              <a:t>The node to be deleted has only a left sub tree. We delete the node and attach the left sub tree to the deleted node’s parent.</a:t>
            </a:r>
          </a:p>
          <a:p>
            <a:pPr eaLnBrk="1" hangingPunct="1">
              <a:lnSpc>
                <a:spcPct val="80000"/>
              </a:lnSpc>
              <a:buFont typeface="Arial" charset="0"/>
              <a:buNone/>
            </a:pPr>
            <a:endParaRPr lang="en-US" altLang="en-US" sz="2000" smtClean="0">
              <a:latin typeface="Times New Roman" pitchFamily="18" charset="0"/>
              <a:cs typeface="Times New Roman" pitchFamily="18" charset="0"/>
            </a:endParaRPr>
          </a:p>
          <a:p>
            <a:pPr eaLnBrk="1" hangingPunct="1">
              <a:lnSpc>
                <a:spcPct val="80000"/>
              </a:lnSpc>
            </a:pPr>
            <a:r>
              <a:rPr lang="en-US" altLang="en-US" sz="2000" smtClean="0">
                <a:latin typeface="Times New Roman" pitchFamily="18" charset="0"/>
                <a:cs typeface="Times New Roman" pitchFamily="18" charset="0"/>
              </a:rPr>
              <a:t>The node to be deleted has two sub trees. It is possible to delete a node from the middle of a tree, but the result tends to create very unbalanced trees.</a:t>
            </a:r>
          </a:p>
          <a:p>
            <a:pPr eaLnBrk="1" hangingPunct="1">
              <a:lnSpc>
                <a:spcPct val="80000"/>
              </a:lnSpc>
            </a:pPr>
            <a:endParaRPr lang="en-US" altLang="en-US" smtClean="0"/>
          </a:p>
        </p:txBody>
      </p:sp>
      <p:sp>
        <p:nvSpPr>
          <p:cNvPr id="37891" name="Title 1"/>
          <p:cNvSpPr>
            <a:spLocks noGrp="1" noChangeArrowheads="1"/>
          </p:cNvSpPr>
          <p:nvPr>
            <p:ph type="title" idx="4294967295"/>
          </p:nvPr>
        </p:nvSpPr>
        <p:spPr>
          <a:xfrm>
            <a:off x="0" y="-19050"/>
            <a:ext cx="9144000" cy="563563"/>
          </a:xfrm>
          <a:solidFill>
            <a:srgbClr val="FFFF00"/>
          </a:solidFill>
        </p:spPr>
        <p:txBody>
          <a:bodyPr>
            <a:normAutofit fontScale="90000"/>
          </a:bodyPr>
          <a:lstStyle/>
          <a:p>
            <a:pPr eaLnBrk="1" hangingPunct="1"/>
            <a:r>
              <a:rPr lang="en-US" altLang="en-US" smtClean="0"/>
              <a:t>Deletion </a:t>
            </a:r>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2658838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19"/>
          <p:cNvSpPr>
            <a:spLocks noChangeArrowheads="1"/>
          </p:cNvSpPr>
          <p:nvPr/>
        </p:nvSpPr>
        <p:spPr bwMode="auto">
          <a:xfrm>
            <a:off x="533400" y="1071801"/>
            <a:ext cx="8382000" cy="1754326"/>
          </a:xfrm>
          <a:prstGeom prst="rect">
            <a:avLst/>
          </a:prstGeom>
          <a:noFill/>
          <a:ln w="9525">
            <a:noFill/>
            <a:miter lim="800000"/>
            <a:headEnd/>
            <a:tailEnd/>
          </a:ln>
        </p:spPr>
        <p:txBody>
          <a:bodyPr wrap="square">
            <a:spAutoFit/>
          </a:bodyPr>
          <a:lstStyle/>
          <a:p>
            <a:pPr>
              <a:lnSpc>
                <a:spcPct val="90000"/>
              </a:lnSpc>
              <a:buClr>
                <a:srgbClr val="CC3300"/>
              </a:buClr>
              <a:buFont typeface="Wingdings" pitchFamily="2" charset="2"/>
              <a:buChar char="Ø"/>
            </a:pPr>
            <a:endParaRPr lang="en-US" sz="2000" dirty="0" smtClean="0">
              <a:latin typeface="Times New Roman" pitchFamily="18" charset="0"/>
            </a:endParaRPr>
          </a:p>
          <a:p>
            <a:pPr algn="just"/>
            <a:endParaRPr lang="en-US" b="1" u="sng" dirty="0" smtClean="0">
              <a:latin typeface="Lucida Bright"/>
            </a:endParaRPr>
          </a:p>
          <a:p>
            <a:pPr algn="just"/>
            <a:endParaRPr lang="en-US" b="1" u="sng" dirty="0" smtClean="0">
              <a:latin typeface="Lucida Bright"/>
            </a:endParaRPr>
          </a:p>
          <a:p>
            <a:pPr lvl="2">
              <a:buFont typeface="Arial" pitchFamily="34" charset="0"/>
              <a:buChar char="•"/>
            </a:pPr>
            <a:endParaRPr lang="en-US" dirty="0" smtClean="0">
              <a:latin typeface="Lucida Bright"/>
            </a:endParaRPr>
          </a:p>
          <a:p>
            <a:pPr algn="just"/>
            <a:endParaRPr lang="en-US" b="1" u="sng" dirty="0" smtClean="0">
              <a:latin typeface="Lucida Bright"/>
            </a:endParaRPr>
          </a:p>
          <a:p>
            <a:endParaRPr lang="en-US" dirty="0">
              <a:latin typeface="Lucida Bright"/>
            </a:endParaRPr>
          </a:p>
        </p:txBody>
      </p:sp>
      <p:sp>
        <p:nvSpPr>
          <p:cNvPr id="15365" name="Text Box 21"/>
          <p:cNvSpPr txBox="1">
            <a:spLocks noChangeArrowheads="1"/>
          </p:cNvSpPr>
          <p:nvPr/>
        </p:nvSpPr>
        <p:spPr bwMode="auto">
          <a:xfrm>
            <a:off x="8039100" y="6400800"/>
            <a:ext cx="184150" cy="366713"/>
          </a:xfrm>
          <a:prstGeom prst="rect">
            <a:avLst/>
          </a:prstGeom>
          <a:noFill/>
          <a:ln w="9525">
            <a:noFill/>
            <a:miter lim="800000"/>
            <a:headEnd/>
            <a:tailEnd/>
          </a:ln>
        </p:spPr>
        <p:txBody>
          <a:bodyPr wrap="none">
            <a:spAutoFit/>
          </a:bodyPr>
          <a:lstStyle/>
          <a:p>
            <a:endParaRPr lang="en-US">
              <a:latin typeface="Lucida Sans Unicode" pitchFamily="34" charset="0"/>
            </a:endParaRPr>
          </a:p>
        </p:txBody>
      </p:sp>
      <p:sp>
        <p:nvSpPr>
          <p:cNvPr id="2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TREE</a:t>
            </a:r>
            <a:endParaRPr lang="en-US" sz="3600" dirty="0">
              <a:latin typeface="Lucida Sans Unicode" pitchFamily="34" charset="0"/>
              <a:cs typeface="Arial" charset="0"/>
            </a:endParaRPr>
          </a:p>
        </p:txBody>
      </p:sp>
      <p:sp>
        <p:nvSpPr>
          <p:cNvPr id="9" name="Rectangle 8"/>
          <p:cNvSpPr/>
          <p:nvPr/>
        </p:nvSpPr>
        <p:spPr>
          <a:xfrm>
            <a:off x="533400" y="990600"/>
            <a:ext cx="7848600" cy="1200329"/>
          </a:xfrm>
          <a:prstGeom prst="rect">
            <a:avLst/>
          </a:prstGeom>
        </p:spPr>
        <p:txBody>
          <a:bodyPr wrap="square">
            <a:spAutoFit/>
          </a:bodyPr>
          <a:lstStyle/>
          <a:p>
            <a:pPr algn="just"/>
            <a:endParaRPr lang="en-US" dirty="0" smtClean="0">
              <a:latin typeface="Lucida Bright"/>
            </a:endParaRPr>
          </a:p>
          <a:p>
            <a:pPr algn="just"/>
            <a:endParaRPr lang="en-US" dirty="0" smtClean="0">
              <a:latin typeface="Lucida Bright"/>
            </a:endParaRPr>
          </a:p>
          <a:p>
            <a:pPr algn="just"/>
            <a:endParaRPr lang="en-US" dirty="0" smtClean="0">
              <a:latin typeface="Lucida Bright"/>
            </a:endParaRPr>
          </a:p>
          <a:p>
            <a:endParaRPr lang="en-US" dirty="0" smtClean="0"/>
          </a:p>
        </p:txBody>
      </p:sp>
      <p:sp>
        <p:nvSpPr>
          <p:cNvPr id="8" name="Rectangle 7"/>
          <p:cNvSpPr/>
          <p:nvPr/>
        </p:nvSpPr>
        <p:spPr>
          <a:xfrm>
            <a:off x="0" y="1371600"/>
            <a:ext cx="8610600" cy="1754326"/>
          </a:xfrm>
          <a:prstGeom prst="rect">
            <a:avLst/>
          </a:prstGeom>
        </p:spPr>
        <p:txBody>
          <a:bodyPr wrap="square">
            <a:spAutoFit/>
          </a:bodyPr>
          <a:lstStyle/>
          <a:p>
            <a:pPr marL="381000" indent="-381000"/>
            <a:r>
              <a:rPr lang="en-US" b="1" dirty="0" smtClean="0">
                <a:latin typeface="Lucida Bright"/>
                <a:cs typeface="Times New Roman" pitchFamily="18" charset="0"/>
              </a:rPr>
              <a:t>A </a:t>
            </a:r>
            <a:r>
              <a:rPr lang="en-US" b="1" dirty="0" smtClean="0">
                <a:solidFill>
                  <a:srgbClr val="00B050"/>
                </a:solidFill>
                <a:latin typeface="Lucida Bright"/>
                <a:cs typeface="Times New Roman" pitchFamily="18" charset="0"/>
              </a:rPr>
              <a:t>tree</a:t>
            </a:r>
            <a:r>
              <a:rPr lang="en-US" b="1" dirty="0" smtClean="0">
                <a:latin typeface="Lucida Bright"/>
                <a:cs typeface="Times New Roman" pitchFamily="18" charset="0"/>
              </a:rPr>
              <a:t> satisfies the following properties:</a:t>
            </a:r>
          </a:p>
          <a:p>
            <a:pPr marL="838200" lvl="1" indent="-381000">
              <a:buFontTx/>
              <a:buAutoNum type="arabicPeriod"/>
            </a:pPr>
            <a:endParaRPr lang="en-US" dirty="0" smtClean="0">
              <a:latin typeface="Lucida Bright"/>
              <a:cs typeface="Times New Roman" pitchFamily="18" charset="0"/>
            </a:endParaRPr>
          </a:p>
          <a:p>
            <a:pPr marL="838200" lvl="1" indent="-381000">
              <a:buFontTx/>
              <a:buAutoNum type="arabicPeriod"/>
            </a:pPr>
            <a:r>
              <a:rPr lang="en-US" dirty="0" smtClean="0">
                <a:latin typeface="Lucida Bright"/>
                <a:cs typeface="Times New Roman" pitchFamily="18" charset="0"/>
              </a:rPr>
              <a:t>It has one designated node, called the </a:t>
            </a:r>
            <a:r>
              <a:rPr lang="en-US" b="1" dirty="0" smtClean="0">
                <a:latin typeface="Lucida Bright"/>
                <a:cs typeface="Times New Roman" pitchFamily="18" charset="0"/>
              </a:rPr>
              <a:t>root</a:t>
            </a:r>
            <a:r>
              <a:rPr lang="en-US" dirty="0" smtClean="0">
                <a:latin typeface="Lucida Bright"/>
                <a:cs typeface="Times New Roman" pitchFamily="18" charset="0"/>
              </a:rPr>
              <a:t>, that has no parent.</a:t>
            </a:r>
          </a:p>
          <a:p>
            <a:pPr marL="838200" lvl="1" indent="-381000">
              <a:buFontTx/>
              <a:buAutoNum type="arabicPeriod"/>
            </a:pPr>
            <a:r>
              <a:rPr lang="en-US" dirty="0" smtClean="0">
                <a:latin typeface="Lucida Bright"/>
                <a:cs typeface="Times New Roman" pitchFamily="18" charset="0"/>
              </a:rPr>
              <a:t>Every node, except the root, has </a:t>
            </a:r>
            <a:r>
              <a:rPr lang="en-US" b="1" dirty="0" smtClean="0">
                <a:latin typeface="Lucida Bright"/>
                <a:cs typeface="Times New Roman" pitchFamily="18" charset="0"/>
              </a:rPr>
              <a:t>exactly one parent</a:t>
            </a:r>
            <a:r>
              <a:rPr lang="en-US" dirty="0" smtClean="0">
                <a:latin typeface="Lucida Bright"/>
                <a:cs typeface="Times New Roman" pitchFamily="18" charset="0"/>
              </a:rPr>
              <a:t>.</a:t>
            </a:r>
          </a:p>
          <a:p>
            <a:pPr marL="838200" lvl="1" indent="-381000">
              <a:buFontTx/>
              <a:buAutoNum type="arabicPeriod"/>
            </a:pPr>
            <a:r>
              <a:rPr lang="en-US" dirty="0" smtClean="0">
                <a:latin typeface="Lucida Bright"/>
                <a:cs typeface="Times New Roman" pitchFamily="18" charset="0"/>
              </a:rPr>
              <a:t>A node may have zero or more children.</a:t>
            </a:r>
          </a:p>
          <a:p>
            <a:pPr marL="838200" lvl="1" indent="-381000">
              <a:buFontTx/>
              <a:buAutoNum type="arabicPeriod"/>
            </a:pPr>
            <a:r>
              <a:rPr lang="en-US" dirty="0" smtClean="0">
                <a:latin typeface="Lucida Bright"/>
                <a:cs typeface="Times New Roman" pitchFamily="18" charset="0"/>
              </a:rPr>
              <a:t>There is a </a:t>
            </a:r>
            <a:r>
              <a:rPr lang="en-US" b="1" dirty="0" smtClean="0">
                <a:latin typeface="Lucida Bright"/>
                <a:cs typeface="Times New Roman" pitchFamily="18" charset="0"/>
              </a:rPr>
              <a:t>unique directed path </a:t>
            </a:r>
            <a:r>
              <a:rPr lang="en-US" dirty="0" smtClean="0">
                <a:latin typeface="Lucida Bright"/>
                <a:cs typeface="Times New Roman" pitchFamily="18" charset="0"/>
              </a:rPr>
              <a:t>from the root to each node.</a:t>
            </a:r>
          </a:p>
        </p:txBody>
      </p:sp>
      <p:pic>
        <p:nvPicPr>
          <p:cNvPr id="77826" name="Picture 2"/>
          <p:cNvPicPr>
            <a:picLocks noChangeAspect="1" noChangeArrowheads="1"/>
          </p:cNvPicPr>
          <p:nvPr/>
        </p:nvPicPr>
        <p:blipFill>
          <a:blip r:embed="rId2" cstate="print"/>
          <a:srcRect/>
          <a:stretch>
            <a:fillRect/>
          </a:stretch>
        </p:blipFill>
        <p:spPr bwMode="auto">
          <a:xfrm>
            <a:off x="381000" y="3505200"/>
            <a:ext cx="6640970" cy="220980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40744083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nchor="t">
            <a:normAutofit fontScale="90000"/>
          </a:bodyPr>
          <a:lstStyle/>
          <a:p>
            <a:r>
              <a:rPr lang="en-US" altLang="en-US" smtClean="0"/>
              <a:t>Node to be removed has no children.</a:t>
            </a:r>
          </a:p>
        </p:txBody>
      </p:sp>
      <p:pic>
        <p:nvPicPr>
          <p:cNvPr id="38915" name="Picture 2" descr="BST remove example, remove -4 from the t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514600"/>
            <a:ext cx="5343525"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11150539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nchor="t"/>
          <a:lstStyle/>
          <a:p>
            <a:r>
              <a:rPr lang="en-US" altLang="en-US" smtClean="0"/>
              <a:t>Node to be removed has one child.</a:t>
            </a:r>
          </a:p>
        </p:txBody>
      </p:sp>
      <p:pic>
        <p:nvPicPr>
          <p:cNvPr id="39939" name="Picture 2" descr="BST remove example, remove 18 from the tree, pic.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514600"/>
            <a:ext cx="3076575"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4" descr="BST remove example, remove 18 from the tree, pic.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514600"/>
            <a:ext cx="3076575"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6" descr="BST remove example, remove 18 from the tree, pic.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514600"/>
            <a:ext cx="2895600"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07135729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nchor="t">
            <a:normAutofit fontScale="90000"/>
          </a:bodyPr>
          <a:lstStyle/>
          <a:p>
            <a:r>
              <a:rPr lang="en-US" altLang="en-US" smtClean="0"/>
              <a:t>Node to be removed has two children</a:t>
            </a:r>
          </a:p>
        </p:txBody>
      </p:sp>
      <p:pic>
        <p:nvPicPr>
          <p:cNvPr id="40963" name="Picture 2" descr="two children case, pic.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52387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4" descr="two children case, pic.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514600"/>
            <a:ext cx="52387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6" descr="two children case, pic.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438400"/>
            <a:ext cx="52387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87430911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body" idx="1"/>
          </p:nvPr>
        </p:nvSpPr>
        <p:spPr>
          <a:xfrm>
            <a:off x="457200" y="295275"/>
            <a:ext cx="8229600" cy="4525963"/>
          </a:xfrm>
        </p:spPr>
        <p:txBody>
          <a:bodyPr>
            <a:normAutofit fontScale="92500"/>
          </a:bodyPr>
          <a:lstStyle/>
          <a:p>
            <a:pPr eaLnBrk="1" hangingPunct="1">
              <a:buFont typeface="Arial" charset="0"/>
              <a:buNone/>
            </a:pPr>
            <a:r>
              <a:rPr lang="en-US" altLang="en-US" sz="2400" b="1" smtClean="0">
                <a:latin typeface="Times New Roman" pitchFamily="18" charset="0"/>
                <a:cs typeface="Times New Roman" pitchFamily="18" charset="0"/>
              </a:rPr>
              <a:t>Deletion from the middle of a tree</a:t>
            </a:r>
            <a:r>
              <a:rPr lang="en-US" altLang="en-US" sz="1800" b="1" smtClean="0">
                <a:latin typeface="Times New Roman" pitchFamily="18" charset="0"/>
                <a:cs typeface="Times New Roman" pitchFamily="18" charset="0"/>
              </a:rPr>
              <a:t>:</a:t>
            </a:r>
          </a:p>
          <a:p>
            <a:pPr eaLnBrk="1" hangingPunct="1">
              <a:buFont typeface="Arial" charset="0"/>
              <a:buNone/>
            </a:pPr>
            <a:endParaRPr lang="en-US" altLang="en-US" sz="1800" b="1" smtClean="0">
              <a:latin typeface="Times New Roman" pitchFamily="18" charset="0"/>
              <a:cs typeface="Times New Roman" pitchFamily="18" charset="0"/>
            </a:endParaRPr>
          </a:p>
          <a:p>
            <a:pPr algn="just" eaLnBrk="1" hangingPunct="1"/>
            <a:r>
              <a:rPr lang="en-US" altLang="en-US" sz="2400" smtClean="0">
                <a:latin typeface="Times New Roman" pitchFamily="18" charset="0"/>
                <a:cs typeface="Times New Roman" pitchFamily="18" charset="0"/>
              </a:rPr>
              <a:t>Rather than simply delete the node, we try to maintain the existing structure as much as possible by finding data to take the place of the deleted data. This can be done in one of the two ways.</a:t>
            </a:r>
          </a:p>
          <a:p>
            <a:pPr eaLnBrk="1" hangingPunct="1">
              <a:buFont typeface="Wingdings" pitchFamily="2" charset="2"/>
              <a:buChar char="Ø"/>
            </a:pPr>
            <a:r>
              <a:rPr lang="en-US" altLang="en-US" sz="2400" smtClean="0"/>
              <a:t>  We can find the largest node in the deleted node’s left subtree and move its data to replace the deleted node’s data.</a:t>
            </a:r>
          </a:p>
          <a:p>
            <a:pPr eaLnBrk="1" hangingPunct="1">
              <a:buFont typeface="Wingdings" pitchFamily="2" charset="2"/>
              <a:buChar char="Ø"/>
            </a:pPr>
            <a:r>
              <a:rPr lang="en-US" altLang="en-US" sz="2400" smtClean="0"/>
              <a:t>  We can find the smallest node on the deleted node’s right subtree and move its data to replace the deleted node’s data.</a:t>
            </a:r>
          </a:p>
          <a:p>
            <a:pPr eaLnBrk="1" hangingPunct="1"/>
            <a:endParaRPr lang="en-US" altLang="en-US" sz="2400" smtClean="0"/>
          </a:p>
          <a:p>
            <a:pPr eaLnBrk="1" hangingPunct="1"/>
            <a:r>
              <a:rPr lang="en-US" altLang="en-US" sz="2400" smtClean="0"/>
              <a:t>Either of these moves preserves the integrity of the binary search tree.</a:t>
            </a:r>
          </a:p>
          <a:p>
            <a:pPr eaLnBrk="1" hangingPunct="1">
              <a:buFont typeface="Arial" charset="0"/>
              <a:buNone/>
            </a:pPr>
            <a:endParaRPr lang="en-US" altLang="en-US" sz="1800" smtClean="0">
              <a:latin typeface="Times New Roman" pitchFamily="18" charset="0"/>
              <a:cs typeface="Times New Roman" pitchFamily="18" charset="0"/>
            </a:endParaRPr>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93489743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Alg07-05"/>
          <p:cNvPicPr>
            <a:picLocks noChangeAspect="1" noChangeArrowheads="1"/>
          </p:cNvPicPr>
          <p:nvPr/>
        </p:nvPicPr>
        <p:blipFill>
          <a:blip r:embed="rId2">
            <a:extLst>
              <a:ext uri="{28A0092B-C50C-407E-A947-70E740481C1C}">
                <a14:useLocalDpi xmlns:a14="http://schemas.microsoft.com/office/drawing/2010/main" val="0"/>
              </a:ext>
            </a:extLst>
          </a:blip>
          <a:srcRect l="18944" t="2567" b="40962"/>
          <a:stretch>
            <a:fillRect/>
          </a:stretch>
        </p:blipFill>
        <p:spPr bwMode="auto">
          <a:xfrm>
            <a:off x="304800" y="533400"/>
            <a:ext cx="85344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Footer Placeholder 1"/>
          <p:cNvSpPr txBox="1">
            <a:spLocks/>
          </p:cNvSpPr>
          <p:nvPr/>
        </p:nvSpPr>
        <p:spPr bwMode="auto">
          <a:xfrm>
            <a:off x="457200" y="15240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buFont typeface="Arial" charset="0"/>
              <a:buNone/>
            </a:pPr>
            <a:r>
              <a:rPr lang="en-US" altLang="en-US" sz="2400" b="1">
                <a:solidFill>
                  <a:srgbClr val="898989"/>
                </a:solidFill>
                <a:latin typeface="Arial" charset="0"/>
              </a:rPr>
              <a:t>Delete the Node from BST</a:t>
            </a:r>
            <a:endParaRPr lang="en-US" altLang="en-US" sz="1800" b="1">
              <a:solidFill>
                <a:srgbClr val="898989"/>
              </a:solidFill>
              <a:latin typeface="Arial" charset="0"/>
            </a:endParaRPr>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8162619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Alg07-05"/>
          <p:cNvPicPr>
            <a:picLocks noChangeAspect="1" noChangeArrowheads="1"/>
          </p:cNvPicPr>
          <p:nvPr/>
        </p:nvPicPr>
        <p:blipFill>
          <a:blip r:embed="rId2">
            <a:extLst>
              <a:ext uri="{28A0092B-C50C-407E-A947-70E740481C1C}">
                <a14:useLocalDpi xmlns:a14="http://schemas.microsoft.com/office/drawing/2010/main" val="0"/>
              </a:ext>
            </a:extLst>
          </a:blip>
          <a:srcRect l="20128" t="59038"/>
          <a:stretch>
            <a:fillRect/>
          </a:stretch>
        </p:blipFill>
        <p:spPr bwMode="auto">
          <a:xfrm>
            <a:off x="457200" y="838200"/>
            <a:ext cx="8153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ectangle 5"/>
          <p:cNvSpPr>
            <a:spLocks noChangeArrowheads="1"/>
          </p:cNvSpPr>
          <p:nvPr/>
        </p:nvSpPr>
        <p:spPr bwMode="auto">
          <a:xfrm>
            <a:off x="285750" y="6367463"/>
            <a:ext cx="8572500" cy="36988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charset="0"/>
              <a:buNone/>
            </a:pPr>
            <a:r>
              <a:rPr lang="en-US" altLang="ko-KR"/>
              <a:t>Program 1:BST Implementation  </a:t>
            </a:r>
            <a:endParaRPr lang="en-US" altLang="ko-KR" b="1"/>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03539596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3" y="385763"/>
            <a:ext cx="8372475" cy="608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86862416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609600" y="576263"/>
            <a:ext cx="8229600" cy="590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90000"/>
              </a:lnSpc>
              <a:buFont typeface="Arial" charset="0"/>
              <a:buChar char="•"/>
            </a:pPr>
            <a:endParaRPr lang="en-US" altLang="en-US">
              <a:latin typeface="Times New Roman" pitchFamily="18" charset="0"/>
              <a:cs typeface="Times New Roman" pitchFamily="18" charset="0"/>
            </a:endParaRPr>
          </a:p>
          <a:p>
            <a:pPr algn="just" eaLnBrk="1" hangingPunct="1">
              <a:lnSpc>
                <a:spcPct val="90000"/>
              </a:lnSpc>
              <a:buFont typeface="Arial" charset="0"/>
              <a:buChar char="•"/>
            </a:pPr>
            <a:r>
              <a:rPr lang="en-US" altLang="en-US" sz="2400">
                <a:latin typeface="Times New Roman" pitchFamily="18" charset="0"/>
                <a:cs typeface="Times New Roman" pitchFamily="18" charset="0"/>
              </a:rPr>
              <a:t>Definition: </a:t>
            </a:r>
            <a:r>
              <a:rPr lang="en-US" altLang="en-US" sz="2400" i="1">
                <a:latin typeface="Times New Roman" pitchFamily="18" charset="0"/>
                <a:cs typeface="Times New Roman" pitchFamily="18" charset="0"/>
              </a:rPr>
              <a:t>balanced tree</a:t>
            </a:r>
            <a:r>
              <a:rPr lang="en-US" altLang="en-US" sz="2400">
                <a:latin typeface="Times New Roman" pitchFamily="18" charset="0"/>
                <a:cs typeface="Times New Roman" pitchFamily="18" charset="0"/>
              </a:rPr>
              <a:t> is a binary search tree, which is either (a) empty or (b) its left and right sub-trees are “more or less” of equal height</a:t>
            </a:r>
          </a:p>
          <a:p>
            <a:pPr eaLnBrk="1" hangingPunct="1">
              <a:lnSpc>
                <a:spcPct val="90000"/>
              </a:lnSpc>
              <a:buFont typeface="Arial" charset="0"/>
              <a:buNone/>
            </a:pPr>
            <a:endParaRPr lang="en-US" altLang="en-US" sz="2400">
              <a:latin typeface="Times New Roman" pitchFamily="18" charset="0"/>
              <a:cs typeface="Times New Roman" pitchFamily="18" charset="0"/>
            </a:endParaRPr>
          </a:p>
          <a:p>
            <a:pPr algn="just" eaLnBrk="1" hangingPunct="1">
              <a:lnSpc>
                <a:spcPct val="90000"/>
              </a:lnSpc>
              <a:buFont typeface="Arial" charset="0"/>
              <a:buChar char="•"/>
            </a:pPr>
            <a:r>
              <a:rPr lang="en-US" altLang="en-US" sz="2400">
                <a:latin typeface="Times New Roman" pitchFamily="18" charset="0"/>
                <a:cs typeface="Times New Roman" pitchFamily="18" charset="0"/>
              </a:rPr>
              <a:t>Definition: </a:t>
            </a:r>
            <a:r>
              <a:rPr lang="en-US" altLang="en-US" sz="2400" i="1">
                <a:latin typeface="Times New Roman" pitchFamily="18" charset="0"/>
                <a:cs typeface="Times New Roman" pitchFamily="18" charset="0"/>
              </a:rPr>
              <a:t>AVL</a:t>
            </a:r>
            <a:r>
              <a:rPr lang="en-US" altLang="en-US" sz="2400">
                <a:latin typeface="Times New Roman" pitchFamily="18" charset="0"/>
                <a:cs typeface="Times New Roman" pitchFamily="18" charset="0"/>
              </a:rPr>
              <a:t> (Adelson-Velski, Landis) tree is a binary search tree T, which is  either (a) empty or (b) difference between heights of its left and right sub-trees is not greater than one and both sub-trees are also AVL trees</a:t>
            </a:r>
          </a:p>
          <a:p>
            <a:pPr eaLnBrk="1" hangingPunct="1">
              <a:lnSpc>
                <a:spcPct val="90000"/>
              </a:lnSpc>
              <a:buFont typeface="Arial" charset="0"/>
              <a:buNone/>
            </a:pPr>
            <a:endParaRPr lang="en-US" altLang="en-US" sz="2400">
              <a:latin typeface="Times New Roman" pitchFamily="18" charset="0"/>
              <a:cs typeface="Times New Roman" pitchFamily="18" charset="0"/>
            </a:endParaRPr>
          </a:p>
          <a:p>
            <a:pPr eaLnBrk="1" hangingPunct="1">
              <a:lnSpc>
                <a:spcPct val="90000"/>
              </a:lnSpc>
              <a:buFont typeface="Arial" charset="0"/>
              <a:buChar char="•"/>
            </a:pPr>
            <a:r>
              <a:rPr lang="en-US" altLang="en-US" sz="2400">
                <a:latin typeface="Times New Roman" pitchFamily="18" charset="0"/>
                <a:cs typeface="Times New Roman" pitchFamily="18" charset="0"/>
              </a:rPr>
              <a:t>|h</a:t>
            </a:r>
            <a:r>
              <a:rPr lang="en-US" altLang="en-US" sz="2400" baseline="-25000">
                <a:latin typeface="Times New Roman" pitchFamily="18" charset="0"/>
                <a:cs typeface="Times New Roman" pitchFamily="18" charset="0"/>
              </a:rPr>
              <a:t>left</a:t>
            </a:r>
            <a:r>
              <a:rPr lang="en-US" altLang="en-US" sz="2400">
                <a:latin typeface="Times New Roman" pitchFamily="18" charset="0"/>
                <a:cs typeface="Times New Roman" pitchFamily="18" charset="0"/>
              </a:rPr>
              <a:t>-h</a:t>
            </a:r>
            <a:r>
              <a:rPr lang="en-US" altLang="en-US" sz="2400" baseline="-25000">
                <a:latin typeface="Times New Roman" pitchFamily="18" charset="0"/>
                <a:cs typeface="Times New Roman" pitchFamily="18" charset="0"/>
              </a:rPr>
              <a:t>right</a:t>
            </a:r>
            <a:r>
              <a:rPr lang="en-US" altLang="en-US" sz="2400">
                <a:latin typeface="Times New Roman" pitchFamily="18" charset="0"/>
                <a:cs typeface="Times New Roman" pitchFamily="18" charset="0"/>
              </a:rPr>
              <a:t>| &lt;=1</a:t>
            </a:r>
          </a:p>
          <a:p>
            <a:pPr eaLnBrk="1" hangingPunct="1">
              <a:lnSpc>
                <a:spcPct val="90000"/>
              </a:lnSpc>
              <a:buFont typeface="Arial" charset="0"/>
              <a:buNone/>
            </a:pPr>
            <a:endParaRPr lang="en-US" altLang="en-US" sz="2400">
              <a:latin typeface="Times New Roman" pitchFamily="18" charset="0"/>
              <a:cs typeface="Times New Roman" pitchFamily="18" charset="0"/>
            </a:endParaRPr>
          </a:p>
          <a:p>
            <a:pPr algn="just" eaLnBrk="1" hangingPunct="1">
              <a:buFont typeface="Arial" charset="0"/>
              <a:buChar char="•"/>
            </a:pPr>
            <a:r>
              <a:rPr lang="en-US" altLang="en-US" sz="2400">
                <a:latin typeface="Times New Roman" pitchFamily="18" charset="0"/>
                <a:cs typeface="Times New Roman" pitchFamily="18" charset="0"/>
              </a:rPr>
              <a:t> A tree is said to be </a:t>
            </a:r>
            <a:r>
              <a:rPr lang="en-US" altLang="en-US" sz="2400" i="1">
                <a:latin typeface="Times New Roman" pitchFamily="18" charset="0"/>
                <a:cs typeface="Times New Roman" pitchFamily="18" charset="0"/>
              </a:rPr>
              <a:t>balanced</a:t>
            </a:r>
            <a:r>
              <a:rPr lang="en-US" altLang="en-US" sz="2400">
                <a:latin typeface="Times New Roman" pitchFamily="18" charset="0"/>
                <a:cs typeface="Times New Roman" pitchFamily="18" charset="0"/>
              </a:rPr>
              <a:t> if for each node, the number of nodes in the left subtree and the number of nodes in the right subtree differ by </a:t>
            </a:r>
            <a:r>
              <a:rPr lang="en-US" altLang="en-US" sz="2400" i="1">
                <a:latin typeface="Times New Roman" pitchFamily="18" charset="0"/>
                <a:cs typeface="Times New Roman" pitchFamily="18" charset="0"/>
              </a:rPr>
              <a:t>at most one</a:t>
            </a:r>
            <a:r>
              <a:rPr lang="en-US" altLang="en-US" sz="2400">
                <a:latin typeface="Times New Roman" pitchFamily="18" charset="0"/>
                <a:cs typeface="Times New Roman" pitchFamily="18" charset="0"/>
              </a:rPr>
              <a:t>.</a:t>
            </a:r>
          </a:p>
          <a:p>
            <a:pPr lvl="1" eaLnBrk="1" hangingPunct="1"/>
            <a:endParaRPr lang="en-US" altLang="en-US">
              <a:latin typeface="Times New Roman" pitchFamily="18" charset="0"/>
              <a:cs typeface="Times New Roman" pitchFamily="18" charset="0"/>
            </a:endParaRPr>
          </a:p>
          <a:p>
            <a:pPr eaLnBrk="1" hangingPunct="1">
              <a:buFont typeface="Arial" charset="0"/>
              <a:buNone/>
            </a:pPr>
            <a:r>
              <a:rPr lang="en-US" altLang="en-US">
                <a:latin typeface="Times New Roman" pitchFamily="18" charset="0"/>
                <a:cs typeface="Times New Roman" pitchFamily="18" charset="0"/>
              </a:rPr>
              <a:t> </a:t>
            </a:r>
          </a:p>
          <a:p>
            <a:pPr eaLnBrk="1" hangingPunct="1">
              <a:lnSpc>
                <a:spcPct val="90000"/>
              </a:lnSpc>
              <a:buFont typeface="Arial" charset="0"/>
              <a:buNone/>
            </a:pPr>
            <a:endParaRPr lang="en-US" altLang="en-US">
              <a:latin typeface="Times New Roman" pitchFamily="18" charset="0"/>
              <a:cs typeface="Times New Roman" pitchFamily="18" charset="0"/>
            </a:endParaRPr>
          </a:p>
        </p:txBody>
      </p:sp>
      <p:sp>
        <p:nvSpPr>
          <p:cNvPr id="4" name="Title 1"/>
          <p:cNvSpPr txBox="1">
            <a:spLocks noChangeArrowheads="1"/>
          </p:cNvSpPr>
          <p:nvPr/>
        </p:nvSpPr>
        <p:spPr bwMode="auto">
          <a:xfrm>
            <a:off x="0" y="-19050"/>
            <a:ext cx="9144000" cy="563563"/>
          </a:xfrm>
          <a:prstGeom prst="rect">
            <a:avLst/>
          </a:prstGeom>
          <a:solidFill>
            <a:srgbClr val="FFFF00"/>
          </a:solidFill>
          <a:ln w="9525">
            <a:noFill/>
            <a:miter lim="800000"/>
            <a:headEnd/>
            <a:tailEnd/>
          </a:ln>
        </p:spPr>
        <p:txBody>
          <a:bodyPr anchor="ctr"/>
          <a:lstStyle/>
          <a:p>
            <a:pPr marL="914400" indent="-914400" algn="ctr" eaLnBrk="1" hangingPunct="1">
              <a:defRPr/>
            </a:pPr>
            <a:r>
              <a:rPr lang="en-US" sz="4400" kern="0" dirty="0">
                <a:latin typeface="+mj-lt"/>
                <a:ea typeface="+mj-ea"/>
                <a:cs typeface="+mj-cs"/>
                <a:sym typeface="Calibri" pitchFamily="34" charset="0"/>
              </a:rPr>
              <a:t>AVL TREES </a:t>
            </a:r>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43672884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503238" y="731838"/>
            <a:ext cx="8123237"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buFont typeface="Arial" charset="0"/>
              <a:buChar char="•"/>
            </a:pPr>
            <a:endParaRPr lang="en-US" altLang="en-US" sz="2000">
              <a:latin typeface="Times New Roman" pitchFamily="18" charset="0"/>
              <a:cs typeface="Times New Roman" pitchFamily="18" charset="0"/>
            </a:endParaRPr>
          </a:p>
          <a:p>
            <a:pPr algn="just" eaLnBrk="1" hangingPunct="1">
              <a:buFont typeface="Arial" charset="0"/>
              <a:buChar char="•"/>
            </a:pPr>
            <a:r>
              <a:rPr lang="en-US" altLang="en-US" sz="2400">
                <a:latin typeface="Times New Roman" pitchFamily="18" charset="0"/>
                <a:cs typeface="Times New Roman" pitchFamily="18" charset="0"/>
              </a:rPr>
              <a:t>A tree is said to be </a:t>
            </a:r>
            <a:r>
              <a:rPr lang="en-US" altLang="en-US" sz="2400" i="1">
                <a:latin typeface="Times New Roman" pitchFamily="18" charset="0"/>
                <a:cs typeface="Times New Roman" pitchFamily="18" charset="0"/>
              </a:rPr>
              <a:t>height-balanced</a:t>
            </a:r>
            <a:r>
              <a:rPr lang="en-US" altLang="en-US" sz="2400">
                <a:latin typeface="Times New Roman" pitchFamily="18" charset="0"/>
                <a:cs typeface="Times New Roman" pitchFamily="18" charset="0"/>
              </a:rPr>
              <a:t> or </a:t>
            </a:r>
            <a:r>
              <a:rPr lang="en-US" altLang="en-US" sz="2400" i="1">
                <a:latin typeface="Times New Roman" pitchFamily="18" charset="0"/>
                <a:cs typeface="Times New Roman" pitchFamily="18" charset="0"/>
              </a:rPr>
              <a:t>AVL</a:t>
            </a:r>
            <a:r>
              <a:rPr lang="en-US" altLang="en-US" sz="2400">
                <a:latin typeface="Times New Roman" pitchFamily="18" charset="0"/>
                <a:cs typeface="Times New Roman" pitchFamily="18" charset="0"/>
              </a:rPr>
              <a:t> if for each node, the height of the left subtree and height of the right subtree differ by at most one.</a:t>
            </a:r>
          </a:p>
          <a:p>
            <a:pPr algn="just" eaLnBrk="1" hangingPunct="1">
              <a:buFont typeface="Arial" charset="0"/>
              <a:buNone/>
            </a:pPr>
            <a:endParaRPr lang="en-US" altLang="en-US" sz="2400">
              <a:latin typeface="Times New Roman" pitchFamily="18" charset="0"/>
              <a:cs typeface="Times New Roman" pitchFamily="18" charset="0"/>
            </a:endParaRPr>
          </a:p>
          <a:p>
            <a:pPr algn="just" eaLnBrk="1" hangingPunct="1">
              <a:buFont typeface="Arial" charset="0"/>
              <a:buNone/>
            </a:pPr>
            <a:endParaRPr lang="en-US" altLang="en-US" sz="2400">
              <a:latin typeface="Times New Roman" pitchFamily="18" charset="0"/>
              <a:cs typeface="Times New Roman" pitchFamily="18" charset="0"/>
            </a:endParaRPr>
          </a:p>
          <a:p>
            <a:pPr algn="just" eaLnBrk="1" hangingPunct="1">
              <a:buFont typeface="Wingdings" pitchFamily="2" charset="2"/>
              <a:buChar char="Ø"/>
            </a:pPr>
            <a:r>
              <a:rPr lang="en-US" altLang="en-US" sz="2400">
                <a:latin typeface="Times New Roman" pitchFamily="18" charset="0"/>
                <a:cs typeface="Times New Roman" pitchFamily="18" charset="0"/>
              </a:rPr>
              <a:t>The height of the left subtree minus the height of the right subtree of a node is called the </a:t>
            </a:r>
            <a:r>
              <a:rPr lang="en-US" altLang="en-US" sz="2400" i="1">
                <a:latin typeface="Times New Roman" pitchFamily="18" charset="0"/>
                <a:cs typeface="Times New Roman" pitchFamily="18" charset="0"/>
              </a:rPr>
              <a:t>balance of the node</a:t>
            </a:r>
            <a:r>
              <a:rPr lang="en-US" altLang="en-US" sz="2400">
                <a:latin typeface="Times New Roman" pitchFamily="18" charset="0"/>
                <a:cs typeface="Times New Roman" pitchFamily="18" charset="0"/>
              </a:rPr>
              <a:t>.  For an AVL tree, the balances of the nodes are always -1, 0 or 1.</a:t>
            </a:r>
          </a:p>
          <a:p>
            <a:pPr algn="just" eaLnBrk="1" hangingPunct="1">
              <a:buFont typeface="Wingdings" pitchFamily="2" charset="2"/>
              <a:buChar char="Ø"/>
            </a:pPr>
            <a:endParaRPr lang="en-US" altLang="en-US" sz="2400">
              <a:latin typeface="Times New Roman" pitchFamily="18" charset="0"/>
              <a:cs typeface="Times New Roman" pitchFamily="18" charset="0"/>
            </a:endParaRPr>
          </a:p>
          <a:p>
            <a:pPr algn="just" eaLnBrk="1" hangingPunct="1">
              <a:buFont typeface="Arial" charset="0"/>
              <a:buNone/>
            </a:pPr>
            <a:endParaRPr lang="en-US" altLang="en-US" sz="2400">
              <a:latin typeface="Times New Roman" pitchFamily="18" charset="0"/>
              <a:cs typeface="Times New Roman" pitchFamily="18" charset="0"/>
            </a:endParaRPr>
          </a:p>
          <a:p>
            <a:pPr algn="just" eaLnBrk="1" hangingPunct="1">
              <a:buFont typeface="Wingdings" pitchFamily="2" charset="2"/>
              <a:buChar char="Ø"/>
            </a:pPr>
            <a:r>
              <a:rPr lang="en-US" altLang="en-US" sz="2400">
                <a:latin typeface="Times New Roman" pitchFamily="18" charset="0"/>
                <a:cs typeface="Times New Roman" pitchFamily="18" charset="0"/>
              </a:rPr>
              <a:t>Given an AVL tree, if insertions or deletions are performed, the AVL tree </a:t>
            </a:r>
            <a:r>
              <a:rPr lang="en-US" altLang="en-US" sz="2400" i="1">
                <a:latin typeface="Times New Roman" pitchFamily="18" charset="0"/>
                <a:cs typeface="Times New Roman" pitchFamily="18" charset="0"/>
              </a:rPr>
              <a:t>may not</a:t>
            </a:r>
            <a:r>
              <a:rPr lang="en-US" altLang="en-US" sz="2400">
                <a:latin typeface="Times New Roman" pitchFamily="18" charset="0"/>
                <a:cs typeface="Times New Roman" pitchFamily="18" charset="0"/>
              </a:rPr>
              <a:t> remain height balanced.</a:t>
            </a:r>
          </a:p>
        </p:txBody>
      </p:sp>
      <p:sp>
        <p:nvSpPr>
          <p:cNvPr id="4" name="Title 1"/>
          <p:cNvSpPr txBox="1">
            <a:spLocks noChangeArrowheads="1"/>
          </p:cNvSpPr>
          <p:nvPr/>
        </p:nvSpPr>
        <p:spPr bwMode="auto">
          <a:xfrm>
            <a:off x="0" y="-19050"/>
            <a:ext cx="9144000" cy="563563"/>
          </a:xfrm>
          <a:prstGeom prst="rect">
            <a:avLst/>
          </a:prstGeom>
          <a:solidFill>
            <a:srgbClr val="FFFF00"/>
          </a:solidFill>
          <a:ln w="9525">
            <a:noFill/>
            <a:miter lim="800000"/>
            <a:headEnd/>
            <a:tailEnd/>
          </a:ln>
        </p:spPr>
        <p:txBody>
          <a:bodyPr anchor="ctr"/>
          <a:lstStyle/>
          <a:p>
            <a:pPr marL="914400" indent="-914400" algn="ctr" eaLnBrk="1" hangingPunct="1">
              <a:defRPr/>
            </a:pPr>
            <a:r>
              <a:rPr lang="en-US" sz="4400" kern="0" dirty="0">
                <a:latin typeface="+mj-lt"/>
                <a:ea typeface="+mj-ea"/>
                <a:cs typeface="+mj-cs"/>
                <a:sym typeface="Calibri" pitchFamily="34" charset="0"/>
              </a:rPr>
              <a:t>Height of an  AVL TREE  </a:t>
            </a:r>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53215099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ko-KR" smtClean="0"/>
              <a:t>AVL Tree with Balance Factors</a:t>
            </a:r>
          </a:p>
        </p:txBody>
      </p:sp>
      <p:grpSp>
        <p:nvGrpSpPr>
          <p:cNvPr id="2" name="Group 83"/>
          <p:cNvGrpSpPr>
            <a:grpSpLocks/>
          </p:cNvGrpSpPr>
          <p:nvPr/>
        </p:nvGrpSpPr>
        <p:grpSpPr bwMode="auto">
          <a:xfrm>
            <a:off x="1447800" y="1196975"/>
            <a:ext cx="6542088" cy="2932113"/>
            <a:chOff x="912" y="998"/>
            <a:chExt cx="4121" cy="1847"/>
          </a:xfrm>
        </p:grpSpPr>
        <p:sp>
          <p:nvSpPr>
            <p:cNvPr id="48160" name="Text Box 53"/>
            <p:cNvSpPr txBox="1">
              <a:spLocks noChangeArrowheads="1"/>
            </p:cNvSpPr>
            <p:nvPr/>
          </p:nvSpPr>
          <p:spPr bwMode="auto">
            <a:xfrm>
              <a:off x="2705" y="998"/>
              <a:ext cx="3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buFont typeface="Arial" charset="0"/>
                <a:buNone/>
              </a:pPr>
              <a:r>
                <a:rPr lang="en-US" altLang="ko-KR" sz="2000" b="1">
                  <a:solidFill>
                    <a:srgbClr val="FF3300"/>
                  </a:solidFill>
                  <a:latin typeface="Gulim" pitchFamily="34" charset="-127"/>
                </a:rPr>
                <a:t>-1</a:t>
              </a:r>
            </a:p>
          </p:txBody>
        </p:sp>
        <p:sp>
          <p:nvSpPr>
            <p:cNvPr id="48161" name="Text Box 54"/>
            <p:cNvSpPr txBox="1">
              <a:spLocks noChangeArrowheads="1"/>
            </p:cNvSpPr>
            <p:nvPr/>
          </p:nvSpPr>
          <p:spPr bwMode="auto">
            <a:xfrm>
              <a:off x="1851" y="1434"/>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buFont typeface="Arial" charset="0"/>
                <a:buNone/>
              </a:pPr>
              <a:r>
                <a:rPr lang="en-US" altLang="ko-KR" sz="2000" b="1">
                  <a:solidFill>
                    <a:srgbClr val="FF3300"/>
                  </a:solidFill>
                  <a:latin typeface="Gulim" pitchFamily="34" charset="-127"/>
                </a:rPr>
                <a:t>1</a:t>
              </a:r>
            </a:p>
          </p:txBody>
        </p:sp>
        <p:sp>
          <p:nvSpPr>
            <p:cNvPr id="48162" name="Text Box 55"/>
            <p:cNvSpPr txBox="1">
              <a:spLocks noChangeArrowheads="1"/>
            </p:cNvSpPr>
            <p:nvPr/>
          </p:nvSpPr>
          <p:spPr bwMode="auto">
            <a:xfrm>
              <a:off x="1284" y="186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buFont typeface="Arial" charset="0"/>
                <a:buNone/>
              </a:pPr>
              <a:r>
                <a:rPr lang="en-US" altLang="ko-KR" sz="2000" b="1">
                  <a:solidFill>
                    <a:srgbClr val="FF3300"/>
                  </a:solidFill>
                  <a:latin typeface="Gulim" pitchFamily="34" charset="-127"/>
                </a:rPr>
                <a:t>0</a:t>
              </a:r>
            </a:p>
          </p:txBody>
        </p:sp>
        <p:sp>
          <p:nvSpPr>
            <p:cNvPr id="48163" name="Text Box 56"/>
            <p:cNvSpPr txBox="1">
              <a:spLocks noChangeArrowheads="1"/>
            </p:cNvSpPr>
            <p:nvPr/>
          </p:nvSpPr>
          <p:spPr bwMode="auto">
            <a:xfrm>
              <a:off x="912" y="2276"/>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buFont typeface="Arial" charset="0"/>
                <a:buNone/>
              </a:pPr>
              <a:r>
                <a:rPr lang="en-US" altLang="ko-KR" sz="2000" b="1">
                  <a:solidFill>
                    <a:srgbClr val="FF3300"/>
                  </a:solidFill>
                  <a:latin typeface="Gulim" pitchFamily="34" charset="-127"/>
                </a:rPr>
                <a:t>0</a:t>
              </a:r>
            </a:p>
          </p:txBody>
        </p:sp>
        <p:sp>
          <p:nvSpPr>
            <p:cNvPr id="48164" name="Text Box 57"/>
            <p:cNvSpPr txBox="1">
              <a:spLocks noChangeArrowheads="1"/>
            </p:cNvSpPr>
            <p:nvPr/>
          </p:nvSpPr>
          <p:spPr bwMode="auto">
            <a:xfrm>
              <a:off x="1553" y="2276"/>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buFont typeface="Arial" charset="0"/>
                <a:buNone/>
              </a:pPr>
              <a:r>
                <a:rPr lang="en-US" altLang="ko-KR" sz="2000" b="1">
                  <a:solidFill>
                    <a:srgbClr val="FF3300"/>
                  </a:solidFill>
                  <a:latin typeface="Gulim" pitchFamily="34" charset="-127"/>
                </a:rPr>
                <a:t>0</a:t>
              </a:r>
            </a:p>
          </p:txBody>
        </p:sp>
        <p:sp>
          <p:nvSpPr>
            <p:cNvPr id="48165" name="Text Box 58"/>
            <p:cNvSpPr txBox="1">
              <a:spLocks noChangeArrowheads="1"/>
            </p:cNvSpPr>
            <p:nvPr/>
          </p:nvSpPr>
          <p:spPr bwMode="auto">
            <a:xfrm>
              <a:off x="2278" y="186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buFont typeface="Arial" charset="0"/>
                <a:buNone/>
              </a:pPr>
              <a:r>
                <a:rPr lang="en-US" altLang="ko-KR" sz="2000" b="1">
                  <a:solidFill>
                    <a:srgbClr val="FF3300"/>
                  </a:solidFill>
                  <a:latin typeface="Gulim" pitchFamily="34" charset="-127"/>
                </a:rPr>
                <a:t>0</a:t>
              </a:r>
            </a:p>
          </p:txBody>
        </p:sp>
        <p:sp>
          <p:nvSpPr>
            <p:cNvPr id="48166" name="Text Box 59"/>
            <p:cNvSpPr txBox="1">
              <a:spLocks noChangeArrowheads="1"/>
            </p:cNvSpPr>
            <p:nvPr/>
          </p:nvSpPr>
          <p:spPr bwMode="auto">
            <a:xfrm>
              <a:off x="3696" y="1434"/>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buFont typeface="Arial" charset="0"/>
                <a:buNone/>
              </a:pPr>
              <a:r>
                <a:rPr lang="en-US" altLang="ko-KR" sz="2000" b="1">
                  <a:solidFill>
                    <a:srgbClr val="FF3300"/>
                  </a:solidFill>
                  <a:latin typeface="Gulim" pitchFamily="34" charset="-127"/>
                </a:rPr>
                <a:t>1</a:t>
              </a:r>
            </a:p>
          </p:txBody>
        </p:sp>
        <p:sp>
          <p:nvSpPr>
            <p:cNvPr id="48167" name="Text Box 60"/>
            <p:cNvSpPr txBox="1">
              <a:spLocks noChangeArrowheads="1"/>
            </p:cNvSpPr>
            <p:nvPr/>
          </p:nvSpPr>
          <p:spPr bwMode="auto">
            <a:xfrm>
              <a:off x="3312" y="186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buFont typeface="Arial" charset="0"/>
                <a:buNone/>
              </a:pPr>
              <a:r>
                <a:rPr lang="en-US" altLang="ko-KR" sz="2000" b="1">
                  <a:solidFill>
                    <a:srgbClr val="FF3300"/>
                  </a:solidFill>
                  <a:latin typeface="Gulim" pitchFamily="34" charset="-127"/>
                </a:rPr>
                <a:t>1</a:t>
              </a:r>
            </a:p>
          </p:txBody>
        </p:sp>
        <p:sp>
          <p:nvSpPr>
            <p:cNvPr id="48168" name="Text Box 61"/>
            <p:cNvSpPr txBox="1">
              <a:spLocks noChangeArrowheads="1"/>
            </p:cNvSpPr>
            <p:nvPr/>
          </p:nvSpPr>
          <p:spPr bwMode="auto">
            <a:xfrm>
              <a:off x="2976" y="2304"/>
              <a:ext cx="3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buFont typeface="Arial" charset="0"/>
                <a:buNone/>
              </a:pPr>
              <a:r>
                <a:rPr lang="en-US" altLang="ko-KR" sz="2000" b="1">
                  <a:solidFill>
                    <a:srgbClr val="FF3300"/>
                  </a:solidFill>
                  <a:latin typeface="Gulim" pitchFamily="34" charset="-127"/>
                </a:rPr>
                <a:t>-1</a:t>
              </a:r>
            </a:p>
          </p:txBody>
        </p:sp>
        <p:sp>
          <p:nvSpPr>
            <p:cNvPr id="48169" name="Text Box 62"/>
            <p:cNvSpPr txBox="1">
              <a:spLocks noChangeArrowheads="1"/>
            </p:cNvSpPr>
            <p:nvPr/>
          </p:nvSpPr>
          <p:spPr bwMode="auto">
            <a:xfrm>
              <a:off x="3644" y="2304"/>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buFont typeface="Arial" charset="0"/>
                <a:buNone/>
              </a:pPr>
              <a:r>
                <a:rPr lang="en-US" altLang="ko-KR" sz="2000" b="1">
                  <a:solidFill>
                    <a:srgbClr val="FF3300"/>
                  </a:solidFill>
                  <a:latin typeface="Gulim" pitchFamily="34" charset="-127"/>
                </a:rPr>
                <a:t>0</a:t>
              </a:r>
            </a:p>
          </p:txBody>
        </p:sp>
        <p:sp>
          <p:nvSpPr>
            <p:cNvPr id="48170" name="Text Box 64"/>
            <p:cNvSpPr txBox="1">
              <a:spLocks noChangeArrowheads="1"/>
            </p:cNvSpPr>
            <p:nvPr/>
          </p:nvSpPr>
          <p:spPr bwMode="auto">
            <a:xfrm>
              <a:off x="4571" y="1869"/>
              <a:ext cx="3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buFont typeface="Arial" charset="0"/>
                <a:buNone/>
              </a:pPr>
              <a:r>
                <a:rPr lang="en-US" altLang="ko-KR" sz="2000" b="1">
                  <a:solidFill>
                    <a:srgbClr val="FF3300"/>
                  </a:solidFill>
                  <a:latin typeface="Gulim" pitchFamily="34" charset="-127"/>
                </a:rPr>
                <a:t>-1</a:t>
              </a:r>
            </a:p>
          </p:txBody>
        </p:sp>
        <p:sp>
          <p:nvSpPr>
            <p:cNvPr id="48171" name="Text Box 66"/>
            <p:cNvSpPr txBox="1">
              <a:spLocks noChangeArrowheads="1"/>
            </p:cNvSpPr>
            <p:nvPr/>
          </p:nvSpPr>
          <p:spPr bwMode="auto">
            <a:xfrm>
              <a:off x="4827" y="2196"/>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buFont typeface="Arial" charset="0"/>
                <a:buNone/>
              </a:pPr>
              <a:r>
                <a:rPr lang="en-US" altLang="ko-KR" sz="2000" b="1">
                  <a:solidFill>
                    <a:srgbClr val="FF3300"/>
                  </a:solidFill>
                  <a:latin typeface="Gulim" pitchFamily="34" charset="-127"/>
                </a:rPr>
                <a:t>0</a:t>
              </a:r>
            </a:p>
          </p:txBody>
        </p:sp>
        <p:sp>
          <p:nvSpPr>
            <p:cNvPr id="48172" name="Text Box 68"/>
            <p:cNvSpPr txBox="1">
              <a:spLocks noChangeArrowheads="1"/>
            </p:cNvSpPr>
            <p:nvPr/>
          </p:nvSpPr>
          <p:spPr bwMode="auto">
            <a:xfrm>
              <a:off x="3717" y="25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buFont typeface="Arial" charset="0"/>
                <a:buNone/>
              </a:pPr>
              <a:r>
                <a:rPr lang="en-US" altLang="ko-KR" sz="2000" b="1">
                  <a:solidFill>
                    <a:srgbClr val="FF3300"/>
                  </a:solidFill>
                  <a:latin typeface="Gulim" pitchFamily="34" charset="-127"/>
                </a:rPr>
                <a:t>0</a:t>
              </a:r>
            </a:p>
          </p:txBody>
        </p:sp>
      </p:grpSp>
      <p:grpSp>
        <p:nvGrpSpPr>
          <p:cNvPr id="48132" name="Group 85"/>
          <p:cNvGrpSpPr>
            <a:grpSpLocks/>
          </p:cNvGrpSpPr>
          <p:nvPr/>
        </p:nvGrpSpPr>
        <p:grpSpPr bwMode="auto">
          <a:xfrm>
            <a:off x="1816100" y="1303338"/>
            <a:ext cx="6032500" cy="3054350"/>
            <a:chOff x="981" y="1148"/>
            <a:chExt cx="3800" cy="1924"/>
          </a:xfrm>
        </p:grpSpPr>
        <p:sp>
          <p:nvSpPr>
            <p:cNvPr id="48135" name="Line 86"/>
            <p:cNvSpPr>
              <a:spLocks noChangeShapeType="1"/>
            </p:cNvSpPr>
            <p:nvPr/>
          </p:nvSpPr>
          <p:spPr bwMode="auto">
            <a:xfrm flipH="1">
              <a:off x="2006" y="1329"/>
              <a:ext cx="939" cy="25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36" name="Line 87"/>
            <p:cNvSpPr>
              <a:spLocks noChangeShapeType="1"/>
            </p:cNvSpPr>
            <p:nvPr/>
          </p:nvSpPr>
          <p:spPr bwMode="auto">
            <a:xfrm>
              <a:off x="2945" y="1329"/>
              <a:ext cx="896" cy="25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37" name="Line 88"/>
            <p:cNvSpPr>
              <a:spLocks noChangeShapeType="1"/>
            </p:cNvSpPr>
            <p:nvPr/>
          </p:nvSpPr>
          <p:spPr bwMode="auto">
            <a:xfrm flipH="1">
              <a:off x="1451" y="1765"/>
              <a:ext cx="512" cy="254"/>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38" name="Line 89"/>
            <p:cNvSpPr>
              <a:spLocks noChangeShapeType="1"/>
            </p:cNvSpPr>
            <p:nvPr/>
          </p:nvSpPr>
          <p:spPr bwMode="auto">
            <a:xfrm>
              <a:off x="2006" y="1765"/>
              <a:ext cx="427" cy="254"/>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39" name="Line 90"/>
            <p:cNvSpPr>
              <a:spLocks noChangeShapeType="1"/>
            </p:cNvSpPr>
            <p:nvPr/>
          </p:nvSpPr>
          <p:spPr bwMode="auto">
            <a:xfrm flipH="1">
              <a:off x="3457" y="1765"/>
              <a:ext cx="384" cy="254"/>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40" name="Line 91"/>
            <p:cNvSpPr>
              <a:spLocks noChangeShapeType="1"/>
            </p:cNvSpPr>
            <p:nvPr/>
          </p:nvSpPr>
          <p:spPr bwMode="auto">
            <a:xfrm flipH="1">
              <a:off x="1067" y="2201"/>
              <a:ext cx="341" cy="254"/>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41" name="Line 92"/>
            <p:cNvSpPr>
              <a:spLocks noChangeShapeType="1"/>
            </p:cNvSpPr>
            <p:nvPr/>
          </p:nvSpPr>
          <p:spPr bwMode="auto">
            <a:xfrm>
              <a:off x="1451" y="2201"/>
              <a:ext cx="256" cy="254"/>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42" name="Line 93"/>
            <p:cNvSpPr>
              <a:spLocks noChangeShapeType="1"/>
            </p:cNvSpPr>
            <p:nvPr/>
          </p:nvSpPr>
          <p:spPr bwMode="auto">
            <a:xfrm flipH="1">
              <a:off x="3201" y="2201"/>
              <a:ext cx="256" cy="254"/>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43" name="Line 94"/>
            <p:cNvSpPr>
              <a:spLocks noChangeShapeType="1"/>
            </p:cNvSpPr>
            <p:nvPr/>
          </p:nvSpPr>
          <p:spPr bwMode="auto">
            <a:xfrm>
              <a:off x="3500" y="2201"/>
              <a:ext cx="299" cy="254"/>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44" name="Line 95"/>
            <p:cNvSpPr>
              <a:spLocks noChangeShapeType="1"/>
            </p:cNvSpPr>
            <p:nvPr/>
          </p:nvSpPr>
          <p:spPr bwMode="auto">
            <a:xfrm>
              <a:off x="3884" y="1765"/>
              <a:ext cx="427" cy="254"/>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45" name="Line 96"/>
            <p:cNvSpPr>
              <a:spLocks noChangeShapeType="1"/>
            </p:cNvSpPr>
            <p:nvPr/>
          </p:nvSpPr>
          <p:spPr bwMode="auto">
            <a:xfrm>
              <a:off x="4354" y="2201"/>
              <a:ext cx="298" cy="254"/>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46" name="Line 97"/>
            <p:cNvSpPr>
              <a:spLocks noChangeShapeType="1"/>
            </p:cNvSpPr>
            <p:nvPr/>
          </p:nvSpPr>
          <p:spPr bwMode="auto">
            <a:xfrm>
              <a:off x="3244" y="2636"/>
              <a:ext cx="299" cy="254"/>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47" name="Oval 98"/>
            <p:cNvSpPr>
              <a:spLocks noChangeArrowheads="1"/>
            </p:cNvSpPr>
            <p:nvPr/>
          </p:nvSpPr>
          <p:spPr bwMode="auto">
            <a:xfrm>
              <a:off x="2817" y="1148"/>
              <a:ext cx="256" cy="181"/>
            </a:xfrm>
            <a:prstGeom prst="ellipse">
              <a:avLst/>
            </a:prstGeom>
            <a:solidFill>
              <a:srgbClr val="DDDDDD"/>
            </a:solidFill>
            <a:ln w="9525">
              <a:solidFill>
                <a:schemeClr val="tx1"/>
              </a:solidFill>
              <a:miter lim="800000"/>
              <a:headEnd/>
              <a:tailEnd/>
            </a:ln>
          </p:spPr>
          <p:txBody>
            <a:bodyPr wrap="none" anchor="ctr"/>
            <a:lstStyle/>
            <a:p>
              <a:pPr algn="ctr" eaLnBrk="1" hangingPunct="1">
                <a:buFont typeface="Arial" charset="0"/>
                <a:buNone/>
              </a:pPr>
              <a:r>
                <a:rPr lang="en-US" altLang="ko-KR" sz="2000" b="1">
                  <a:latin typeface="Gulim" pitchFamily="34" charset="-127"/>
                </a:rPr>
                <a:t>10</a:t>
              </a:r>
            </a:p>
          </p:txBody>
        </p:sp>
        <p:sp>
          <p:nvSpPr>
            <p:cNvPr id="48148" name="Oval 99"/>
            <p:cNvSpPr>
              <a:spLocks noChangeArrowheads="1"/>
            </p:cNvSpPr>
            <p:nvPr/>
          </p:nvSpPr>
          <p:spPr bwMode="auto">
            <a:xfrm>
              <a:off x="3713" y="1584"/>
              <a:ext cx="256" cy="181"/>
            </a:xfrm>
            <a:prstGeom prst="ellipse">
              <a:avLst/>
            </a:prstGeom>
            <a:solidFill>
              <a:srgbClr val="DDDDDD"/>
            </a:solidFill>
            <a:ln w="9525">
              <a:solidFill>
                <a:schemeClr val="tx1"/>
              </a:solidFill>
              <a:miter lim="800000"/>
              <a:headEnd/>
              <a:tailEnd/>
            </a:ln>
          </p:spPr>
          <p:txBody>
            <a:bodyPr wrap="none" anchor="ctr"/>
            <a:lstStyle/>
            <a:p>
              <a:pPr algn="ctr" eaLnBrk="1" hangingPunct="1">
                <a:buFont typeface="Arial" charset="0"/>
                <a:buNone/>
              </a:pPr>
              <a:r>
                <a:rPr lang="en-US" altLang="ko-KR" sz="2000" b="1">
                  <a:latin typeface="Gulim" pitchFamily="34" charset="-127"/>
                </a:rPr>
                <a:t>40</a:t>
              </a:r>
            </a:p>
          </p:txBody>
        </p:sp>
        <p:sp>
          <p:nvSpPr>
            <p:cNvPr id="48149" name="Oval 100"/>
            <p:cNvSpPr>
              <a:spLocks noChangeArrowheads="1"/>
            </p:cNvSpPr>
            <p:nvPr/>
          </p:nvSpPr>
          <p:spPr bwMode="auto">
            <a:xfrm>
              <a:off x="3329" y="2019"/>
              <a:ext cx="256" cy="182"/>
            </a:xfrm>
            <a:prstGeom prst="ellipse">
              <a:avLst/>
            </a:prstGeom>
            <a:solidFill>
              <a:srgbClr val="DDDDDD"/>
            </a:solidFill>
            <a:ln w="9525">
              <a:solidFill>
                <a:schemeClr val="tx1"/>
              </a:solidFill>
              <a:miter lim="800000"/>
              <a:headEnd/>
              <a:tailEnd/>
            </a:ln>
          </p:spPr>
          <p:txBody>
            <a:bodyPr wrap="none" anchor="ctr"/>
            <a:lstStyle/>
            <a:p>
              <a:pPr algn="ctr" eaLnBrk="1" hangingPunct="1">
                <a:buFont typeface="Arial" charset="0"/>
                <a:buNone/>
              </a:pPr>
              <a:r>
                <a:rPr lang="en-US" altLang="ko-KR" sz="2000" b="1">
                  <a:latin typeface="Gulim" pitchFamily="34" charset="-127"/>
                </a:rPr>
                <a:t>30</a:t>
              </a:r>
            </a:p>
          </p:txBody>
        </p:sp>
        <p:sp>
          <p:nvSpPr>
            <p:cNvPr id="48150" name="Oval 101"/>
            <p:cNvSpPr>
              <a:spLocks noChangeArrowheads="1"/>
            </p:cNvSpPr>
            <p:nvPr/>
          </p:nvSpPr>
          <p:spPr bwMode="auto">
            <a:xfrm>
              <a:off x="4183" y="2019"/>
              <a:ext cx="256" cy="182"/>
            </a:xfrm>
            <a:prstGeom prst="ellipse">
              <a:avLst/>
            </a:prstGeom>
            <a:solidFill>
              <a:srgbClr val="DDDDDD"/>
            </a:solidFill>
            <a:ln w="9525">
              <a:solidFill>
                <a:schemeClr val="tx1"/>
              </a:solidFill>
              <a:miter lim="800000"/>
              <a:headEnd/>
              <a:tailEnd/>
            </a:ln>
          </p:spPr>
          <p:txBody>
            <a:bodyPr wrap="none" anchor="ctr"/>
            <a:lstStyle/>
            <a:p>
              <a:pPr algn="ctr" eaLnBrk="1" hangingPunct="1">
                <a:buFont typeface="Arial" charset="0"/>
                <a:buNone/>
              </a:pPr>
              <a:r>
                <a:rPr lang="en-US" altLang="ko-KR" sz="2000" b="1">
                  <a:latin typeface="Gulim" pitchFamily="34" charset="-127"/>
                </a:rPr>
                <a:t>45</a:t>
              </a:r>
            </a:p>
          </p:txBody>
        </p:sp>
        <p:sp>
          <p:nvSpPr>
            <p:cNvPr id="48151" name="Oval 102"/>
            <p:cNvSpPr>
              <a:spLocks noChangeArrowheads="1"/>
            </p:cNvSpPr>
            <p:nvPr/>
          </p:nvSpPr>
          <p:spPr bwMode="auto">
            <a:xfrm>
              <a:off x="3073" y="2455"/>
              <a:ext cx="256" cy="181"/>
            </a:xfrm>
            <a:prstGeom prst="ellipse">
              <a:avLst/>
            </a:prstGeom>
            <a:solidFill>
              <a:srgbClr val="DDDDDD"/>
            </a:solidFill>
            <a:ln w="9525">
              <a:solidFill>
                <a:schemeClr val="tx1"/>
              </a:solidFill>
              <a:miter lim="800000"/>
              <a:headEnd/>
              <a:tailEnd/>
            </a:ln>
          </p:spPr>
          <p:txBody>
            <a:bodyPr wrap="none" anchor="ctr"/>
            <a:lstStyle/>
            <a:p>
              <a:pPr algn="ctr" eaLnBrk="1" hangingPunct="1">
                <a:buFont typeface="Arial" charset="0"/>
                <a:buNone/>
              </a:pPr>
              <a:r>
                <a:rPr lang="en-US" altLang="ko-KR" sz="2000" b="1">
                  <a:latin typeface="Gulim" pitchFamily="34" charset="-127"/>
                </a:rPr>
                <a:t>20</a:t>
              </a:r>
            </a:p>
          </p:txBody>
        </p:sp>
        <p:sp>
          <p:nvSpPr>
            <p:cNvPr id="48152" name="Oval 103"/>
            <p:cNvSpPr>
              <a:spLocks noChangeArrowheads="1"/>
            </p:cNvSpPr>
            <p:nvPr/>
          </p:nvSpPr>
          <p:spPr bwMode="auto">
            <a:xfrm>
              <a:off x="3671" y="2455"/>
              <a:ext cx="256" cy="181"/>
            </a:xfrm>
            <a:prstGeom prst="ellipse">
              <a:avLst/>
            </a:prstGeom>
            <a:solidFill>
              <a:srgbClr val="DDDDDD"/>
            </a:solidFill>
            <a:ln w="9525">
              <a:solidFill>
                <a:schemeClr val="tx1"/>
              </a:solidFill>
              <a:miter lim="800000"/>
              <a:headEnd/>
              <a:tailEnd/>
            </a:ln>
          </p:spPr>
          <p:txBody>
            <a:bodyPr wrap="none" anchor="ctr"/>
            <a:lstStyle/>
            <a:p>
              <a:pPr algn="ctr" eaLnBrk="1" hangingPunct="1">
                <a:buFont typeface="Arial" charset="0"/>
                <a:buNone/>
              </a:pPr>
              <a:r>
                <a:rPr lang="en-US" altLang="ko-KR" sz="2000" b="1">
                  <a:latin typeface="Gulim" pitchFamily="34" charset="-127"/>
                </a:rPr>
                <a:t>35</a:t>
              </a:r>
            </a:p>
          </p:txBody>
        </p:sp>
        <p:sp>
          <p:nvSpPr>
            <p:cNvPr id="48153" name="Oval 104"/>
            <p:cNvSpPr>
              <a:spLocks noChangeArrowheads="1"/>
            </p:cNvSpPr>
            <p:nvPr/>
          </p:nvSpPr>
          <p:spPr bwMode="auto">
            <a:xfrm>
              <a:off x="3415" y="2890"/>
              <a:ext cx="256" cy="182"/>
            </a:xfrm>
            <a:prstGeom prst="ellipse">
              <a:avLst/>
            </a:prstGeom>
            <a:solidFill>
              <a:srgbClr val="DDDDDD"/>
            </a:solidFill>
            <a:ln w="9525">
              <a:solidFill>
                <a:schemeClr val="tx1"/>
              </a:solidFill>
              <a:miter lim="800000"/>
              <a:headEnd/>
              <a:tailEnd/>
            </a:ln>
          </p:spPr>
          <p:txBody>
            <a:bodyPr wrap="none" anchor="ctr"/>
            <a:lstStyle/>
            <a:p>
              <a:pPr algn="ctr" eaLnBrk="1" hangingPunct="1">
                <a:buFont typeface="Arial" charset="0"/>
                <a:buNone/>
              </a:pPr>
              <a:r>
                <a:rPr lang="en-US" altLang="ko-KR" sz="2000" b="1">
                  <a:latin typeface="Gulim" pitchFamily="34" charset="-127"/>
                </a:rPr>
                <a:t>25</a:t>
              </a:r>
            </a:p>
          </p:txBody>
        </p:sp>
        <p:sp>
          <p:nvSpPr>
            <p:cNvPr id="48154" name="Oval 105"/>
            <p:cNvSpPr>
              <a:spLocks noChangeArrowheads="1"/>
            </p:cNvSpPr>
            <p:nvPr/>
          </p:nvSpPr>
          <p:spPr bwMode="auto">
            <a:xfrm>
              <a:off x="4524" y="2455"/>
              <a:ext cx="257" cy="181"/>
            </a:xfrm>
            <a:prstGeom prst="ellipse">
              <a:avLst/>
            </a:prstGeom>
            <a:solidFill>
              <a:srgbClr val="DDDDDD"/>
            </a:solidFill>
            <a:ln w="9525">
              <a:solidFill>
                <a:schemeClr val="tx1"/>
              </a:solidFill>
              <a:miter lim="800000"/>
              <a:headEnd/>
              <a:tailEnd/>
            </a:ln>
          </p:spPr>
          <p:txBody>
            <a:bodyPr wrap="none" anchor="ctr"/>
            <a:lstStyle/>
            <a:p>
              <a:pPr algn="ctr" eaLnBrk="1" hangingPunct="1">
                <a:buFont typeface="Arial" charset="0"/>
                <a:buNone/>
              </a:pPr>
              <a:r>
                <a:rPr lang="en-US" altLang="ko-KR" sz="2000" b="1">
                  <a:latin typeface="Gulim" pitchFamily="34" charset="-127"/>
                </a:rPr>
                <a:t>60</a:t>
              </a:r>
            </a:p>
          </p:txBody>
        </p:sp>
        <p:sp>
          <p:nvSpPr>
            <p:cNvPr id="48155" name="Oval 106"/>
            <p:cNvSpPr>
              <a:spLocks noChangeArrowheads="1"/>
            </p:cNvSpPr>
            <p:nvPr/>
          </p:nvSpPr>
          <p:spPr bwMode="auto">
            <a:xfrm>
              <a:off x="1878" y="1584"/>
              <a:ext cx="256" cy="181"/>
            </a:xfrm>
            <a:prstGeom prst="ellipse">
              <a:avLst/>
            </a:prstGeom>
            <a:solidFill>
              <a:srgbClr val="DDDDDD"/>
            </a:solidFill>
            <a:ln w="9525">
              <a:solidFill>
                <a:schemeClr val="tx1"/>
              </a:solidFill>
              <a:miter lim="800000"/>
              <a:headEnd/>
              <a:tailEnd/>
            </a:ln>
          </p:spPr>
          <p:txBody>
            <a:bodyPr wrap="none" anchor="ctr"/>
            <a:lstStyle/>
            <a:p>
              <a:pPr algn="ctr" eaLnBrk="1" hangingPunct="1">
                <a:buFont typeface="Arial" charset="0"/>
                <a:buNone/>
              </a:pPr>
              <a:r>
                <a:rPr lang="en-US" altLang="ko-KR" sz="2000" b="1">
                  <a:latin typeface="Gulim" pitchFamily="34" charset="-127"/>
                </a:rPr>
                <a:t>7</a:t>
              </a:r>
            </a:p>
          </p:txBody>
        </p:sp>
        <p:sp>
          <p:nvSpPr>
            <p:cNvPr id="48156" name="Oval 107"/>
            <p:cNvSpPr>
              <a:spLocks noChangeArrowheads="1"/>
            </p:cNvSpPr>
            <p:nvPr/>
          </p:nvSpPr>
          <p:spPr bwMode="auto">
            <a:xfrm>
              <a:off x="1323" y="2019"/>
              <a:ext cx="256" cy="182"/>
            </a:xfrm>
            <a:prstGeom prst="ellipse">
              <a:avLst/>
            </a:prstGeom>
            <a:solidFill>
              <a:srgbClr val="DDDDDD"/>
            </a:solidFill>
            <a:ln w="9525">
              <a:solidFill>
                <a:schemeClr val="tx1"/>
              </a:solidFill>
              <a:miter lim="800000"/>
              <a:headEnd/>
              <a:tailEnd/>
            </a:ln>
          </p:spPr>
          <p:txBody>
            <a:bodyPr wrap="none" anchor="ctr"/>
            <a:lstStyle/>
            <a:p>
              <a:pPr algn="ctr" eaLnBrk="1" hangingPunct="1">
                <a:buFont typeface="Arial" charset="0"/>
                <a:buNone/>
              </a:pPr>
              <a:r>
                <a:rPr lang="en-US" altLang="ko-KR" sz="2000" b="1">
                  <a:latin typeface="Gulim" pitchFamily="34" charset="-127"/>
                </a:rPr>
                <a:t>3</a:t>
              </a:r>
            </a:p>
          </p:txBody>
        </p:sp>
        <p:sp>
          <p:nvSpPr>
            <p:cNvPr id="48157" name="Oval 108"/>
            <p:cNvSpPr>
              <a:spLocks noChangeArrowheads="1"/>
            </p:cNvSpPr>
            <p:nvPr/>
          </p:nvSpPr>
          <p:spPr bwMode="auto">
            <a:xfrm>
              <a:off x="2305" y="2019"/>
              <a:ext cx="256" cy="182"/>
            </a:xfrm>
            <a:prstGeom prst="ellipse">
              <a:avLst/>
            </a:prstGeom>
            <a:solidFill>
              <a:srgbClr val="DDDDDD"/>
            </a:solidFill>
            <a:ln w="9525">
              <a:solidFill>
                <a:schemeClr val="tx1"/>
              </a:solidFill>
              <a:miter lim="800000"/>
              <a:headEnd/>
              <a:tailEnd/>
            </a:ln>
          </p:spPr>
          <p:txBody>
            <a:bodyPr wrap="none" anchor="ctr"/>
            <a:lstStyle/>
            <a:p>
              <a:pPr algn="ctr" eaLnBrk="1" hangingPunct="1">
                <a:buFont typeface="Arial" charset="0"/>
                <a:buNone/>
              </a:pPr>
              <a:r>
                <a:rPr lang="en-US" altLang="ko-KR" sz="2000" b="1">
                  <a:latin typeface="Gulim" pitchFamily="34" charset="-127"/>
                </a:rPr>
                <a:t>8</a:t>
              </a:r>
            </a:p>
          </p:txBody>
        </p:sp>
        <p:sp>
          <p:nvSpPr>
            <p:cNvPr id="48158" name="Oval 109"/>
            <p:cNvSpPr>
              <a:spLocks noChangeArrowheads="1"/>
            </p:cNvSpPr>
            <p:nvPr/>
          </p:nvSpPr>
          <p:spPr bwMode="auto">
            <a:xfrm>
              <a:off x="981" y="2455"/>
              <a:ext cx="257" cy="181"/>
            </a:xfrm>
            <a:prstGeom prst="ellipse">
              <a:avLst/>
            </a:prstGeom>
            <a:solidFill>
              <a:srgbClr val="DDDDDD"/>
            </a:solidFill>
            <a:ln w="9525">
              <a:solidFill>
                <a:schemeClr val="tx1"/>
              </a:solidFill>
              <a:miter lim="800000"/>
              <a:headEnd/>
              <a:tailEnd/>
            </a:ln>
          </p:spPr>
          <p:txBody>
            <a:bodyPr wrap="none" anchor="ctr"/>
            <a:lstStyle/>
            <a:p>
              <a:pPr algn="ctr" eaLnBrk="1" hangingPunct="1">
                <a:buFont typeface="Arial" charset="0"/>
                <a:buNone/>
              </a:pPr>
              <a:r>
                <a:rPr lang="en-US" altLang="ko-KR" sz="2000" b="1">
                  <a:latin typeface="Gulim" pitchFamily="34" charset="-127"/>
                </a:rPr>
                <a:t>1</a:t>
              </a:r>
            </a:p>
          </p:txBody>
        </p:sp>
        <p:sp>
          <p:nvSpPr>
            <p:cNvPr id="48159" name="Oval 110"/>
            <p:cNvSpPr>
              <a:spLocks noChangeArrowheads="1"/>
            </p:cNvSpPr>
            <p:nvPr/>
          </p:nvSpPr>
          <p:spPr bwMode="auto">
            <a:xfrm>
              <a:off x="1579" y="2455"/>
              <a:ext cx="256" cy="181"/>
            </a:xfrm>
            <a:prstGeom prst="ellipse">
              <a:avLst/>
            </a:prstGeom>
            <a:solidFill>
              <a:srgbClr val="DDDDDD"/>
            </a:solidFill>
            <a:ln w="9525">
              <a:solidFill>
                <a:schemeClr val="tx1"/>
              </a:solidFill>
              <a:miter lim="800000"/>
              <a:headEnd/>
              <a:tailEnd/>
            </a:ln>
          </p:spPr>
          <p:txBody>
            <a:bodyPr wrap="none" anchor="ctr"/>
            <a:lstStyle/>
            <a:p>
              <a:pPr algn="ctr" eaLnBrk="1" hangingPunct="1">
                <a:buFont typeface="Arial" charset="0"/>
                <a:buNone/>
              </a:pPr>
              <a:r>
                <a:rPr lang="en-US" altLang="ko-KR" sz="2000" b="1">
                  <a:latin typeface="Gulim" pitchFamily="34" charset="-127"/>
                </a:rPr>
                <a:t>5</a:t>
              </a:r>
            </a:p>
          </p:txBody>
        </p:sp>
      </p:grpSp>
      <p:sp>
        <p:nvSpPr>
          <p:cNvPr id="3" name="Footer Placeholder 2"/>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1481411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19"/>
          <p:cNvSpPr>
            <a:spLocks noChangeArrowheads="1"/>
          </p:cNvSpPr>
          <p:nvPr/>
        </p:nvSpPr>
        <p:spPr bwMode="auto">
          <a:xfrm>
            <a:off x="533400" y="1071801"/>
            <a:ext cx="8382000" cy="1754326"/>
          </a:xfrm>
          <a:prstGeom prst="rect">
            <a:avLst/>
          </a:prstGeom>
          <a:noFill/>
          <a:ln w="9525">
            <a:noFill/>
            <a:miter lim="800000"/>
            <a:headEnd/>
            <a:tailEnd/>
          </a:ln>
        </p:spPr>
        <p:txBody>
          <a:bodyPr wrap="square">
            <a:spAutoFit/>
          </a:bodyPr>
          <a:lstStyle/>
          <a:p>
            <a:pPr>
              <a:lnSpc>
                <a:spcPct val="90000"/>
              </a:lnSpc>
              <a:buClr>
                <a:srgbClr val="CC3300"/>
              </a:buClr>
              <a:buFont typeface="Wingdings" pitchFamily="2" charset="2"/>
              <a:buChar char="Ø"/>
            </a:pPr>
            <a:endParaRPr lang="en-US" sz="2000" dirty="0" smtClean="0">
              <a:latin typeface="Times New Roman" pitchFamily="18" charset="0"/>
            </a:endParaRPr>
          </a:p>
          <a:p>
            <a:pPr algn="just"/>
            <a:endParaRPr lang="en-US" b="1" u="sng" dirty="0" smtClean="0">
              <a:latin typeface="Lucida Bright"/>
            </a:endParaRPr>
          </a:p>
          <a:p>
            <a:pPr algn="just"/>
            <a:endParaRPr lang="en-US" b="1" u="sng" dirty="0" smtClean="0">
              <a:latin typeface="Lucida Bright"/>
            </a:endParaRPr>
          </a:p>
          <a:p>
            <a:pPr lvl="2">
              <a:buFont typeface="Arial" pitchFamily="34" charset="0"/>
              <a:buChar char="•"/>
            </a:pPr>
            <a:endParaRPr lang="en-US" dirty="0" smtClean="0">
              <a:latin typeface="Lucida Bright"/>
            </a:endParaRPr>
          </a:p>
          <a:p>
            <a:pPr algn="just"/>
            <a:endParaRPr lang="en-US" b="1" u="sng" dirty="0" smtClean="0">
              <a:latin typeface="Lucida Bright"/>
            </a:endParaRPr>
          </a:p>
          <a:p>
            <a:endParaRPr lang="en-US" dirty="0">
              <a:latin typeface="Lucida Bright"/>
            </a:endParaRPr>
          </a:p>
        </p:txBody>
      </p:sp>
      <p:sp>
        <p:nvSpPr>
          <p:cNvPr id="15365" name="Text Box 21"/>
          <p:cNvSpPr txBox="1">
            <a:spLocks noChangeArrowheads="1"/>
          </p:cNvSpPr>
          <p:nvPr/>
        </p:nvSpPr>
        <p:spPr bwMode="auto">
          <a:xfrm>
            <a:off x="8039100" y="6400800"/>
            <a:ext cx="184150" cy="366713"/>
          </a:xfrm>
          <a:prstGeom prst="rect">
            <a:avLst/>
          </a:prstGeom>
          <a:noFill/>
          <a:ln w="9525">
            <a:noFill/>
            <a:miter lim="800000"/>
            <a:headEnd/>
            <a:tailEnd/>
          </a:ln>
        </p:spPr>
        <p:txBody>
          <a:bodyPr wrap="none">
            <a:spAutoFit/>
          </a:bodyPr>
          <a:lstStyle/>
          <a:p>
            <a:endParaRPr lang="en-US">
              <a:latin typeface="Lucida Sans Unicode" pitchFamily="34" charset="0"/>
            </a:endParaRPr>
          </a:p>
        </p:txBody>
      </p:sp>
      <p:sp>
        <p:nvSpPr>
          <p:cNvPr id="22" name="Rectangle 2"/>
          <p:cNvSpPr>
            <a:spLocks noChangeArrowheads="1"/>
          </p:cNvSpPr>
          <p:nvPr/>
        </p:nvSpPr>
        <p:spPr bwMode="auto">
          <a:xfrm>
            <a:off x="0" y="0"/>
            <a:ext cx="9144000" cy="914400"/>
          </a:xfrm>
          <a:prstGeom prst="rect">
            <a:avLst/>
          </a:prstGeom>
          <a:solidFill>
            <a:srgbClr val="FFFF66"/>
          </a:solidFill>
          <a:ln w="9525">
            <a:solidFill>
              <a:schemeClr val="tx1"/>
            </a:solidFill>
            <a:miter lim="800000"/>
            <a:headEnd/>
            <a:tailEnd/>
          </a:ln>
        </p:spPr>
        <p:txBody>
          <a:bodyPr wrap="none" anchor="ctr"/>
          <a:lstStyle/>
          <a:p>
            <a:pPr algn="ctr">
              <a:defRPr/>
            </a:pPr>
            <a:r>
              <a:rPr lang="en-US" sz="3600" dirty="0" smtClean="0">
                <a:effectLst>
                  <a:outerShdw blurRad="38100" dist="38100" dir="2700000" algn="tl">
                    <a:srgbClr val="C0C0C0"/>
                  </a:outerShdw>
                </a:effectLst>
                <a:latin typeface="Arial" charset="0"/>
                <a:cs typeface="Arial" charset="0"/>
              </a:rPr>
              <a:t>TREES  TERMINOLOGY</a:t>
            </a:r>
            <a:endParaRPr lang="en-US" sz="3600" dirty="0">
              <a:latin typeface="Lucida Sans Unicode" pitchFamily="34" charset="0"/>
              <a:cs typeface="Arial" charset="0"/>
            </a:endParaRPr>
          </a:p>
        </p:txBody>
      </p:sp>
      <p:sp>
        <p:nvSpPr>
          <p:cNvPr id="9" name="Rectangle 8"/>
          <p:cNvSpPr/>
          <p:nvPr/>
        </p:nvSpPr>
        <p:spPr>
          <a:xfrm>
            <a:off x="533400" y="990600"/>
            <a:ext cx="7848600" cy="1200329"/>
          </a:xfrm>
          <a:prstGeom prst="rect">
            <a:avLst/>
          </a:prstGeom>
        </p:spPr>
        <p:txBody>
          <a:bodyPr wrap="square">
            <a:spAutoFit/>
          </a:bodyPr>
          <a:lstStyle/>
          <a:p>
            <a:pPr algn="just"/>
            <a:endParaRPr lang="en-US" dirty="0" smtClean="0">
              <a:latin typeface="Lucida Bright"/>
            </a:endParaRPr>
          </a:p>
          <a:p>
            <a:pPr algn="just"/>
            <a:endParaRPr lang="en-US" dirty="0" smtClean="0">
              <a:latin typeface="Lucida Bright"/>
            </a:endParaRPr>
          </a:p>
          <a:p>
            <a:pPr algn="just"/>
            <a:endParaRPr lang="en-US" dirty="0" smtClean="0">
              <a:latin typeface="Lucida Bright"/>
            </a:endParaRPr>
          </a:p>
          <a:p>
            <a:endParaRPr lang="en-US" dirty="0" smtClean="0"/>
          </a:p>
        </p:txBody>
      </p:sp>
      <p:sp>
        <p:nvSpPr>
          <p:cNvPr id="10" name="Rectangle 3"/>
          <p:cNvSpPr txBox="1">
            <a:spLocks noChangeArrowheads="1"/>
          </p:cNvSpPr>
          <p:nvPr/>
        </p:nvSpPr>
        <p:spPr bwMode="auto">
          <a:xfrm>
            <a:off x="152400" y="1219200"/>
            <a:ext cx="8529637" cy="3505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just" defTabSz="914400" rtl="0" eaLnBrk="0" fontAlgn="base" latinLnBrk="0" hangingPunct="0">
              <a:lnSpc>
                <a:spcPct val="80000"/>
              </a:lnSpc>
              <a:spcBef>
                <a:spcPct val="20000"/>
              </a:spcBef>
              <a:spcAft>
                <a:spcPct val="0"/>
              </a:spcAft>
              <a:buClrTx/>
              <a:buSzTx/>
              <a:buFont typeface="Times New Roman" pitchFamily="18" charset="0"/>
              <a:buNone/>
              <a:tabLst/>
              <a:defRPr/>
            </a:pPr>
            <a:r>
              <a:rPr kumimoji="0" lang="en-US" b="1" i="0" u="none" strike="noStrike" kern="1200" cap="none" spc="0" normalizeH="0" baseline="0" noProof="0" dirty="0" smtClean="0">
                <a:ln>
                  <a:noFill/>
                </a:ln>
                <a:solidFill>
                  <a:schemeClr val="tx1"/>
                </a:solidFill>
                <a:effectLst/>
                <a:uLnTx/>
                <a:uFillTx/>
                <a:latin typeface="Lucida Bright"/>
                <a:cs typeface="Times New Roman" pitchFamily="18" charset="0"/>
              </a:rPr>
              <a:t>Root</a:t>
            </a:r>
            <a:r>
              <a:rPr kumimoji="0" lang="en-US" b="0" i="0" u="none" strike="noStrike" kern="1200" cap="none" spc="0" normalizeH="0" baseline="0" noProof="0" dirty="0" smtClean="0">
                <a:ln>
                  <a:noFill/>
                </a:ln>
                <a:solidFill>
                  <a:schemeClr val="tx1"/>
                </a:solidFill>
                <a:effectLst/>
                <a:uLnTx/>
                <a:uFillTx/>
                <a:latin typeface="Lucida Bright"/>
                <a:cs typeface="Times New Roman" pitchFamily="18" charset="0"/>
              </a:rPr>
              <a:t>:			Only node with no parent			</a:t>
            </a:r>
            <a:endParaRPr lang="en-US" dirty="0" smtClean="0">
              <a:latin typeface="Lucida Bright"/>
              <a:cs typeface="Times New Roman" pitchFamily="18" charset="0"/>
            </a:endParaRPr>
          </a:p>
          <a:p>
            <a:pPr marL="342900" marR="0" lvl="0" indent="-342900" algn="just" defTabSz="914400" rtl="0" eaLnBrk="0" fontAlgn="base" latinLnBrk="0" hangingPunct="0">
              <a:lnSpc>
                <a:spcPct val="80000"/>
              </a:lnSpc>
              <a:spcBef>
                <a:spcPct val="20000"/>
              </a:spcBef>
              <a:spcAft>
                <a:spcPct val="0"/>
              </a:spcAft>
              <a:buClrTx/>
              <a:buSzTx/>
              <a:buFont typeface="Times New Roman" pitchFamily="18" charset="0"/>
              <a:buNone/>
              <a:tabLst/>
              <a:defRPr/>
            </a:pPr>
            <a:r>
              <a:rPr kumimoji="0" lang="en-US" b="1" i="0" u="none" strike="noStrike" kern="1200" cap="none" spc="0" normalizeH="0" baseline="0" noProof="0" dirty="0" smtClean="0">
                <a:ln>
                  <a:noFill/>
                </a:ln>
                <a:solidFill>
                  <a:schemeClr val="tx1"/>
                </a:solidFill>
                <a:effectLst/>
                <a:uLnTx/>
                <a:uFillTx/>
                <a:latin typeface="Lucida Bright"/>
                <a:cs typeface="Times New Roman" pitchFamily="18" charset="0"/>
              </a:rPr>
              <a:t>Parent </a:t>
            </a:r>
            <a:r>
              <a:rPr kumimoji="0" lang="en-US" b="0" i="0" u="none" strike="noStrike" kern="1200" cap="none" spc="0" normalizeH="0" baseline="0" noProof="0" dirty="0" smtClean="0">
                <a:ln>
                  <a:noFill/>
                </a:ln>
                <a:solidFill>
                  <a:schemeClr val="tx1"/>
                </a:solidFill>
                <a:effectLst/>
                <a:uLnTx/>
                <a:uFillTx/>
                <a:latin typeface="Lucida Bright"/>
                <a:cs typeface="Times New Roman" pitchFamily="18" charset="0"/>
              </a:rPr>
              <a:t>of x</a:t>
            </a:r>
            <a:r>
              <a:rPr kumimoji="0" lang="en-US" b="1" i="0" u="none" strike="noStrike" kern="1200" cap="none" spc="0" normalizeH="0" baseline="0" noProof="0" dirty="0" smtClean="0">
                <a:ln>
                  <a:noFill/>
                </a:ln>
                <a:solidFill>
                  <a:schemeClr val="tx1"/>
                </a:solidFill>
                <a:effectLst/>
                <a:uLnTx/>
                <a:uFillTx/>
                <a:latin typeface="Lucida Bright"/>
                <a:cs typeface="Times New Roman" pitchFamily="18" charset="0"/>
              </a:rPr>
              <a:t>:		</a:t>
            </a:r>
            <a:r>
              <a:rPr kumimoji="0" lang="en-US" b="0" i="0" u="none" strike="noStrike" kern="1200" cap="none" spc="0" normalizeH="0" baseline="0" noProof="0" dirty="0" smtClean="0">
                <a:ln>
                  <a:noFill/>
                </a:ln>
                <a:solidFill>
                  <a:schemeClr val="tx1"/>
                </a:solidFill>
                <a:effectLst/>
                <a:uLnTx/>
                <a:uFillTx/>
                <a:latin typeface="Lucida Bright"/>
                <a:cs typeface="Times New Roman" pitchFamily="18" charset="0"/>
              </a:rPr>
              <a:t>The node directly above node x in the tree	</a:t>
            </a:r>
          </a:p>
          <a:p>
            <a:pPr marL="342900" marR="0" lvl="0" indent="-342900" algn="just" defTabSz="914400" rtl="0" eaLnBrk="0" fontAlgn="base" latinLnBrk="0" hangingPunct="0">
              <a:lnSpc>
                <a:spcPct val="80000"/>
              </a:lnSpc>
              <a:spcBef>
                <a:spcPct val="20000"/>
              </a:spcBef>
              <a:spcAft>
                <a:spcPct val="0"/>
              </a:spcAft>
              <a:buClrTx/>
              <a:buSzTx/>
              <a:buFontTx/>
              <a:buNone/>
              <a:tabLst/>
              <a:defRPr/>
            </a:pPr>
            <a:r>
              <a:rPr kumimoji="0" lang="en-US" b="1" i="0" u="none" strike="noStrike" kern="1200" cap="none" spc="0" normalizeH="0" baseline="0" noProof="0" dirty="0" smtClean="0">
                <a:ln>
                  <a:noFill/>
                </a:ln>
                <a:solidFill>
                  <a:schemeClr val="tx1"/>
                </a:solidFill>
                <a:effectLst/>
                <a:uLnTx/>
                <a:uFillTx/>
                <a:latin typeface="Lucida Bright"/>
                <a:cs typeface="Times New Roman" pitchFamily="18" charset="0"/>
              </a:rPr>
              <a:t>Child</a:t>
            </a:r>
            <a:r>
              <a:rPr kumimoji="0" lang="en-US" b="0" i="0" u="none" strike="noStrike" kern="1200" cap="none" spc="0" normalizeH="0" baseline="0" noProof="0" dirty="0" smtClean="0">
                <a:ln>
                  <a:noFill/>
                </a:ln>
                <a:solidFill>
                  <a:schemeClr val="tx1"/>
                </a:solidFill>
                <a:effectLst/>
                <a:uLnTx/>
                <a:uFillTx/>
                <a:latin typeface="Lucida Bright"/>
                <a:cs typeface="Times New Roman" pitchFamily="18" charset="0"/>
              </a:rPr>
              <a:t> of x:		A node directly below node x in the tree		</a:t>
            </a:r>
          </a:p>
          <a:p>
            <a:pPr marL="342900" marR="0" lvl="0" indent="-342900" algn="just" defTabSz="914400" rtl="0" eaLnBrk="0" fontAlgn="base" latinLnBrk="0" hangingPunct="0">
              <a:lnSpc>
                <a:spcPct val="80000"/>
              </a:lnSpc>
              <a:spcBef>
                <a:spcPct val="20000"/>
              </a:spcBef>
              <a:spcAft>
                <a:spcPct val="0"/>
              </a:spcAft>
              <a:buClrTx/>
              <a:buSzTx/>
              <a:buFontTx/>
              <a:buNone/>
              <a:tabLst/>
              <a:defRPr/>
            </a:pPr>
            <a:r>
              <a:rPr kumimoji="0" lang="en-US" b="1" i="0" u="none" strike="noStrike" kern="1200" cap="none" spc="0" normalizeH="0" baseline="0" noProof="0" dirty="0" smtClean="0">
                <a:ln>
                  <a:noFill/>
                </a:ln>
                <a:solidFill>
                  <a:schemeClr val="tx1"/>
                </a:solidFill>
                <a:effectLst/>
                <a:uLnTx/>
                <a:uFillTx/>
                <a:latin typeface="Lucida Bright"/>
                <a:cs typeface="Times New Roman" pitchFamily="18" charset="0"/>
              </a:rPr>
              <a:t>Siblings</a:t>
            </a:r>
            <a:r>
              <a:rPr kumimoji="0" lang="en-US" b="0" i="0" u="none" strike="noStrike" kern="1200" cap="none" spc="0" normalizeH="0" baseline="0" noProof="0" dirty="0" smtClean="0">
                <a:ln>
                  <a:noFill/>
                </a:ln>
                <a:solidFill>
                  <a:schemeClr val="tx1"/>
                </a:solidFill>
                <a:effectLst/>
                <a:uLnTx/>
                <a:uFillTx/>
                <a:latin typeface="Lucida Bright"/>
                <a:cs typeface="Times New Roman" pitchFamily="18" charset="0"/>
              </a:rPr>
              <a:t>:		Nodes with common parent.			     </a:t>
            </a:r>
          </a:p>
          <a:p>
            <a:pPr marL="342900" marR="0" lvl="0" indent="-342900" algn="just" defTabSz="914400" rtl="0" eaLnBrk="0" fontAlgn="base" latinLnBrk="0" hangingPunct="0">
              <a:lnSpc>
                <a:spcPct val="90000"/>
              </a:lnSpc>
              <a:spcBef>
                <a:spcPct val="20000"/>
              </a:spcBef>
              <a:spcAft>
                <a:spcPct val="0"/>
              </a:spcAft>
              <a:buClrTx/>
              <a:buSzTx/>
              <a:buFontTx/>
              <a:buNone/>
              <a:tabLst/>
              <a:defRPr/>
            </a:pPr>
            <a:r>
              <a:rPr kumimoji="0" lang="en-US" b="1" i="0" u="none" strike="noStrike" kern="1200" cap="none" spc="0" normalizeH="0" baseline="0" noProof="0" dirty="0" smtClean="0">
                <a:ln>
                  <a:noFill/>
                </a:ln>
                <a:solidFill>
                  <a:schemeClr val="tx1"/>
                </a:solidFill>
                <a:effectLst/>
                <a:uLnTx/>
                <a:uFillTx/>
                <a:latin typeface="Lucida Bright"/>
                <a:cs typeface="Times New Roman" pitchFamily="18" charset="0"/>
              </a:rPr>
              <a:t>Path</a:t>
            </a:r>
            <a:r>
              <a:rPr kumimoji="0" lang="en-US" b="0" i="0" u="none" strike="noStrike" kern="1200" cap="none" spc="0" normalizeH="0" baseline="0" noProof="0" dirty="0" smtClean="0">
                <a:ln>
                  <a:noFill/>
                </a:ln>
                <a:solidFill>
                  <a:schemeClr val="tx1"/>
                </a:solidFill>
                <a:effectLst/>
                <a:uLnTx/>
                <a:uFillTx/>
                <a:latin typeface="Lucida Bright"/>
                <a:cs typeface="Times New Roman" pitchFamily="18" charset="0"/>
              </a:rPr>
              <a:t>:			A sequence of connected nodes.			</a:t>
            </a:r>
          </a:p>
          <a:p>
            <a:pPr marL="342900" marR="0" lvl="0" indent="-342900" algn="just" defTabSz="914400" rtl="0" eaLnBrk="0" fontAlgn="base" latinLnBrk="0" hangingPunct="0">
              <a:lnSpc>
                <a:spcPct val="90000"/>
              </a:lnSpc>
              <a:spcBef>
                <a:spcPct val="20000"/>
              </a:spcBef>
              <a:spcAft>
                <a:spcPct val="0"/>
              </a:spcAft>
              <a:buClrTx/>
              <a:buSzTx/>
              <a:buFontTx/>
              <a:buNone/>
              <a:tabLst/>
              <a:defRPr/>
            </a:pPr>
            <a:r>
              <a:rPr kumimoji="0" lang="en-US" b="1" i="0" u="none" strike="noStrike" kern="1200" cap="none" spc="0" normalizeH="0" baseline="0" noProof="0" dirty="0" smtClean="0">
                <a:ln>
                  <a:noFill/>
                </a:ln>
                <a:solidFill>
                  <a:schemeClr val="tx1"/>
                </a:solidFill>
                <a:effectLst/>
                <a:uLnTx/>
                <a:uFillTx/>
                <a:latin typeface="Lucida Bright"/>
                <a:cs typeface="Times New Roman" pitchFamily="18" charset="0"/>
              </a:rPr>
              <a:t>Ancestor</a:t>
            </a:r>
            <a:r>
              <a:rPr kumimoji="0" lang="en-US" b="0" i="0" u="none" strike="noStrike" kern="1200" cap="none" spc="0" normalizeH="0" baseline="0" noProof="0" dirty="0" smtClean="0">
                <a:ln>
                  <a:noFill/>
                </a:ln>
                <a:solidFill>
                  <a:schemeClr val="tx1"/>
                </a:solidFill>
                <a:effectLst/>
                <a:uLnTx/>
                <a:uFillTx/>
                <a:latin typeface="Lucida Bright"/>
                <a:cs typeface="Times New Roman" pitchFamily="18" charset="0"/>
              </a:rPr>
              <a:t> of x:	             A node on the path from the root to x.	</a:t>
            </a:r>
          </a:p>
          <a:p>
            <a:pPr marL="342900" marR="0" lvl="0" indent="-342900" algn="just" defTabSz="914400" rtl="0" eaLnBrk="0" fontAlgn="base" latinLnBrk="0" hangingPunct="0">
              <a:lnSpc>
                <a:spcPct val="90000"/>
              </a:lnSpc>
              <a:spcBef>
                <a:spcPct val="20000"/>
              </a:spcBef>
              <a:spcAft>
                <a:spcPct val="0"/>
              </a:spcAft>
              <a:buClrTx/>
              <a:buSzTx/>
              <a:buFontTx/>
              <a:buNone/>
              <a:tabLst/>
              <a:defRPr/>
            </a:pPr>
            <a:r>
              <a:rPr kumimoji="0" lang="en-US" b="1" i="0" u="none" strike="noStrike" kern="1200" cap="none" spc="0" normalizeH="0" baseline="0" noProof="0" dirty="0" smtClean="0">
                <a:ln>
                  <a:noFill/>
                </a:ln>
                <a:solidFill>
                  <a:schemeClr val="tx1"/>
                </a:solidFill>
                <a:effectLst/>
                <a:uLnTx/>
                <a:uFillTx/>
                <a:latin typeface="Lucida Bright"/>
                <a:cs typeface="Times New Roman" pitchFamily="18" charset="0"/>
              </a:rPr>
              <a:t>Descendent </a:t>
            </a:r>
            <a:r>
              <a:rPr kumimoji="0" lang="en-US" b="0" i="0" u="none" strike="noStrike" kern="1200" cap="none" spc="0" normalizeH="0" baseline="0" noProof="0" dirty="0" smtClean="0">
                <a:ln>
                  <a:noFill/>
                </a:ln>
                <a:solidFill>
                  <a:schemeClr val="tx1"/>
                </a:solidFill>
                <a:effectLst/>
                <a:uLnTx/>
                <a:uFillTx/>
                <a:latin typeface="Lucida Bright"/>
                <a:cs typeface="Times New Roman" pitchFamily="18" charset="0"/>
              </a:rPr>
              <a:t>of x:	A node on a path from x to a leaf.		</a:t>
            </a:r>
          </a:p>
          <a:p>
            <a:pPr marL="342900" marR="0" lvl="0" indent="-342900" algn="just" defTabSz="914400" rtl="0" eaLnBrk="0" fontAlgn="base" latinLnBrk="0" hangingPunct="0">
              <a:lnSpc>
                <a:spcPct val="90000"/>
              </a:lnSpc>
              <a:spcBef>
                <a:spcPct val="20000"/>
              </a:spcBef>
              <a:spcAft>
                <a:spcPct val="0"/>
              </a:spcAft>
              <a:buClrTx/>
              <a:buSzTx/>
              <a:buFontTx/>
              <a:buNone/>
              <a:tabLst/>
              <a:defRPr/>
            </a:pPr>
            <a:r>
              <a:rPr kumimoji="0" lang="en-US" b="1" i="0" u="none" strike="noStrike" kern="1200" cap="none" spc="0" normalizeH="0" baseline="0" noProof="0" dirty="0" smtClean="0">
                <a:ln>
                  <a:noFill/>
                </a:ln>
                <a:solidFill>
                  <a:schemeClr val="tx1"/>
                </a:solidFill>
                <a:effectLst/>
                <a:uLnTx/>
                <a:uFillTx/>
                <a:latin typeface="Lucida Bright"/>
                <a:cs typeface="Times New Roman" pitchFamily="18" charset="0"/>
              </a:rPr>
              <a:t>Empty Tree</a:t>
            </a:r>
            <a:r>
              <a:rPr kumimoji="0" lang="en-US" b="0" i="0" u="none" strike="noStrike" kern="1200" cap="none" spc="0" normalizeH="0" baseline="0" noProof="0" dirty="0" smtClean="0">
                <a:ln>
                  <a:noFill/>
                </a:ln>
                <a:solidFill>
                  <a:schemeClr val="tx1"/>
                </a:solidFill>
                <a:effectLst/>
                <a:uLnTx/>
                <a:uFillTx/>
                <a:latin typeface="Lucida Bright"/>
                <a:cs typeface="Times New Roman" pitchFamily="18" charset="0"/>
              </a:rPr>
              <a:t>:	             A tree with no nodes.</a:t>
            </a:r>
          </a:p>
          <a:p>
            <a:pPr marL="342900" marR="0" lvl="0" indent="-342900" algn="just" defTabSz="914400" rtl="0" eaLnBrk="0" fontAlgn="base" latinLnBrk="0" hangingPunct="0">
              <a:lnSpc>
                <a:spcPct val="80000"/>
              </a:lnSpc>
              <a:spcBef>
                <a:spcPct val="20000"/>
              </a:spcBef>
              <a:spcAft>
                <a:spcPct val="0"/>
              </a:spcAft>
              <a:buClrTx/>
              <a:buSzTx/>
              <a:buFont typeface="Times New Roman" pitchFamily="18" charset="0"/>
              <a:buNone/>
              <a:tabLst/>
              <a:defRPr/>
            </a:pPr>
            <a:r>
              <a:rPr kumimoji="0" lang="en-US" b="1" i="0" u="none" strike="noStrike" kern="1200" cap="none" spc="0" normalizeH="0" baseline="0" noProof="0" dirty="0" smtClean="0">
                <a:ln>
                  <a:noFill/>
                </a:ln>
                <a:solidFill>
                  <a:schemeClr val="tx1"/>
                </a:solidFill>
                <a:effectLst/>
                <a:uLnTx/>
                <a:uFillTx/>
                <a:latin typeface="Lucida Bright"/>
                <a:cs typeface="Times New Roman" pitchFamily="18" charset="0"/>
              </a:rPr>
              <a:t>Leaf</a:t>
            </a:r>
            <a:r>
              <a:rPr kumimoji="0" lang="en-US" b="0" i="0" u="none" strike="noStrike" kern="1200" cap="none" spc="0" normalizeH="0" baseline="0" noProof="0" dirty="0" smtClean="0">
                <a:ln>
                  <a:noFill/>
                </a:ln>
                <a:solidFill>
                  <a:schemeClr val="tx1"/>
                </a:solidFill>
                <a:effectLst/>
                <a:uLnTx/>
                <a:uFillTx/>
                <a:latin typeface="Lucida Bright"/>
                <a:cs typeface="Times New Roman" pitchFamily="18" charset="0"/>
              </a:rPr>
              <a:t> or </a:t>
            </a:r>
            <a:r>
              <a:rPr kumimoji="0" lang="en-US" b="1" i="0" u="none" strike="noStrike" kern="1200" cap="none" spc="0" normalizeH="0" baseline="0" noProof="0" dirty="0" smtClean="0">
                <a:ln>
                  <a:noFill/>
                </a:ln>
                <a:solidFill>
                  <a:schemeClr val="tx1"/>
                </a:solidFill>
                <a:effectLst/>
                <a:uLnTx/>
                <a:uFillTx/>
                <a:latin typeface="Lucida Bright"/>
                <a:cs typeface="Times New Roman" pitchFamily="18" charset="0"/>
              </a:rPr>
              <a:t>External</a:t>
            </a:r>
            <a:r>
              <a:rPr kumimoji="0" lang="en-US" b="0" i="0" u="none" strike="noStrike" kern="1200" cap="none" spc="0" normalizeH="0" baseline="0" noProof="0" dirty="0" smtClean="0">
                <a:ln>
                  <a:noFill/>
                </a:ln>
                <a:solidFill>
                  <a:schemeClr val="tx1"/>
                </a:solidFill>
                <a:effectLst/>
                <a:uLnTx/>
                <a:uFillTx/>
                <a:latin typeface="Lucida Bright"/>
                <a:cs typeface="Times New Roman" pitchFamily="18" charset="0"/>
              </a:rPr>
              <a:t> </a:t>
            </a:r>
            <a:r>
              <a:rPr kumimoji="0" lang="en-US" b="1" i="0" u="none" strike="noStrike" kern="1200" cap="none" spc="0" normalizeH="0" baseline="0" noProof="0" dirty="0" smtClean="0">
                <a:ln>
                  <a:noFill/>
                </a:ln>
                <a:solidFill>
                  <a:schemeClr val="tx1"/>
                </a:solidFill>
                <a:effectLst/>
                <a:uLnTx/>
                <a:uFillTx/>
                <a:latin typeface="Lucida Bright"/>
                <a:cs typeface="Times New Roman" pitchFamily="18" charset="0"/>
              </a:rPr>
              <a:t>Node</a:t>
            </a:r>
            <a:r>
              <a:rPr kumimoji="0" lang="en-US" b="0" i="0" u="none" strike="noStrike" kern="1200" cap="none" spc="0" normalizeH="0" baseline="0" noProof="0" dirty="0" smtClean="0">
                <a:ln>
                  <a:noFill/>
                </a:ln>
                <a:solidFill>
                  <a:schemeClr val="tx1"/>
                </a:solidFill>
                <a:effectLst/>
                <a:uLnTx/>
                <a:uFillTx/>
                <a:latin typeface="Lucida Bright"/>
                <a:cs typeface="Times New Roman" pitchFamily="18" charset="0"/>
              </a:rPr>
              <a:t>:	A node with no children.			</a:t>
            </a:r>
          </a:p>
          <a:p>
            <a:pPr marL="342900" marR="0" lvl="0" indent="-342900" algn="l" defTabSz="914400" rtl="0" eaLnBrk="0" fontAlgn="base" latinLnBrk="0" hangingPunct="0">
              <a:lnSpc>
                <a:spcPct val="80000"/>
              </a:lnSpc>
              <a:spcBef>
                <a:spcPct val="20000"/>
              </a:spcBef>
              <a:spcAft>
                <a:spcPct val="0"/>
              </a:spcAft>
              <a:buClrTx/>
              <a:buSzTx/>
              <a:buFontTx/>
              <a:buNone/>
              <a:tabLst/>
              <a:defRPr/>
            </a:pPr>
            <a:endPar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p:txBody>
      </p:sp>
      <p:grpSp>
        <p:nvGrpSpPr>
          <p:cNvPr id="2" name="Group 31"/>
          <p:cNvGrpSpPr>
            <a:grpSpLocks/>
          </p:cNvGrpSpPr>
          <p:nvPr/>
        </p:nvGrpSpPr>
        <p:grpSpPr bwMode="auto">
          <a:xfrm>
            <a:off x="2171700" y="4267200"/>
            <a:ext cx="4610100" cy="2209800"/>
            <a:chOff x="567" y="618"/>
            <a:chExt cx="4174" cy="2358"/>
          </a:xfrm>
        </p:grpSpPr>
        <p:sp>
          <p:nvSpPr>
            <p:cNvPr id="12" name="Oval 32"/>
            <p:cNvSpPr>
              <a:spLocks noChangeArrowheads="1"/>
            </p:cNvSpPr>
            <p:nvPr/>
          </p:nvSpPr>
          <p:spPr bwMode="auto">
            <a:xfrm>
              <a:off x="2336" y="935"/>
              <a:ext cx="227" cy="226"/>
            </a:xfrm>
            <a:prstGeom prst="ellipse">
              <a:avLst/>
            </a:prstGeom>
            <a:solidFill>
              <a:schemeClr val="bg1"/>
            </a:solidFill>
            <a:ln w="9525">
              <a:solidFill>
                <a:schemeClr val="tx1"/>
              </a:solidFill>
              <a:round/>
              <a:headEnd/>
              <a:tailEnd/>
            </a:ln>
          </p:spPr>
          <p:txBody>
            <a:bodyPr wrap="none" anchor="ctr"/>
            <a:lstStyle/>
            <a:p>
              <a:pPr>
                <a:spcBef>
                  <a:spcPct val="20000"/>
                </a:spcBef>
              </a:pPr>
              <a:endParaRPr lang="en-US" sz="2000">
                <a:solidFill>
                  <a:schemeClr val="tx1"/>
                </a:solidFill>
                <a:latin typeface="Times New Roman" pitchFamily="18" charset="0"/>
                <a:ea typeface="MS PGothic" pitchFamily="34" charset="-128"/>
                <a:cs typeface="Times New Roman" pitchFamily="18" charset="0"/>
              </a:endParaRPr>
            </a:p>
          </p:txBody>
        </p:sp>
        <p:sp>
          <p:nvSpPr>
            <p:cNvPr id="13" name="Oval 33"/>
            <p:cNvSpPr>
              <a:spLocks noChangeArrowheads="1"/>
            </p:cNvSpPr>
            <p:nvPr/>
          </p:nvSpPr>
          <p:spPr bwMode="auto">
            <a:xfrm>
              <a:off x="1247" y="1480"/>
              <a:ext cx="227" cy="226"/>
            </a:xfrm>
            <a:prstGeom prst="ellipse">
              <a:avLst/>
            </a:prstGeom>
            <a:solidFill>
              <a:schemeClr val="bg1"/>
            </a:solidFill>
            <a:ln w="9525">
              <a:solidFill>
                <a:schemeClr val="tx1"/>
              </a:solidFill>
              <a:round/>
              <a:headEnd/>
              <a:tailEnd/>
            </a:ln>
          </p:spPr>
          <p:txBody>
            <a:bodyPr wrap="none" anchor="ctr"/>
            <a:lstStyle/>
            <a:p>
              <a:pPr>
                <a:spcBef>
                  <a:spcPct val="20000"/>
                </a:spcBef>
              </a:pPr>
              <a:endParaRPr lang="en-US" sz="2000">
                <a:solidFill>
                  <a:schemeClr val="tx1"/>
                </a:solidFill>
                <a:latin typeface="Times New Roman" pitchFamily="18" charset="0"/>
                <a:ea typeface="MS PGothic" pitchFamily="34" charset="-128"/>
                <a:cs typeface="Times New Roman" pitchFamily="18" charset="0"/>
              </a:endParaRPr>
            </a:p>
          </p:txBody>
        </p:sp>
        <p:sp>
          <p:nvSpPr>
            <p:cNvPr id="14" name="Oval 34"/>
            <p:cNvSpPr>
              <a:spLocks noChangeArrowheads="1"/>
            </p:cNvSpPr>
            <p:nvPr/>
          </p:nvSpPr>
          <p:spPr bwMode="auto">
            <a:xfrm>
              <a:off x="793" y="2115"/>
              <a:ext cx="227" cy="226"/>
            </a:xfrm>
            <a:prstGeom prst="ellipse">
              <a:avLst/>
            </a:prstGeom>
            <a:solidFill>
              <a:schemeClr val="bg1"/>
            </a:solidFill>
            <a:ln w="9525">
              <a:solidFill>
                <a:schemeClr val="tx1"/>
              </a:solidFill>
              <a:round/>
              <a:headEnd/>
              <a:tailEnd/>
            </a:ln>
          </p:spPr>
          <p:txBody>
            <a:bodyPr wrap="none" anchor="ctr"/>
            <a:lstStyle/>
            <a:p>
              <a:pPr>
                <a:spcBef>
                  <a:spcPct val="20000"/>
                </a:spcBef>
              </a:pPr>
              <a:endParaRPr lang="en-US" sz="2000">
                <a:solidFill>
                  <a:schemeClr val="tx1"/>
                </a:solidFill>
                <a:latin typeface="Times New Roman" pitchFamily="18" charset="0"/>
                <a:ea typeface="MS PGothic" pitchFamily="34" charset="-128"/>
                <a:cs typeface="Times New Roman" pitchFamily="18" charset="0"/>
              </a:endParaRPr>
            </a:p>
          </p:txBody>
        </p:sp>
        <p:sp>
          <p:nvSpPr>
            <p:cNvPr id="15" name="Oval 35"/>
            <p:cNvSpPr>
              <a:spLocks noChangeArrowheads="1"/>
            </p:cNvSpPr>
            <p:nvPr/>
          </p:nvSpPr>
          <p:spPr bwMode="auto">
            <a:xfrm>
              <a:off x="1610" y="2115"/>
              <a:ext cx="227" cy="226"/>
            </a:xfrm>
            <a:prstGeom prst="ellipse">
              <a:avLst/>
            </a:prstGeom>
            <a:solidFill>
              <a:schemeClr val="bg1"/>
            </a:solidFill>
            <a:ln w="9525">
              <a:solidFill>
                <a:schemeClr val="tx1"/>
              </a:solidFill>
              <a:round/>
              <a:headEnd/>
              <a:tailEnd/>
            </a:ln>
          </p:spPr>
          <p:txBody>
            <a:bodyPr wrap="none" anchor="ctr"/>
            <a:lstStyle/>
            <a:p>
              <a:pPr>
                <a:spcBef>
                  <a:spcPct val="20000"/>
                </a:spcBef>
              </a:pPr>
              <a:endParaRPr lang="en-US" sz="2000">
                <a:solidFill>
                  <a:schemeClr val="tx1"/>
                </a:solidFill>
                <a:latin typeface="Times New Roman" pitchFamily="18" charset="0"/>
                <a:ea typeface="MS PGothic" pitchFamily="34" charset="-128"/>
                <a:cs typeface="Times New Roman" pitchFamily="18" charset="0"/>
              </a:endParaRPr>
            </a:p>
          </p:txBody>
        </p:sp>
        <p:sp>
          <p:nvSpPr>
            <p:cNvPr id="16" name="Oval 36"/>
            <p:cNvSpPr>
              <a:spLocks noChangeArrowheads="1"/>
            </p:cNvSpPr>
            <p:nvPr/>
          </p:nvSpPr>
          <p:spPr bwMode="auto">
            <a:xfrm>
              <a:off x="3424" y="1389"/>
              <a:ext cx="227" cy="226"/>
            </a:xfrm>
            <a:prstGeom prst="ellipse">
              <a:avLst/>
            </a:prstGeom>
            <a:solidFill>
              <a:schemeClr val="bg1"/>
            </a:solidFill>
            <a:ln w="9525">
              <a:solidFill>
                <a:schemeClr val="tx1"/>
              </a:solidFill>
              <a:round/>
              <a:headEnd/>
              <a:tailEnd/>
            </a:ln>
          </p:spPr>
          <p:txBody>
            <a:bodyPr wrap="none" anchor="ctr"/>
            <a:lstStyle/>
            <a:p>
              <a:pPr>
                <a:spcBef>
                  <a:spcPct val="20000"/>
                </a:spcBef>
              </a:pPr>
              <a:endParaRPr lang="en-US" sz="2000">
                <a:solidFill>
                  <a:schemeClr val="tx1"/>
                </a:solidFill>
                <a:latin typeface="Times New Roman" pitchFamily="18" charset="0"/>
                <a:ea typeface="MS PGothic" pitchFamily="34" charset="-128"/>
                <a:cs typeface="Times New Roman" pitchFamily="18" charset="0"/>
              </a:endParaRPr>
            </a:p>
          </p:txBody>
        </p:sp>
        <p:sp>
          <p:nvSpPr>
            <p:cNvPr id="17" name="Oval 37"/>
            <p:cNvSpPr>
              <a:spLocks noChangeArrowheads="1"/>
            </p:cNvSpPr>
            <p:nvPr/>
          </p:nvSpPr>
          <p:spPr bwMode="auto">
            <a:xfrm>
              <a:off x="2653" y="2115"/>
              <a:ext cx="227" cy="226"/>
            </a:xfrm>
            <a:prstGeom prst="ellipse">
              <a:avLst/>
            </a:prstGeom>
            <a:solidFill>
              <a:schemeClr val="bg1"/>
            </a:solidFill>
            <a:ln w="9525">
              <a:solidFill>
                <a:schemeClr val="tx1"/>
              </a:solidFill>
              <a:round/>
              <a:headEnd/>
              <a:tailEnd/>
            </a:ln>
          </p:spPr>
          <p:txBody>
            <a:bodyPr wrap="none" anchor="ctr"/>
            <a:lstStyle/>
            <a:p>
              <a:pPr>
                <a:spcBef>
                  <a:spcPct val="20000"/>
                </a:spcBef>
              </a:pPr>
              <a:endParaRPr lang="en-US" sz="2000">
                <a:solidFill>
                  <a:schemeClr val="tx1"/>
                </a:solidFill>
                <a:latin typeface="Times New Roman" pitchFamily="18" charset="0"/>
                <a:ea typeface="MS PGothic" pitchFamily="34" charset="-128"/>
                <a:cs typeface="Times New Roman" pitchFamily="18" charset="0"/>
              </a:endParaRPr>
            </a:p>
          </p:txBody>
        </p:sp>
        <p:sp>
          <p:nvSpPr>
            <p:cNvPr id="18" name="Oval 38"/>
            <p:cNvSpPr>
              <a:spLocks noChangeArrowheads="1"/>
            </p:cNvSpPr>
            <p:nvPr/>
          </p:nvSpPr>
          <p:spPr bwMode="auto">
            <a:xfrm>
              <a:off x="3424" y="2115"/>
              <a:ext cx="227" cy="226"/>
            </a:xfrm>
            <a:prstGeom prst="ellipse">
              <a:avLst/>
            </a:prstGeom>
            <a:solidFill>
              <a:schemeClr val="bg1"/>
            </a:solidFill>
            <a:ln w="9525">
              <a:solidFill>
                <a:schemeClr val="tx1"/>
              </a:solidFill>
              <a:round/>
              <a:headEnd/>
              <a:tailEnd/>
            </a:ln>
          </p:spPr>
          <p:txBody>
            <a:bodyPr wrap="none" anchor="ctr"/>
            <a:lstStyle/>
            <a:p>
              <a:pPr>
                <a:spcBef>
                  <a:spcPct val="20000"/>
                </a:spcBef>
              </a:pPr>
              <a:endParaRPr lang="en-US" sz="2000">
                <a:solidFill>
                  <a:schemeClr val="tx1"/>
                </a:solidFill>
                <a:latin typeface="Times New Roman" pitchFamily="18" charset="0"/>
                <a:ea typeface="MS PGothic" pitchFamily="34" charset="-128"/>
                <a:cs typeface="Times New Roman" pitchFamily="18" charset="0"/>
              </a:endParaRPr>
            </a:p>
          </p:txBody>
        </p:sp>
        <p:sp>
          <p:nvSpPr>
            <p:cNvPr id="19" name="Oval 39"/>
            <p:cNvSpPr>
              <a:spLocks noChangeArrowheads="1"/>
            </p:cNvSpPr>
            <p:nvPr/>
          </p:nvSpPr>
          <p:spPr bwMode="auto">
            <a:xfrm>
              <a:off x="4150" y="2115"/>
              <a:ext cx="227" cy="226"/>
            </a:xfrm>
            <a:prstGeom prst="ellipse">
              <a:avLst/>
            </a:prstGeom>
            <a:solidFill>
              <a:schemeClr val="bg1"/>
            </a:solidFill>
            <a:ln w="9525">
              <a:solidFill>
                <a:schemeClr val="tx1"/>
              </a:solidFill>
              <a:round/>
              <a:headEnd/>
              <a:tailEnd/>
            </a:ln>
          </p:spPr>
          <p:txBody>
            <a:bodyPr wrap="none" anchor="ctr"/>
            <a:lstStyle/>
            <a:p>
              <a:pPr>
                <a:spcBef>
                  <a:spcPct val="20000"/>
                </a:spcBef>
              </a:pPr>
              <a:endParaRPr lang="en-US" sz="2000">
                <a:solidFill>
                  <a:schemeClr val="tx1"/>
                </a:solidFill>
                <a:latin typeface="Times New Roman" pitchFamily="18" charset="0"/>
                <a:ea typeface="MS PGothic" pitchFamily="34" charset="-128"/>
                <a:cs typeface="Times New Roman" pitchFamily="18" charset="0"/>
              </a:endParaRPr>
            </a:p>
          </p:txBody>
        </p:sp>
        <p:sp>
          <p:nvSpPr>
            <p:cNvPr id="20" name="Oval 40"/>
            <p:cNvSpPr>
              <a:spLocks noChangeArrowheads="1"/>
            </p:cNvSpPr>
            <p:nvPr/>
          </p:nvSpPr>
          <p:spPr bwMode="auto">
            <a:xfrm>
              <a:off x="4195" y="2750"/>
              <a:ext cx="227" cy="226"/>
            </a:xfrm>
            <a:prstGeom prst="ellipse">
              <a:avLst/>
            </a:prstGeom>
            <a:solidFill>
              <a:schemeClr val="bg1"/>
            </a:solidFill>
            <a:ln w="9525">
              <a:solidFill>
                <a:schemeClr val="tx1"/>
              </a:solidFill>
              <a:round/>
              <a:headEnd/>
              <a:tailEnd/>
            </a:ln>
          </p:spPr>
          <p:txBody>
            <a:bodyPr wrap="none" anchor="ctr"/>
            <a:lstStyle/>
            <a:p>
              <a:pPr>
                <a:spcBef>
                  <a:spcPct val="20000"/>
                </a:spcBef>
              </a:pPr>
              <a:endParaRPr lang="en-US" sz="2000">
                <a:solidFill>
                  <a:schemeClr val="tx1"/>
                </a:solidFill>
                <a:latin typeface="Times New Roman" pitchFamily="18" charset="0"/>
                <a:ea typeface="MS PGothic" pitchFamily="34" charset="-128"/>
                <a:cs typeface="Times New Roman" pitchFamily="18" charset="0"/>
              </a:endParaRPr>
            </a:p>
          </p:txBody>
        </p:sp>
        <p:sp>
          <p:nvSpPr>
            <p:cNvPr id="21" name="Line 41"/>
            <p:cNvSpPr>
              <a:spLocks noChangeShapeType="1"/>
            </p:cNvSpPr>
            <p:nvPr/>
          </p:nvSpPr>
          <p:spPr bwMode="auto">
            <a:xfrm flipH="1">
              <a:off x="975" y="1661"/>
              <a:ext cx="317" cy="454"/>
            </a:xfrm>
            <a:prstGeom prst="line">
              <a:avLst/>
            </a:prstGeom>
            <a:noFill/>
            <a:ln w="28575">
              <a:solidFill>
                <a:srgbClr val="FF0000"/>
              </a:solidFill>
              <a:round/>
              <a:headEnd/>
              <a:tailEnd/>
            </a:ln>
          </p:spPr>
          <p:txBody>
            <a:bodyPr/>
            <a:lstStyle/>
            <a:p>
              <a:endParaRPr lang="en-US"/>
            </a:p>
          </p:txBody>
        </p:sp>
        <p:sp>
          <p:nvSpPr>
            <p:cNvPr id="23" name="Line 42"/>
            <p:cNvSpPr>
              <a:spLocks noChangeShapeType="1"/>
            </p:cNvSpPr>
            <p:nvPr/>
          </p:nvSpPr>
          <p:spPr bwMode="auto">
            <a:xfrm flipH="1" flipV="1">
              <a:off x="2517" y="1117"/>
              <a:ext cx="907" cy="363"/>
            </a:xfrm>
            <a:prstGeom prst="line">
              <a:avLst/>
            </a:prstGeom>
            <a:noFill/>
            <a:ln w="28575">
              <a:solidFill>
                <a:srgbClr val="FF0000"/>
              </a:solidFill>
              <a:round/>
              <a:headEnd/>
              <a:tailEnd/>
            </a:ln>
          </p:spPr>
          <p:txBody>
            <a:bodyPr/>
            <a:lstStyle/>
            <a:p>
              <a:endParaRPr lang="en-US"/>
            </a:p>
          </p:txBody>
        </p:sp>
        <p:sp>
          <p:nvSpPr>
            <p:cNvPr id="24" name="Line 43"/>
            <p:cNvSpPr>
              <a:spLocks noChangeShapeType="1"/>
            </p:cNvSpPr>
            <p:nvPr/>
          </p:nvSpPr>
          <p:spPr bwMode="auto">
            <a:xfrm flipH="1">
              <a:off x="1429" y="1117"/>
              <a:ext cx="907" cy="408"/>
            </a:xfrm>
            <a:prstGeom prst="line">
              <a:avLst/>
            </a:prstGeom>
            <a:noFill/>
            <a:ln w="28575">
              <a:solidFill>
                <a:srgbClr val="FF0000"/>
              </a:solidFill>
              <a:round/>
              <a:headEnd/>
              <a:tailEnd/>
            </a:ln>
          </p:spPr>
          <p:txBody>
            <a:bodyPr/>
            <a:lstStyle/>
            <a:p>
              <a:endParaRPr lang="en-US"/>
            </a:p>
          </p:txBody>
        </p:sp>
        <p:sp>
          <p:nvSpPr>
            <p:cNvPr id="25" name="Line 44"/>
            <p:cNvSpPr>
              <a:spLocks noChangeShapeType="1"/>
            </p:cNvSpPr>
            <p:nvPr/>
          </p:nvSpPr>
          <p:spPr bwMode="auto">
            <a:xfrm>
              <a:off x="4286" y="2341"/>
              <a:ext cx="0" cy="409"/>
            </a:xfrm>
            <a:prstGeom prst="line">
              <a:avLst/>
            </a:prstGeom>
            <a:noFill/>
            <a:ln w="28575">
              <a:solidFill>
                <a:srgbClr val="FF0000"/>
              </a:solidFill>
              <a:round/>
              <a:headEnd/>
              <a:tailEnd/>
            </a:ln>
          </p:spPr>
          <p:txBody>
            <a:bodyPr/>
            <a:lstStyle/>
            <a:p>
              <a:endParaRPr lang="en-US"/>
            </a:p>
          </p:txBody>
        </p:sp>
        <p:sp>
          <p:nvSpPr>
            <p:cNvPr id="26" name="Line 45"/>
            <p:cNvSpPr>
              <a:spLocks noChangeShapeType="1"/>
            </p:cNvSpPr>
            <p:nvPr/>
          </p:nvSpPr>
          <p:spPr bwMode="auto">
            <a:xfrm>
              <a:off x="1429" y="1661"/>
              <a:ext cx="272" cy="454"/>
            </a:xfrm>
            <a:prstGeom prst="line">
              <a:avLst/>
            </a:prstGeom>
            <a:noFill/>
            <a:ln w="28575">
              <a:solidFill>
                <a:srgbClr val="FF0000"/>
              </a:solidFill>
              <a:round/>
              <a:headEnd/>
              <a:tailEnd/>
            </a:ln>
          </p:spPr>
          <p:txBody>
            <a:bodyPr/>
            <a:lstStyle/>
            <a:p>
              <a:endParaRPr lang="en-US"/>
            </a:p>
          </p:txBody>
        </p:sp>
        <p:sp>
          <p:nvSpPr>
            <p:cNvPr id="27" name="Line 46"/>
            <p:cNvSpPr>
              <a:spLocks noChangeShapeType="1"/>
            </p:cNvSpPr>
            <p:nvPr/>
          </p:nvSpPr>
          <p:spPr bwMode="auto">
            <a:xfrm flipH="1" flipV="1">
              <a:off x="3606" y="1571"/>
              <a:ext cx="589" cy="544"/>
            </a:xfrm>
            <a:prstGeom prst="line">
              <a:avLst/>
            </a:prstGeom>
            <a:noFill/>
            <a:ln w="28575">
              <a:solidFill>
                <a:srgbClr val="FF0000"/>
              </a:solidFill>
              <a:round/>
              <a:headEnd/>
              <a:tailEnd/>
            </a:ln>
          </p:spPr>
          <p:txBody>
            <a:bodyPr/>
            <a:lstStyle/>
            <a:p>
              <a:endParaRPr lang="en-US"/>
            </a:p>
          </p:txBody>
        </p:sp>
        <p:sp>
          <p:nvSpPr>
            <p:cNvPr id="28" name="Line 47"/>
            <p:cNvSpPr>
              <a:spLocks noChangeShapeType="1"/>
            </p:cNvSpPr>
            <p:nvPr/>
          </p:nvSpPr>
          <p:spPr bwMode="auto">
            <a:xfrm flipH="1">
              <a:off x="3515" y="1616"/>
              <a:ext cx="0" cy="499"/>
            </a:xfrm>
            <a:prstGeom prst="line">
              <a:avLst/>
            </a:prstGeom>
            <a:noFill/>
            <a:ln w="28575">
              <a:solidFill>
                <a:srgbClr val="FF0000"/>
              </a:solidFill>
              <a:round/>
              <a:headEnd/>
              <a:tailEnd/>
            </a:ln>
          </p:spPr>
          <p:txBody>
            <a:bodyPr/>
            <a:lstStyle/>
            <a:p>
              <a:endParaRPr lang="en-US"/>
            </a:p>
          </p:txBody>
        </p:sp>
        <p:sp>
          <p:nvSpPr>
            <p:cNvPr id="29" name="Line 48"/>
            <p:cNvSpPr>
              <a:spLocks noChangeShapeType="1"/>
            </p:cNvSpPr>
            <p:nvPr/>
          </p:nvSpPr>
          <p:spPr bwMode="auto">
            <a:xfrm flipH="1">
              <a:off x="2789" y="1525"/>
              <a:ext cx="635" cy="590"/>
            </a:xfrm>
            <a:prstGeom prst="line">
              <a:avLst/>
            </a:prstGeom>
            <a:noFill/>
            <a:ln w="28575">
              <a:solidFill>
                <a:srgbClr val="FF0000"/>
              </a:solidFill>
              <a:round/>
              <a:headEnd/>
              <a:tailEnd/>
            </a:ln>
          </p:spPr>
          <p:txBody>
            <a:bodyPr/>
            <a:lstStyle/>
            <a:p>
              <a:endParaRPr lang="en-US"/>
            </a:p>
          </p:txBody>
        </p:sp>
        <p:sp>
          <p:nvSpPr>
            <p:cNvPr id="30" name="Text Box 49"/>
            <p:cNvSpPr txBox="1">
              <a:spLocks noChangeArrowheads="1"/>
            </p:cNvSpPr>
            <p:nvPr/>
          </p:nvSpPr>
          <p:spPr bwMode="auto">
            <a:xfrm>
              <a:off x="2425" y="618"/>
              <a:ext cx="274" cy="423"/>
            </a:xfrm>
            <a:prstGeom prst="rect">
              <a:avLst/>
            </a:prstGeom>
            <a:noFill/>
            <a:ln w="9525">
              <a:noFill/>
              <a:miter lim="800000"/>
              <a:headEnd/>
              <a:tailEnd/>
            </a:ln>
          </p:spPr>
          <p:txBody>
            <a:bodyPr>
              <a:spAutoFit/>
            </a:bodyPr>
            <a:lstStyle/>
            <a:p>
              <a:pPr>
                <a:spcBef>
                  <a:spcPct val="50000"/>
                </a:spcBef>
              </a:pPr>
              <a:r>
                <a:rPr lang="en-US" sz="2000">
                  <a:solidFill>
                    <a:schemeClr val="tx1"/>
                  </a:solidFill>
                  <a:latin typeface="Times New Roman" pitchFamily="18" charset="0"/>
                  <a:ea typeface="MS PGothic" pitchFamily="34" charset="-128"/>
                  <a:cs typeface="Times New Roman" pitchFamily="18" charset="0"/>
                </a:rPr>
                <a:t>A</a:t>
              </a:r>
            </a:p>
          </p:txBody>
        </p:sp>
        <p:sp>
          <p:nvSpPr>
            <p:cNvPr id="31" name="Text Box 50"/>
            <p:cNvSpPr txBox="1">
              <a:spLocks noChangeArrowheads="1"/>
            </p:cNvSpPr>
            <p:nvPr/>
          </p:nvSpPr>
          <p:spPr bwMode="auto">
            <a:xfrm>
              <a:off x="4331" y="1843"/>
              <a:ext cx="273" cy="423"/>
            </a:xfrm>
            <a:prstGeom prst="rect">
              <a:avLst/>
            </a:prstGeom>
            <a:noFill/>
            <a:ln w="9525">
              <a:noFill/>
              <a:miter lim="800000"/>
              <a:headEnd/>
              <a:tailEnd/>
            </a:ln>
          </p:spPr>
          <p:txBody>
            <a:bodyPr>
              <a:spAutoFit/>
            </a:bodyPr>
            <a:lstStyle/>
            <a:p>
              <a:pPr>
                <a:spcBef>
                  <a:spcPct val="50000"/>
                </a:spcBef>
              </a:pPr>
              <a:r>
                <a:rPr lang="en-US" sz="2000">
                  <a:solidFill>
                    <a:schemeClr val="tx1"/>
                  </a:solidFill>
                  <a:latin typeface="Times New Roman" pitchFamily="18" charset="0"/>
                  <a:ea typeface="MS PGothic" pitchFamily="34" charset="-128"/>
                  <a:cs typeface="Times New Roman" pitchFamily="18" charset="0"/>
                </a:rPr>
                <a:t>H</a:t>
              </a:r>
            </a:p>
          </p:txBody>
        </p:sp>
        <p:sp>
          <p:nvSpPr>
            <p:cNvPr id="32" name="Text Box 51"/>
            <p:cNvSpPr txBox="1">
              <a:spLocks noChangeArrowheads="1"/>
            </p:cNvSpPr>
            <p:nvPr/>
          </p:nvSpPr>
          <p:spPr bwMode="auto">
            <a:xfrm>
              <a:off x="3150" y="1843"/>
              <a:ext cx="274" cy="423"/>
            </a:xfrm>
            <a:prstGeom prst="rect">
              <a:avLst/>
            </a:prstGeom>
            <a:noFill/>
            <a:ln w="9525">
              <a:noFill/>
              <a:miter lim="800000"/>
              <a:headEnd/>
              <a:tailEnd/>
            </a:ln>
          </p:spPr>
          <p:txBody>
            <a:bodyPr>
              <a:spAutoFit/>
            </a:bodyPr>
            <a:lstStyle/>
            <a:p>
              <a:pPr>
                <a:spcBef>
                  <a:spcPct val="50000"/>
                </a:spcBef>
              </a:pPr>
              <a:r>
                <a:rPr lang="en-US" sz="2000">
                  <a:solidFill>
                    <a:schemeClr val="tx1"/>
                  </a:solidFill>
                  <a:latin typeface="Times New Roman" pitchFamily="18" charset="0"/>
                  <a:ea typeface="MS PGothic" pitchFamily="34" charset="-128"/>
                  <a:cs typeface="Times New Roman" pitchFamily="18" charset="0"/>
                </a:rPr>
                <a:t>G</a:t>
              </a:r>
            </a:p>
          </p:txBody>
        </p:sp>
        <p:sp>
          <p:nvSpPr>
            <p:cNvPr id="33" name="Text Box 52"/>
            <p:cNvSpPr txBox="1">
              <a:spLocks noChangeArrowheads="1"/>
            </p:cNvSpPr>
            <p:nvPr/>
          </p:nvSpPr>
          <p:spPr bwMode="auto">
            <a:xfrm>
              <a:off x="2471" y="1843"/>
              <a:ext cx="274" cy="423"/>
            </a:xfrm>
            <a:prstGeom prst="rect">
              <a:avLst/>
            </a:prstGeom>
            <a:noFill/>
            <a:ln w="9525">
              <a:noFill/>
              <a:miter lim="800000"/>
              <a:headEnd/>
              <a:tailEnd/>
            </a:ln>
          </p:spPr>
          <p:txBody>
            <a:bodyPr>
              <a:spAutoFit/>
            </a:bodyPr>
            <a:lstStyle/>
            <a:p>
              <a:pPr>
                <a:spcBef>
                  <a:spcPct val="50000"/>
                </a:spcBef>
              </a:pPr>
              <a:r>
                <a:rPr lang="en-US" sz="2000">
                  <a:solidFill>
                    <a:schemeClr val="tx1"/>
                  </a:solidFill>
                  <a:latin typeface="Times New Roman" pitchFamily="18" charset="0"/>
                  <a:ea typeface="MS PGothic" pitchFamily="34" charset="-128"/>
                  <a:cs typeface="Times New Roman" pitchFamily="18" charset="0"/>
                </a:rPr>
                <a:t>F</a:t>
              </a:r>
            </a:p>
          </p:txBody>
        </p:sp>
        <p:sp>
          <p:nvSpPr>
            <p:cNvPr id="34" name="Text Box 53"/>
            <p:cNvSpPr txBox="1">
              <a:spLocks noChangeArrowheads="1"/>
            </p:cNvSpPr>
            <p:nvPr/>
          </p:nvSpPr>
          <p:spPr bwMode="auto">
            <a:xfrm>
              <a:off x="1792" y="1843"/>
              <a:ext cx="274" cy="423"/>
            </a:xfrm>
            <a:prstGeom prst="rect">
              <a:avLst/>
            </a:prstGeom>
            <a:noFill/>
            <a:ln w="9525">
              <a:noFill/>
              <a:miter lim="800000"/>
              <a:headEnd/>
              <a:tailEnd/>
            </a:ln>
          </p:spPr>
          <p:txBody>
            <a:bodyPr>
              <a:spAutoFit/>
            </a:bodyPr>
            <a:lstStyle/>
            <a:p>
              <a:pPr>
                <a:spcBef>
                  <a:spcPct val="50000"/>
                </a:spcBef>
              </a:pPr>
              <a:r>
                <a:rPr lang="en-US" sz="2000">
                  <a:solidFill>
                    <a:schemeClr val="tx1"/>
                  </a:solidFill>
                  <a:latin typeface="Times New Roman" pitchFamily="18" charset="0"/>
                  <a:ea typeface="MS PGothic" pitchFamily="34" charset="-128"/>
                  <a:cs typeface="Times New Roman" pitchFamily="18" charset="0"/>
                </a:rPr>
                <a:t>E</a:t>
              </a:r>
            </a:p>
          </p:txBody>
        </p:sp>
        <p:sp>
          <p:nvSpPr>
            <p:cNvPr id="35" name="Text Box 54"/>
            <p:cNvSpPr txBox="1">
              <a:spLocks noChangeArrowheads="1"/>
            </p:cNvSpPr>
            <p:nvPr/>
          </p:nvSpPr>
          <p:spPr bwMode="auto">
            <a:xfrm>
              <a:off x="567" y="1843"/>
              <a:ext cx="273" cy="423"/>
            </a:xfrm>
            <a:prstGeom prst="rect">
              <a:avLst/>
            </a:prstGeom>
            <a:noFill/>
            <a:ln w="9525">
              <a:noFill/>
              <a:miter lim="800000"/>
              <a:headEnd/>
              <a:tailEnd/>
            </a:ln>
          </p:spPr>
          <p:txBody>
            <a:bodyPr>
              <a:spAutoFit/>
            </a:bodyPr>
            <a:lstStyle/>
            <a:p>
              <a:pPr>
                <a:spcBef>
                  <a:spcPct val="50000"/>
                </a:spcBef>
              </a:pPr>
              <a:r>
                <a:rPr lang="en-US" sz="2000">
                  <a:solidFill>
                    <a:schemeClr val="tx1"/>
                  </a:solidFill>
                  <a:latin typeface="Times New Roman" pitchFamily="18" charset="0"/>
                  <a:ea typeface="MS PGothic" pitchFamily="34" charset="-128"/>
                  <a:cs typeface="Times New Roman" pitchFamily="18" charset="0"/>
                </a:rPr>
                <a:t>D</a:t>
              </a:r>
            </a:p>
          </p:txBody>
        </p:sp>
        <p:sp>
          <p:nvSpPr>
            <p:cNvPr id="36" name="Text Box 55"/>
            <p:cNvSpPr txBox="1">
              <a:spLocks noChangeArrowheads="1"/>
            </p:cNvSpPr>
            <p:nvPr/>
          </p:nvSpPr>
          <p:spPr bwMode="auto">
            <a:xfrm>
              <a:off x="3606" y="1118"/>
              <a:ext cx="273" cy="423"/>
            </a:xfrm>
            <a:prstGeom prst="rect">
              <a:avLst/>
            </a:prstGeom>
            <a:noFill/>
            <a:ln w="9525">
              <a:noFill/>
              <a:miter lim="800000"/>
              <a:headEnd/>
              <a:tailEnd/>
            </a:ln>
          </p:spPr>
          <p:txBody>
            <a:bodyPr>
              <a:spAutoFit/>
            </a:bodyPr>
            <a:lstStyle/>
            <a:p>
              <a:pPr>
                <a:spcBef>
                  <a:spcPct val="50000"/>
                </a:spcBef>
              </a:pPr>
              <a:r>
                <a:rPr lang="en-US" sz="2000">
                  <a:solidFill>
                    <a:schemeClr val="tx1"/>
                  </a:solidFill>
                  <a:latin typeface="Times New Roman" pitchFamily="18" charset="0"/>
                  <a:ea typeface="MS PGothic" pitchFamily="34" charset="-128"/>
                  <a:cs typeface="Times New Roman" pitchFamily="18" charset="0"/>
                </a:rPr>
                <a:t>C</a:t>
              </a:r>
            </a:p>
          </p:txBody>
        </p:sp>
        <p:sp>
          <p:nvSpPr>
            <p:cNvPr id="37" name="Text Box 56"/>
            <p:cNvSpPr txBox="1">
              <a:spLocks noChangeArrowheads="1"/>
            </p:cNvSpPr>
            <p:nvPr/>
          </p:nvSpPr>
          <p:spPr bwMode="auto">
            <a:xfrm>
              <a:off x="1063" y="1162"/>
              <a:ext cx="274" cy="423"/>
            </a:xfrm>
            <a:prstGeom prst="rect">
              <a:avLst/>
            </a:prstGeom>
            <a:noFill/>
            <a:ln w="9525">
              <a:noFill/>
              <a:miter lim="800000"/>
              <a:headEnd/>
              <a:tailEnd/>
            </a:ln>
          </p:spPr>
          <p:txBody>
            <a:bodyPr>
              <a:spAutoFit/>
            </a:bodyPr>
            <a:lstStyle/>
            <a:p>
              <a:pPr>
                <a:spcBef>
                  <a:spcPct val="50000"/>
                </a:spcBef>
              </a:pPr>
              <a:r>
                <a:rPr lang="en-US" sz="2000">
                  <a:solidFill>
                    <a:schemeClr val="tx1"/>
                  </a:solidFill>
                  <a:latin typeface="Times New Roman" pitchFamily="18" charset="0"/>
                  <a:ea typeface="MS PGothic" pitchFamily="34" charset="-128"/>
                  <a:cs typeface="Times New Roman" pitchFamily="18" charset="0"/>
                </a:rPr>
                <a:t>B</a:t>
              </a:r>
            </a:p>
          </p:txBody>
        </p:sp>
        <p:sp>
          <p:nvSpPr>
            <p:cNvPr id="38" name="Text Box 57"/>
            <p:cNvSpPr txBox="1">
              <a:spLocks noChangeArrowheads="1"/>
            </p:cNvSpPr>
            <p:nvPr/>
          </p:nvSpPr>
          <p:spPr bwMode="auto">
            <a:xfrm>
              <a:off x="4468" y="2524"/>
              <a:ext cx="273" cy="423"/>
            </a:xfrm>
            <a:prstGeom prst="rect">
              <a:avLst/>
            </a:prstGeom>
            <a:noFill/>
            <a:ln w="9525">
              <a:noFill/>
              <a:miter lim="800000"/>
              <a:headEnd/>
              <a:tailEnd/>
            </a:ln>
          </p:spPr>
          <p:txBody>
            <a:bodyPr>
              <a:spAutoFit/>
            </a:bodyPr>
            <a:lstStyle/>
            <a:p>
              <a:pPr>
                <a:spcBef>
                  <a:spcPct val="50000"/>
                </a:spcBef>
              </a:pPr>
              <a:r>
                <a:rPr lang="en-US" sz="2000">
                  <a:solidFill>
                    <a:schemeClr val="tx1"/>
                  </a:solidFill>
                  <a:latin typeface="Times New Roman" pitchFamily="18" charset="0"/>
                  <a:ea typeface="MS PGothic" pitchFamily="34" charset="-128"/>
                  <a:cs typeface="Times New Roman" pitchFamily="18" charset="0"/>
                </a:rPr>
                <a:t>I</a:t>
              </a:r>
            </a:p>
          </p:txBody>
        </p:sp>
      </p:grpSp>
      <p:sp>
        <p:nvSpPr>
          <p:cNvPr id="3" name="Footer Placeholder 2"/>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42977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ox(i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box(in)">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box(in)">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box(in)">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box(in)">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box(in)">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box(in)">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box(in)">
                                      <p:cBhvr>
                                        <p:cTn id="42" dur="500"/>
                                        <p:tgtEl>
                                          <p:spTgt spid="1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10">
                                            <p:txEl>
                                              <p:pRg st="8" end="8"/>
                                            </p:txEl>
                                          </p:spTgt>
                                        </p:tgtEl>
                                        <p:attrNameLst>
                                          <p:attrName>style.visibility</p:attrName>
                                        </p:attrNameLst>
                                      </p:cBhvr>
                                      <p:to>
                                        <p:strVal val="visible"/>
                                      </p:to>
                                    </p:set>
                                    <p:animEffect transition="in" filter="box(in)">
                                      <p:cBhvr>
                                        <p:cTn id="47" dur="500"/>
                                        <p:tgtEl>
                                          <p:spTgt spid="1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box(in)">
                                      <p:cBhvr>
                                        <p:cTn id="5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2"/>
          <p:cNvSpPr>
            <a:spLocks noGrp="1"/>
          </p:cNvSpPr>
          <p:nvPr>
            <p:ph idx="1"/>
          </p:nvPr>
        </p:nvSpPr>
        <p:spPr>
          <a:xfrm>
            <a:off x="457200" y="808038"/>
            <a:ext cx="8229600" cy="4525962"/>
          </a:xfrm>
        </p:spPr>
        <p:txBody>
          <a:bodyPr/>
          <a:lstStyle/>
          <a:p>
            <a:r>
              <a:rPr lang="en-US" altLang="ko-KR" sz="2400" smtClean="0">
                <a:latin typeface="Times New Roman" pitchFamily="18" charset="0"/>
                <a:cs typeface="Times New Roman" pitchFamily="18" charset="0"/>
              </a:rPr>
              <a:t>To search an AVL search tree,  the code for searching a binary search tree can be used  without any change</a:t>
            </a:r>
          </a:p>
          <a:p>
            <a:endParaRPr lang="en-IN" altLang="en-US" smtClean="0"/>
          </a:p>
        </p:txBody>
      </p:sp>
      <p:sp>
        <p:nvSpPr>
          <p:cNvPr id="5" name="Title 1"/>
          <p:cNvSpPr txBox="1">
            <a:spLocks noChangeArrowheads="1"/>
          </p:cNvSpPr>
          <p:nvPr/>
        </p:nvSpPr>
        <p:spPr bwMode="auto">
          <a:xfrm>
            <a:off x="0" y="0"/>
            <a:ext cx="9144000" cy="563563"/>
          </a:xfrm>
          <a:prstGeom prst="rect">
            <a:avLst/>
          </a:prstGeom>
          <a:solidFill>
            <a:srgbClr val="FFFF00"/>
          </a:solidFill>
          <a:ln w="9525">
            <a:noFill/>
            <a:miter lim="800000"/>
            <a:headEnd/>
            <a:tailEnd/>
          </a:ln>
        </p:spPr>
        <p:txBody>
          <a:bodyPr anchor="ctr"/>
          <a:lstStyle/>
          <a:p>
            <a:pPr marL="914400" indent="-914400" algn="ctr" eaLnBrk="1" hangingPunct="1">
              <a:defRPr/>
            </a:pPr>
            <a:r>
              <a:rPr lang="en-US" sz="4400" kern="0" dirty="0">
                <a:latin typeface="+mj-lt"/>
                <a:ea typeface="+mj-ea"/>
                <a:cs typeface="+mj-cs"/>
                <a:sym typeface="Calibri" pitchFamily="34" charset="0"/>
              </a:rPr>
              <a:t>AVL TREES SEARCH </a:t>
            </a:r>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72936408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ChangeArrowheads="1"/>
          </p:cNvSpPr>
          <p:nvPr/>
        </p:nvSpPr>
        <p:spPr bwMode="auto">
          <a:xfrm>
            <a:off x="0" y="0"/>
            <a:ext cx="9144000" cy="563563"/>
          </a:xfrm>
          <a:prstGeom prst="rect">
            <a:avLst/>
          </a:prstGeom>
          <a:solidFill>
            <a:srgbClr val="FFFF00"/>
          </a:solidFill>
          <a:ln w="9525">
            <a:noFill/>
            <a:miter lim="800000"/>
            <a:headEnd/>
            <a:tailEnd/>
          </a:ln>
        </p:spPr>
        <p:txBody>
          <a:bodyPr anchor="ctr"/>
          <a:lstStyle/>
          <a:p>
            <a:pPr marL="914400" indent="-914400" algn="ctr" eaLnBrk="1" hangingPunct="1">
              <a:defRPr/>
            </a:pPr>
            <a:r>
              <a:rPr lang="en-US" sz="4400" kern="0" dirty="0">
                <a:latin typeface="+mj-lt"/>
                <a:ea typeface="+mj-ea"/>
                <a:cs typeface="+mj-cs"/>
                <a:sym typeface="Calibri" pitchFamily="34" charset="0"/>
              </a:rPr>
              <a:t>Rebalancing  </a:t>
            </a:r>
          </a:p>
        </p:txBody>
      </p:sp>
      <p:sp>
        <p:nvSpPr>
          <p:cNvPr id="50179" name="Rectangle 5"/>
          <p:cNvSpPr>
            <a:spLocks noChangeArrowheads="1"/>
          </p:cNvSpPr>
          <p:nvPr/>
        </p:nvSpPr>
        <p:spPr bwMode="auto">
          <a:xfrm>
            <a:off x="304800" y="1104900"/>
            <a:ext cx="88392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609600" indent="-609600" eaLnBrk="1" hangingPunct="1">
              <a:buFont typeface="Arial" charset="0"/>
              <a:buNone/>
            </a:pPr>
            <a:r>
              <a:rPr lang="en-US" altLang="en-US" sz="2800"/>
              <a:t>    Suppose the node to be rebalanced is X.</a:t>
            </a:r>
          </a:p>
          <a:p>
            <a:pPr marL="609600" indent="-609600" eaLnBrk="1" hangingPunct="1">
              <a:buFont typeface="Arial" charset="0"/>
              <a:buNone/>
            </a:pPr>
            <a:r>
              <a:rPr lang="en-US" altLang="en-US" sz="2800"/>
              <a:t>    There are 4 cases that we might have to fix (two are the mirror images of the other two):</a:t>
            </a:r>
          </a:p>
          <a:p>
            <a:pPr marL="609600" indent="-609600" eaLnBrk="1" hangingPunct="1">
              <a:buFont typeface="Arial" charset="0"/>
              <a:buNone/>
            </a:pPr>
            <a:endParaRPr lang="en-US" altLang="en-US" sz="2800"/>
          </a:p>
          <a:p>
            <a:pPr marL="990600" lvl="1" indent="-533400" eaLnBrk="1" hangingPunct="1">
              <a:buFontTx/>
              <a:buAutoNum type="arabicPeriod"/>
            </a:pPr>
            <a:r>
              <a:rPr lang="en-US" altLang="en-US" sz="2400"/>
              <a:t>An insertion in the left subtree of the left child of X,</a:t>
            </a:r>
          </a:p>
          <a:p>
            <a:pPr marL="990600" lvl="1" indent="-533400" eaLnBrk="1" hangingPunct="1">
              <a:buFontTx/>
              <a:buAutoNum type="arabicPeriod"/>
            </a:pPr>
            <a:r>
              <a:rPr lang="en-US" altLang="en-US" sz="2400"/>
              <a:t>An insertion in the right subtree of the left child of X,</a:t>
            </a:r>
          </a:p>
          <a:p>
            <a:pPr marL="990600" lvl="1" indent="-533400" eaLnBrk="1" hangingPunct="1">
              <a:buFontTx/>
              <a:buAutoNum type="arabicPeriod"/>
            </a:pPr>
            <a:r>
              <a:rPr lang="en-US" altLang="en-US" sz="2400"/>
              <a:t>An insertion in the left subtree of the right child of X, or</a:t>
            </a:r>
          </a:p>
          <a:p>
            <a:pPr marL="990600" lvl="1" indent="-533400" eaLnBrk="1" hangingPunct="1">
              <a:buFontTx/>
              <a:buAutoNum type="arabicPeriod"/>
            </a:pPr>
            <a:r>
              <a:rPr lang="en-US" altLang="en-US" sz="2400"/>
              <a:t>An insertion in the right subtree of the right child of X.</a:t>
            </a:r>
          </a:p>
          <a:p>
            <a:pPr marL="990600" lvl="1" indent="-533400" eaLnBrk="1" hangingPunct="1">
              <a:buFont typeface="Arial" charset="0"/>
              <a:buNone/>
            </a:pPr>
            <a:endParaRPr lang="en-US" altLang="en-US" sz="2400"/>
          </a:p>
          <a:p>
            <a:pPr marL="609600" indent="-609600" eaLnBrk="1" hangingPunct="1">
              <a:buFont typeface="Arial" charset="0"/>
              <a:buNone/>
            </a:pPr>
            <a:r>
              <a:rPr lang="en-US" altLang="en-US" sz="2800"/>
              <a:t>      Balance is restored by tree </a:t>
            </a:r>
            <a:r>
              <a:rPr lang="en-US" altLang="en-US" sz="2800" i="1"/>
              <a:t>rotations</a:t>
            </a:r>
            <a:r>
              <a:rPr lang="en-US" altLang="en-US" sz="2800"/>
              <a:t>.</a:t>
            </a:r>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57988145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smtClean="0"/>
              <a:t>Single Rotation</a:t>
            </a:r>
          </a:p>
        </p:txBody>
      </p:sp>
      <p:sp>
        <p:nvSpPr>
          <p:cNvPr id="51203" name="Rectangle 3"/>
          <p:cNvSpPr>
            <a:spLocks noGrp="1" noChangeArrowheads="1"/>
          </p:cNvSpPr>
          <p:nvPr>
            <p:ph type="body" idx="1"/>
          </p:nvPr>
        </p:nvSpPr>
        <p:spPr/>
        <p:txBody>
          <a:bodyPr/>
          <a:lstStyle/>
          <a:p>
            <a:r>
              <a:rPr lang="en-US" altLang="en-US" sz="2800" smtClean="0"/>
              <a:t>A single rotation switches the roles of the parent and child while maintaining the search order.</a:t>
            </a:r>
          </a:p>
          <a:p>
            <a:r>
              <a:rPr lang="en-US" altLang="en-US" sz="2800" smtClean="0"/>
              <a:t>Single rotation handles the outside cases (i.e. 1 and 4).</a:t>
            </a:r>
          </a:p>
          <a:p>
            <a:r>
              <a:rPr lang="en-US" altLang="en-US" sz="2800" smtClean="0"/>
              <a:t>We rotate between a node and its child. </a:t>
            </a:r>
          </a:p>
          <a:p>
            <a:pPr lvl="1"/>
            <a:r>
              <a:rPr lang="en-US" altLang="en-US" sz="2400" smtClean="0"/>
              <a:t>Child becomes parent. Parent becomes right child in case 1, left child in case 4.</a:t>
            </a:r>
          </a:p>
          <a:p>
            <a:r>
              <a:rPr lang="en-US" altLang="en-US" sz="2800" smtClean="0"/>
              <a:t>The result is a binary search tree that satisfies the AVL property.</a:t>
            </a:r>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37241348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127000" y="114300"/>
            <a:ext cx="8890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p>
            <a:pPr>
              <a:buFont typeface="Arial" charset="0"/>
              <a:buNone/>
            </a:pPr>
            <a:endParaRPr lang="en-US" altLang="en-US" b="1">
              <a:latin typeface="Arial MT" charset="0"/>
            </a:endParaRPr>
          </a:p>
          <a:p>
            <a:pPr>
              <a:buFont typeface="Arial" charset="0"/>
              <a:buNone/>
            </a:pPr>
            <a:r>
              <a:rPr lang="en-US" altLang="en-US" sz="2000">
                <a:latin typeface="TimesNewRomanPS" charset="0"/>
              </a:rPr>
              <a:t>Single rotation to fix case 1: Rotate right</a:t>
            </a:r>
            <a:endParaRPr lang="en-US" altLang="en-US">
              <a:latin typeface="Times" pitchFamily="18" charset="0"/>
            </a:endParaRPr>
          </a:p>
        </p:txBody>
      </p:sp>
      <p:pic>
        <p:nvPicPr>
          <p:cNvPr id="5222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63" y="1338263"/>
            <a:ext cx="7812087" cy="468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AutoShape 6"/>
          <p:cNvSpPr>
            <a:spLocks noChangeArrowheads="1"/>
          </p:cNvSpPr>
          <p:nvPr/>
        </p:nvSpPr>
        <p:spPr bwMode="auto">
          <a:xfrm rot="-5400000">
            <a:off x="2445543" y="2202657"/>
            <a:ext cx="366713" cy="3810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tx2"/>
          </a:solidFill>
          <a:ln w="3175">
            <a:solidFill>
              <a:schemeClr val="tx1"/>
            </a:solidFill>
            <a:miter lim="800000"/>
            <a:headEnd/>
            <a:tailEnd/>
          </a:ln>
        </p:spPr>
        <p:txBody>
          <a:bodyPr wrap="none" anchor="ctr"/>
          <a:lstStyle/>
          <a:p>
            <a:endParaRPr lang="en-US"/>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981668485"/>
      </p:ext>
    </p:extLst>
  </p:cSld>
  <p:clrMapOvr>
    <a:masterClrMapping/>
  </p:clrMapOvr>
  <p:transition>
    <p:wipe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127000" y="114300"/>
            <a:ext cx="8890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p>
            <a:pPr>
              <a:buFont typeface="Arial" charset="0"/>
              <a:buNone/>
            </a:pPr>
            <a:endParaRPr lang="en-US" altLang="en-US" b="1">
              <a:latin typeface="Arial MT" charset="0"/>
            </a:endParaRPr>
          </a:p>
          <a:p>
            <a:pPr>
              <a:buFont typeface="Arial" charset="0"/>
              <a:buNone/>
            </a:pPr>
            <a:r>
              <a:rPr lang="en-US" altLang="en-US" sz="2000">
                <a:latin typeface="TimesNewRomanPS" charset="0"/>
              </a:rPr>
              <a:t>Symmetric single rotation to fix case 4 : Rotate left</a:t>
            </a:r>
            <a:endParaRPr lang="en-US" altLang="en-US">
              <a:latin typeface="Times" pitchFamily="18" charset="0"/>
            </a:endParaRPr>
          </a:p>
        </p:txBody>
      </p:sp>
      <p:pic>
        <p:nvPicPr>
          <p:cNvPr id="5427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1282700"/>
            <a:ext cx="8102600" cy="489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AutoShape 6"/>
          <p:cNvSpPr>
            <a:spLocks noChangeArrowheads="1"/>
          </p:cNvSpPr>
          <p:nvPr/>
        </p:nvSpPr>
        <p:spPr bwMode="auto">
          <a:xfrm rot="5400000" flipH="1">
            <a:off x="6331743" y="2202657"/>
            <a:ext cx="366713" cy="3810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tx2"/>
          </a:solidFill>
          <a:ln w="3175">
            <a:solidFill>
              <a:schemeClr val="tx1"/>
            </a:solidFill>
            <a:miter lim="800000"/>
            <a:headEnd/>
            <a:tailEnd/>
          </a:ln>
        </p:spPr>
        <p:txBody>
          <a:bodyPr wrap="none" anchor="ctr"/>
          <a:lstStyle/>
          <a:p>
            <a:endParaRPr lang="en-US"/>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1288832528"/>
      </p:ext>
    </p:extLst>
  </p:cSld>
  <p:clrMapOvr>
    <a:masterClrMapping/>
  </p:clrMapOvr>
  <p:transition>
    <p:wipe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127000" y="114300"/>
            <a:ext cx="8890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p>
            <a:pPr>
              <a:buFont typeface="Arial" charset="0"/>
              <a:buNone/>
            </a:pPr>
            <a:endParaRPr lang="en-US" altLang="en-US" b="1">
              <a:latin typeface="Arial MT" charset="0"/>
            </a:endParaRPr>
          </a:p>
          <a:p>
            <a:pPr>
              <a:buFont typeface="Arial" charset="0"/>
              <a:buNone/>
            </a:pPr>
            <a:r>
              <a:rPr lang="en-US" altLang="en-US" sz="2000">
                <a:latin typeface="TimesNewRomanPS" charset="0"/>
              </a:rPr>
              <a:t>Single rotation fixes an AVL tree after insertion of 1.</a:t>
            </a:r>
            <a:endParaRPr lang="en-US" altLang="en-US">
              <a:latin typeface="Times" pitchFamily="18" charset="0"/>
            </a:endParaRPr>
          </a:p>
        </p:txBody>
      </p:sp>
      <p:pic>
        <p:nvPicPr>
          <p:cNvPr id="5632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13" y="1695450"/>
            <a:ext cx="8154987" cy="427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4194619698"/>
      </p:ext>
    </p:extLst>
  </p:cSld>
  <p:clrMapOvr>
    <a:masterClrMapping/>
  </p:clrMapOvr>
  <p:transition>
    <p:wipe dir="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smtClean="0"/>
              <a:t>Double Rotation</a:t>
            </a:r>
          </a:p>
        </p:txBody>
      </p:sp>
      <p:sp>
        <p:nvSpPr>
          <p:cNvPr id="58371" name="Rectangle 3"/>
          <p:cNvSpPr>
            <a:spLocks noGrp="1" noChangeArrowheads="1"/>
          </p:cNvSpPr>
          <p:nvPr>
            <p:ph type="body" idx="1"/>
          </p:nvPr>
        </p:nvSpPr>
        <p:spPr/>
        <p:txBody>
          <a:bodyPr/>
          <a:lstStyle/>
          <a:p>
            <a:pPr algn="just"/>
            <a:r>
              <a:rPr lang="en-US" altLang="en-US" smtClean="0"/>
              <a:t>Single rotation does not fix the inside cases (2 and 3). </a:t>
            </a:r>
          </a:p>
          <a:p>
            <a:pPr algn="just"/>
            <a:r>
              <a:rPr lang="en-US" altLang="en-US" smtClean="0"/>
              <a:t>These cases require a </a:t>
            </a:r>
            <a:r>
              <a:rPr lang="en-US" altLang="en-US" i="1" smtClean="0"/>
              <a:t>double</a:t>
            </a:r>
            <a:r>
              <a:rPr lang="en-US" altLang="en-US" smtClean="0"/>
              <a:t> rotation, involving three nodes and four subtrees.</a:t>
            </a:r>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36535306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127000" y="114300"/>
            <a:ext cx="8890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p>
            <a:pPr>
              <a:buFont typeface="Arial" charset="0"/>
              <a:buNone/>
            </a:pPr>
            <a:endParaRPr lang="en-US" altLang="en-US" b="1">
              <a:latin typeface="Arial MT" charset="0"/>
            </a:endParaRPr>
          </a:p>
          <a:p>
            <a:pPr>
              <a:buFont typeface="Arial" charset="0"/>
              <a:buNone/>
            </a:pPr>
            <a:r>
              <a:rPr lang="en-US" altLang="en-US">
                <a:latin typeface="TimesNewRomanPS" charset="0"/>
              </a:rPr>
              <a:t>Single rotation </a:t>
            </a:r>
            <a:r>
              <a:rPr lang="en-US" altLang="en-US" b="1">
                <a:latin typeface="TimesNewRomanPS" charset="0"/>
              </a:rPr>
              <a:t>does not</a:t>
            </a:r>
            <a:r>
              <a:rPr lang="en-US" altLang="en-US">
                <a:latin typeface="TimesNewRomanPS" charset="0"/>
              </a:rPr>
              <a:t> fix case 2.</a:t>
            </a:r>
            <a:endParaRPr lang="en-US" altLang="en-US">
              <a:latin typeface="Times" pitchFamily="18" charset="0"/>
            </a:endParaRPr>
          </a:p>
        </p:txBody>
      </p:sp>
      <p:pic>
        <p:nvPicPr>
          <p:cNvPr id="5939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1139825"/>
            <a:ext cx="8177213" cy="495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513776367"/>
      </p:ext>
    </p:extLst>
  </p:cSld>
  <p:clrMapOvr>
    <a:masterClrMapping/>
  </p:clrMapOvr>
  <p:transition>
    <p:wipe dir="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127000" y="114300"/>
            <a:ext cx="8890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p>
            <a:pPr algn="ctr">
              <a:buFont typeface="Arial" charset="0"/>
              <a:buNone/>
            </a:pPr>
            <a:r>
              <a:rPr lang="en-US" altLang="en-US" sz="3200" b="1">
                <a:latin typeface="TimesNewRomanPS" charset="0"/>
              </a:rPr>
              <a:t>Left–right double rotation to fix case 2</a:t>
            </a:r>
            <a:endParaRPr lang="en-US" altLang="en-US" sz="3200" b="1">
              <a:latin typeface="Times" pitchFamily="18" charset="0"/>
            </a:endParaRPr>
          </a:p>
        </p:txBody>
      </p:sp>
      <p:pic>
        <p:nvPicPr>
          <p:cNvPr id="6144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676400"/>
            <a:ext cx="8640762"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 Box 6"/>
          <p:cNvSpPr txBox="1">
            <a:spLocks noChangeArrowheads="1"/>
          </p:cNvSpPr>
          <p:nvPr/>
        </p:nvSpPr>
        <p:spPr bwMode="auto">
          <a:xfrm>
            <a:off x="381000" y="762000"/>
            <a:ext cx="30019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Calibri" pitchFamily="34" charset="0"/>
                <a:ea typeface="SimSun" pitchFamily="2" charset="-122"/>
                <a:sym typeface="Calibri" pitchFamily="34" charset="0"/>
              </a:defRPr>
            </a:lvl1pPr>
            <a:lvl2pPr>
              <a:defRPr sz="2800">
                <a:solidFill>
                  <a:schemeClr val="tx1"/>
                </a:solidFill>
                <a:latin typeface="Calibri" pitchFamily="34" charset="0"/>
                <a:ea typeface="SimSun" pitchFamily="2" charset="-122"/>
                <a:sym typeface="Calibri" pitchFamily="34" charset="0"/>
              </a:defRPr>
            </a:lvl2pPr>
            <a:lvl3pPr>
              <a:defRPr sz="2400">
                <a:solidFill>
                  <a:schemeClr val="tx1"/>
                </a:solidFill>
                <a:latin typeface="Calibri" pitchFamily="34" charset="0"/>
                <a:ea typeface="SimSun" pitchFamily="2" charset="-122"/>
                <a:sym typeface="Calibri" pitchFamily="34" charset="0"/>
              </a:defRPr>
            </a:lvl3pPr>
            <a:lvl4pPr>
              <a:defRPr sz="2000">
                <a:solidFill>
                  <a:schemeClr val="tx1"/>
                </a:solidFill>
                <a:latin typeface="Calibri" pitchFamily="34" charset="0"/>
                <a:ea typeface="SimSun" pitchFamily="2" charset="-122"/>
                <a:sym typeface="Calibri" pitchFamily="34" charset="0"/>
              </a:defRPr>
            </a:lvl4pPr>
            <a:lvl5pPr>
              <a:defRPr sz="2000">
                <a:solidFill>
                  <a:schemeClr val="tx1"/>
                </a:solidFill>
                <a:latin typeface="Calibri" pitchFamily="34" charset="0"/>
                <a:ea typeface="SimSun" pitchFamily="2" charset="-122"/>
                <a:sym typeface="Calibri" pitchFamily="34" charset="0"/>
              </a:defRPr>
            </a:lvl5pPr>
            <a:lvl6pPr eaLnBrk="0" hangingPunct="0">
              <a:buFont typeface="Arial" charset="0"/>
              <a:defRPr sz="2000">
                <a:solidFill>
                  <a:schemeClr val="tx1"/>
                </a:solidFill>
                <a:latin typeface="Calibri" pitchFamily="34" charset="0"/>
                <a:ea typeface="SimSun" pitchFamily="2" charset="-122"/>
                <a:sym typeface="Calibri" pitchFamily="34" charset="0"/>
              </a:defRPr>
            </a:lvl6pPr>
            <a:lvl7pPr eaLnBrk="0" hangingPunct="0">
              <a:buFont typeface="Arial" charset="0"/>
              <a:defRPr sz="2000">
                <a:solidFill>
                  <a:schemeClr val="tx1"/>
                </a:solidFill>
                <a:latin typeface="Calibri" pitchFamily="34" charset="0"/>
                <a:ea typeface="SimSun" pitchFamily="2" charset="-122"/>
                <a:sym typeface="Calibri" pitchFamily="34" charset="0"/>
              </a:defRPr>
            </a:lvl7pPr>
            <a:lvl8pPr eaLnBrk="0" hangingPunct="0">
              <a:buFont typeface="Arial" charset="0"/>
              <a:defRPr sz="2000">
                <a:solidFill>
                  <a:schemeClr val="tx1"/>
                </a:solidFill>
                <a:latin typeface="Calibri" pitchFamily="34" charset="0"/>
                <a:ea typeface="SimSun" pitchFamily="2" charset="-122"/>
                <a:sym typeface="Calibri" pitchFamily="34" charset="0"/>
              </a:defRPr>
            </a:lvl8pPr>
            <a:lvl9pPr eaLnBrk="0" hangingPunct="0">
              <a:buFont typeface="Arial" charset="0"/>
              <a:defRPr sz="2000">
                <a:solidFill>
                  <a:schemeClr val="tx1"/>
                </a:solidFill>
                <a:latin typeface="Calibri" pitchFamily="34" charset="0"/>
                <a:ea typeface="SimSun" pitchFamily="2" charset="-122"/>
                <a:sym typeface="Calibri" pitchFamily="34" charset="0"/>
              </a:defRPr>
            </a:lvl9pPr>
          </a:lstStyle>
          <a:p>
            <a:pPr eaLnBrk="1" hangingPunct="1">
              <a:buFont typeface="Arial" charset="0"/>
              <a:buNone/>
            </a:pPr>
            <a:r>
              <a:rPr lang="en-US" altLang="en-US" sz="1600" i="1">
                <a:latin typeface="Arial" charset="0"/>
              </a:rPr>
              <a:t>Lift this up:</a:t>
            </a:r>
          </a:p>
          <a:p>
            <a:pPr eaLnBrk="1" hangingPunct="1">
              <a:buFont typeface="Arial" charset="0"/>
              <a:buNone/>
            </a:pPr>
            <a:r>
              <a:rPr lang="en-US" altLang="en-US" sz="1600" i="1">
                <a:latin typeface="Arial" charset="0"/>
              </a:rPr>
              <a:t> first rotate left between (k</a:t>
            </a:r>
            <a:r>
              <a:rPr lang="en-US" altLang="en-US" sz="1600" i="1" baseline="-25000">
                <a:latin typeface="Arial" charset="0"/>
              </a:rPr>
              <a:t>1,</a:t>
            </a:r>
            <a:r>
              <a:rPr lang="en-US" altLang="en-US" sz="1600" i="1">
                <a:latin typeface="Arial" charset="0"/>
              </a:rPr>
              <a:t>k</a:t>
            </a:r>
            <a:r>
              <a:rPr lang="en-US" altLang="en-US" sz="1600" i="1" baseline="-25000">
                <a:latin typeface="Arial" charset="0"/>
              </a:rPr>
              <a:t>2</a:t>
            </a:r>
            <a:r>
              <a:rPr lang="en-US" altLang="en-US" sz="1600" i="1">
                <a:latin typeface="Arial" charset="0"/>
              </a:rPr>
              <a:t>), </a:t>
            </a:r>
          </a:p>
          <a:p>
            <a:pPr eaLnBrk="1" hangingPunct="1">
              <a:buFont typeface="Arial" charset="0"/>
              <a:buNone/>
            </a:pPr>
            <a:r>
              <a:rPr lang="en-US" altLang="en-US" sz="1600" i="1">
                <a:latin typeface="Arial" charset="0"/>
              </a:rPr>
              <a:t>then rotate right betwen (k</a:t>
            </a:r>
            <a:r>
              <a:rPr lang="en-US" altLang="en-US" sz="1600" i="1" baseline="-25000">
                <a:latin typeface="Arial" charset="0"/>
              </a:rPr>
              <a:t>3</a:t>
            </a:r>
            <a:r>
              <a:rPr lang="en-US" altLang="en-US" sz="1600" i="1">
                <a:latin typeface="Arial" charset="0"/>
              </a:rPr>
              <a:t>,k</a:t>
            </a:r>
            <a:r>
              <a:rPr lang="en-US" altLang="en-US" sz="1600" i="1" baseline="-25000">
                <a:latin typeface="Arial" charset="0"/>
              </a:rPr>
              <a:t>2</a:t>
            </a:r>
            <a:r>
              <a:rPr lang="en-US" altLang="en-US" sz="1600" i="1">
                <a:latin typeface="Arial" charset="0"/>
              </a:rPr>
              <a:t>)</a:t>
            </a:r>
          </a:p>
        </p:txBody>
      </p:sp>
      <p:sp>
        <p:nvSpPr>
          <p:cNvPr id="61445" name="Line 7"/>
          <p:cNvSpPr>
            <a:spLocks noChangeShapeType="1"/>
          </p:cNvSpPr>
          <p:nvPr/>
        </p:nvSpPr>
        <p:spPr bwMode="auto">
          <a:xfrm>
            <a:off x="2057400" y="1600200"/>
            <a:ext cx="152400" cy="1676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27633016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smtClean="0"/>
              <a:t>Left-Right Double Rotation</a:t>
            </a:r>
          </a:p>
        </p:txBody>
      </p:sp>
      <p:sp>
        <p:nvSpPr>
          <p:cNvPr id="63491" name="Rectangle 3"/>
          <p:cNvSpPr>
            <a:spLocks noGrp="1" noChangeArrowheads="1"/>
          </p:cNvSpPr>
          <p:nvPr>
            <p:ph type="body" idx="1"/>
          </p:nvPr>
        </p:nvSpPr>
        <p:spPr/>
        <p:txBody>
          <a:bodyPr/>
          <a:lstStyle/>
          <a:p>
            <a:pPr algn="just"/>
            <a:r>
              <a:rPr lang="en-US" altLang="en-US" smtClean="0"/>
              <a:t>A left-right double rotation is equivalent to a sequence of two single rotations: </a:t>
            </a:r>
          </a:p>
          <a:p>
            <a:pPr lvl="1" algn="just"/>
            <a:r>
              <a:rPr lang="en-US" altLang="en-US" smtClean="0"/>
              <a:t>1</a:t>
            </a:r>
            <a:r>
              <a:rPr lang="en-US" altLang="en-US" baseline="30000" smtClean="0"/>
              <a:t>st</a:t>
            </a:r>
            <a:r>
              <a:rPr lang="en-US" altLang="en-US" smtClean="0"/>
              <a:t> rotation on the original tree: </a:t>
            </a:r>
            <a:br>
              <a:rPr lang="en-US" altLang="en-US" smtClean="0"/>
            </a:br>
            <a:r>
              <a:rPr lang="en-US" altLang="en-US" smtClean="0"/>
              <a:t>a </a:t>
            </a:r>
            <a:r>
              <a:rPr lang="en-US" altLang="en-US" i="1" smtClean="0"/>
              <a:t>left</a:t>
            </a:r>
            <a:r>
              <a:rPr lang="en-US" altLang="en-US" smtClean="0"/>
              <a:t> rotation between X’s left-child and grandchild</a:t>
            </a:r>
          </a:p>
          <a:p>
            <a:pPr lvl="1" algn="just"/>
            <a:r>
              <a:rPr lang="en-US" altLang="en-US" smtClean="0"/>
              <a:t> 2</a:t>
            </a:r>
            <a:r>
              <a:rPr lang="en-US" altLang="en-US" baseline="30000" smtClean="0"/>
              <a:t>nd</a:t>
            </a:r>
            <a:r>
              <a:rPr lang="en-US" altLang="en-US" smtClean="0"/>
              <a:t> rotation on the new tree: </a:t>
            </a:r>
            <a:br>
              <a:rPr lang="en-US" altLang="en-US" smtClean="0"/>
            </a:br>
            <a:r>
              <a:rPr lang="en-US" altLang="en-US" smtClean="0"/>
              <a:t>a </a:t>
            </a:r>
            <a:r>
              <a:rPr lang="en-US" altLang="en-US" i="1" smtClean="0"/>
              <a:t>right</a:t>
            </a:r>
            <a:r>
              <a:rPr lang="en-US" altLang="en-US" smtClean="0"/>
              <a:t> rotation between X and its new left child. </a:t>
            </a:r>
          </a:p>
          <a:p>
            <a:pPr algn="just"/>
            <a:endParaRPr lang="en-US" altLang="en-US" smtClean="0"/>
          </a:p>
        </p:txBody>
      </p:sp>
      <p:sp>
        <p:nvSpPr>
          <p:cNvPr id="2" name="Footer Placeholder 1"/>
          <p:cNvSpPr>
            <a:spLocks noGrp="1"/>
          </p:cNvSpPr>
          <p:nvPr>
            <p:ph type="ftr" sz="quarter" idx="11"/>
          </p:nvPr>
        </p:nvSpPr>
        <p:spPr/>
        <p:txBody>
          <a:bodyPr/>
          <a:lstStyle/>
          <a:p>
            <a:r>
              <a:rPr lang="en-US" smtClean="0"/>
              <a:t>Dr.L.Lakshmi</a:t>
            </a:r>
            <a:endParaRPr lang="en-US"/>
          </a:p>
        </p:txBody>
      </p:sp>
    </p:spTree>
    <p:extLst>
      <p:ext uri="{BB962C8B-B14F-4D97-AF65-F5344CB8AC3E}">
        <p14:creationId xmlns:p14="http://schemas.microsoft.com/office/powerpoint/2010/main" val="2613086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7639</Words>
  <Application>Microsoft Office PowerPoint</Application>
  <PresentationFormat>On-screen Show (4:3)</PresentationFormat>
  <Paragraphs>2443</Paragraphs>
  <Slides>170</Slides>
  <Notes>10</Notes>
  <HiddenSlides>0</HiddenSlides>
  <MMClips>0</MMClips>
  <ScaleCrop>false</ScaleCrop>
  <HeadingPairs>
    <vt:vector size="4" baseType="variant">
      <vt:variant>
        <vt:lpstr>Theme</vt:lpstr>
      </vt:variant>
      <vt:variant>
        <vt:i4>1</vt:i4>
      </vt:variant>
      <vt:variant>
        <vt:lpstr>Slide Titles</vt:lpstr>
      </vt:variant>
      <vt:variant>
        <vt:i4>170</vt:i4>
      </vt:variant>
    </vt:vector>
  </HeadingPairs>
  <TitlesOfParts>
    <vt:vector size="171" baseType="lpstr">
      <vt:lpstr>Office Theme</vt:lpstr>
      <vt:lpstr>PowerPoint Presentation</vt:lpstr>
      <vt:lpstr>PowerPoint Presentation</vt:lpstr>
      <vt:lpstr>PowerPoint Presentation</vt:lpstr>
      <vt:lpstr>PowerPoint Presentation</vt:lpstr>
      <vt:lpstr>PowerPoint Presentation</vt:lpstr>
      <vt:lpstr>Example Tree</vt:lpstr>
      <vt:lpstr>PowerPoint Presentation</vt:lpstr>
      <vt:lpstr>PowerPoint Presentation</vt:lpstr>
      <vt:lpstr>PowerPoint Presentation</vt:lpstr>
      <vt:lpstr>PowerPoint Presentation</vt:lpstr>
      <vt:lpstr>PowerPoint Presentation</vt:lpstr>
      <vt:lpstr>Leaves</vt:lpstr>
      <vt:lpstr>Parent, Grandparent, Siblings, Ancestors, Descendants</vt:lpstr>
      <vt:lpstr>Caution</vt:lpstr>
      <vt:lpstr>height = depth = number of levels</vt:lpstr>
      <vt:lpstr>Node Degree = Number Of Children</vt:lpstr>
      <vt:lpstr>Tree Degree = Max Node Degree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Search Trees: Binary Search Tree </vt:lpstr>
      <vt:lpstr>Binary Search Tree (ADT)</vt:lpstr>
      <vt:lpstr>Binary Search Tree (ADT)</vt:lpstr>
      <vt:lpstr>BST Operations- Traversal, Searching, Insertion and Deletion</vt:lpstr>
      <vt:lpstr>Traversals</vt:lpstr>
      <vt:lpstr> Inorder Traversal </vt:lpstr>
      <vt:lpstr>PowerPoint Presentation</vt:lpstr>
      <vt:lpstr>Preorder Traversal</vt:lpstr>
      <vt:lpstr>PowerPoint Presentation</vt:lpstr>
      <vt:lpstr>Postorder Traversal</vt:lpstr>
      <vt:lpstr>PowerPoint Presentation</vt:lpstr>
      <vt:lpstr>SEARCHING</vt:lpstr>
      <vt:lpstr>PowerPoint Presentation</vt:lpstr>
      <vt:lpstr>PowerPoint Presentation</vt:lpstr>
      <vt:lpstr>PowerPoint Presentation</vt:lpstr>
      <vt:lpstr>PowerPoint Presentation</vt:lpstr>
      <vt:lpstr>PowerPoint Presentation</vt:lpstr>
      <vt:lpstr>PowerPoint Presentation</vt:lpstr>
      <vt:lpstr>BST INSERTION</vt:lpstr>
      <vt:lpstr>PowerPoint Presentation</vt:lpstr>
      <vt:lpstr>PowerPoint Presentation</vt:lpstr>
      <vt:lpstr>Deletion </vt:lpstr>
      <vt:lpstr>Node to be removed has no children.</vt:lpstr>
      <vt:lpstr>Node to be removed has one child.</vt:lpstr>
      <vt:lpstr>Node to be removed has two children</vt:lpstr>
      <vt:lpstr>PowerPoint Presentation</vt:lpstr>
      <vt:lpstr>PowerPoint Presentation</vt:lpstr>
      <vt:lpstr>PowerPoint Presentation</vt:lpstr>
      <vt:lpstr>PowerPoint Presentation</vt:lpstr>
      <vt:lpstr>PowerPoint Presentation</vt:lpstr>
      <vt:lpstr>PowerPoint Presentation</vt:lpstr>
      <vt:lpstr>AVL Tree with Balance Factors</vt:lpstr>
      <vt:lpstr>PowerPoint Presentation</vt:lpstr>
      <vt:lpstr>PowerPoint Presentation</vt:lpstr>
      <vt:lpstr>Single Rotation</vt:lpstr>
      <vt:lpstr>PowerPoint Presentation</vt:lpstr>
      <vt:lpstr>PowerPoint Presentation</vt:lpstr>
      <vt:lpstr>PowerPoint Presentation</vt:lpstr>
      <vt:lpstr>Double Rotation</vt:lpstr>
      <vt:lpstr>PowerPoint Presentation</vt:lpstr>
      <vt:lpstr>PowerPoint Presentation</vt:lpstr>
      <vt:lpstr>Left-Right Double Rotation</vt:lpstr>
      <vt:lpstr>PowerPoint Presentation</vt:lpstr>
      <vt:lpstr>PowerPoint Presentation</vt:lpstr>
      <vt:lpstr>PowerPoint Presentation</vt:lpstr>
      <vt:lpstr>PowerPoint Presentation</vt:lpstr>
      <vt:lpstr>PowerPoint Presentation</vt:lpstr>
      <vt:lpstr>PowerPoint Presentation</vt:lpstr>
      <vt:lpstr>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Red-black trees</vt:lpstr>
      <vt:lpstr>Example of a red-black tree</vt:lpstr>
      <vt:lpstr>Example of a red-black tree</vt:lpstr>
      <vt:lpstr>Example of a red-black tree</vt:lpstr>
      <vt:lpstr>Example of a red-black tree</vt:lpstr>
      <vt:lpstr>Example of a red-black tree</vt:lpstr>
      <vt:lpstr>Height of a red-black tree</vt:lpstr>
      <vt:lpstr>Height of a red-black tree</vt:lpstr>
      <vt:lpstr>Height of a red-black tree</vt:lpstr>
      <vt:lpstr>Height of a red-black tree</vt:lpstr>
      <vt:lpstr>Height of a red-black tree</vt:lpstr>
      <vt:lpstr>Height of a red-black tree</vt:lpstr>
      <vt:lpstr>Proof (continued)</vt:lpstr>
      <vt:lpstr>Query operations</vt:lpstr>
      <vt:lpstr>Modifying operations</vt:lpstr>
      <vt:lpstr>Rotations</vt:lpstr>
      <vt:lpstr>Insertion into a red-black tree</vt:lpstr>
      <vt:lpstr>Insertion into a red-black tree</vt:lpstr>
      <vt:lpstr>Insertion into a red-black tree</vt:lpstr>
      <vt:lpstr>Insertion into a red-black tree</vt:lpstr>
      <vt:lpstr>Insertion into a red-black tree</vt:lpstr>
      <vt:lpstr>Insertion into a red-black tree</vt:lpstr>
      <vt:lpstr>Pseudocode</vt:lpstr>
      <vt:lpstr>Graphical notation</vt:lpstr>
      <vt:lpstr>Case 1</vt:lpstr>
      <vt:lpstr>Case 2</vt:lpstr>
      <vt:lpstr>Case 3</vt:lpstr>
      <vt:lpstr>Analysis</vt:lpstr>
      <vt:lpstr>Splay Tree Intro</vt:lpstr>
      <vt:lpstr>Splay Operation</vt:lpstr>
      <vt:lpstr>Principle of Locality</vt:lpstr>
      <vt:lpstr>Splay Cases</vt:lpstr>
      <vt:lpstr>Find(1)</vt:lpstr>
      <vt:lpstr>Find(3)</vt:lpstr>
      <vt:lpstr>Worst Case</vt:lpstr>
      <vt:lpstr>Insert(11)</vt:lpstr>
      <vt:lpstr>Insert(4)</vt:lpstr>
      <vt:lpstr>Activity</vt:lpstr>
      <vt:lpstr>Splay Tree Supported Operations</vt:lpstr>
      <vt:lpstr>FindMin() / DeleteMin()</vt:lpstr>
      <vt:lpstr>Remove(3)</vt:lpstr>
      <vt:lpstr>Top Down Splaying</vt:lpstr>
      <vt:lpstr>Top-Down Splaying</vt:lpstr>
      <vt:lpstr>Top-Down Splaying</vt:lpstr>
      <vt:lpstr>Find(3)</vt:lpstr>
      <vt:lpstr>Find(3)</vt:lpstr>
      <vt:lpstr>Insert(11)</vt:lpstr>
      <vt:lpstr>Summary</vt:lpstr>
      <vt:lpstr>COMAPARISON OF SEARCH TREES</vt:lpstr>
      <vt:lpstr>COMAPARISON OF SEARCH TREES</vt:lpstr>
      <vt:lpstr>COMAPARISON OF SEARCH TREES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3</cp:revision>
  <dcterms:created xsi:type="dcterms:W3CDTF">2020-05-21T04:22:39Z</dcterms:created>
  <dcterms:modified xsi:type="dcterms:W3CDTF">2020-05-21T04:41:06Z</dcterms:modified>
</cp:coreProperties>
</file>